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9" r:id="rId3"/>
    <p:sldId id="273" r:id="rId4"/>
    <p:sldId id="276" r:id="rId5"/>
    <p:sldId id="274" r:id="rId6"/>
    <p:sldId id="277" r:id="rId7"/>
    <p:sldId id="285" r:id="rId8"/>
    <p:sldId id="279" r:id="rId9"/>
    <p:sldId id="283" r:id="rId10"/>
    <p:sldId id="278" r:id="rId11"/>
    <p:sldId id="284" r:id="rId12"/>
    <p:sldId id="287" r:id="rId13"/>
    <p:sldId id="281" r:id="rId14"/>
    <p:sldId id="280" r:id="rId15"/>
    <p:sldId id="282" r:id="rId16"/>
    <p:sldId id="260" r:id="rId17"/>
    <p:sldId id="271" r:id="rId18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108" autoAdjust="0"/>
    <p:restoredTop sz="87000" autoAdjust="0"/>
  </p:normalViewPr>
  <p:slideViewPr>
    <p:cSldViewPr>
      <p:cViewPr>
        <p:scale>
          <a:sx n="75" d="100"/>
          <a:sy n="75" d="100"/>
        </p:scale>
        <p:origin x="-1434" y="-3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0081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Predstavenie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timu</a:t>
            </a:r>
            <a:r>
              <a:rPr lang="sk-SK" baseline="0" dirty="0" smtClean="0"/>
              <a:t> čo sme, prečo sme, </a:t>
            </a:r>
            <a:r>
              <a:rPr lang="sk-SK" baseline="0" dirty="0" err="1" smtClean="0"/>
              <a:t>ake</a:t>
            </a:r>
            <a:r>
              <a:rPr lang="sk-SK" baseline="0" dirty="0" smtClean="0"/>
              <a:t> mame </a:t>
            </a:r>
            <a:r>
              <a:rPr lang="sk-SK" baseline="0" dirty="0" err="1" smtClean="0"/>
              <a:t>dlhe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kalčeta</a:t>
            </a:r>
            <a:r>
              <a:rPr lang="sk-SK" baseline="0" dirty="0" smtClean="0"/>
              <a:t> a tak podobne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Schopný analyzovať akúkoľvek</a:t>
            </a:r>
            <a:r>
              <a:rPr lang="sk-SK" baseline="0" smtClean="0"/>
              <a:t> gramatiku, pokiaľ má dodanú jej štruktúru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Schopný analyzovať akúkoľvek</a:t>
            </a:r>
            <a:r>
              <a:rPr lang="sk-SK" baseline="0" smtClean="0"/>
              <a:t> gramatiku, pokiaľ má dodanú jej štruktúru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 - prípava pre ich konfigurovateľnosť</a:t>
            </a: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Paralelizmus je na ceste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Možno </a:t>
            </a:r>
            <a:r>
              <a:rPr lang="sk-SK" dirty="0" err="1" smtClean="0"/>
              <a:t>nejake</a:t>
            </a:r>
            <a:r>
              <a:rPr lang="sk-SK" dirty="0" smtClean="0"/>
              <a:t> video</a:t>
            </a:r>
            <a:r>
              <a:rPr lang="sk-SK" baseline="0" dirty="0" smtClean="0"/>
              <a:t> ale lepšie by bolo </a:t>
            </a:r>
            <a:r>
              <a:rPr lang="sk-SK" baseline="0" dirty="0" err="1" smtClean="0"/>
              <a:t>ukažka</a:t>
            </a:r>
            <a:r>
              <a:rPr lang="sk-SK" baseline="0" dirty="0" smtClean="0"/>
              <a:t> programu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Pre názornu úkažku obrázok z editora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Vychádzame z už použitých technológii,</a:t>
            </a:r>
            <a:r>
              <a:rPr lang="sk-SK" baseline="0" smtClean="0"/>
              <a:t> ktoré nám poskytnú potrebnú multiplatformovosť a rýchle spracovanie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>
          <a:xfrm>
            <a:off x="0" y="1489348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214822"/>
            <a:ext cx="2304255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extBox 2"/>
          <p:cNvSpPr txBox="1"/>
          <p:nvPr/>
        </p:nvSpPr>
        <p:spPr>
          <a:xfrm>
            <a:off x="323528" y="1561356"/>
            <a:ext cx="8820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Textový editor obohatený o grafické prvky </a:t>
            </a:r>
            <a:endParaRPr kumimoji="0" lang="en-US" sz="36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6072198" y="4857764"/>
            <a:ext cx="2808312" cy="57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0" i="0" u="none" strike="noStrike" kern="1200" cap="none" spc="0" normalizeH="0" baseline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Tímový</a:t>
            </a:r>
            <a:r>
              <a:rPr kumimoji="0" lang="sk-SK" sz="1400" b="0" i="0" u="none" strike="noStrike" kern="1200" cap="none" spc="0" normalizeH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projekt 2011/12</a:t>
            </a:r>
            <a:endParaRPr kumimoji="0" lang="cs-CZ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5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r" defTabSz="914363">
              <a:lnSpc>
                <a:spcPct val="90000"/>
              </a:lnSpc>
            </a:pPr>
            <a:r>
              <a:rPr lang="sk-SK" sz="110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tp-team-10@googlegroups.com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rázok 8" descr="Slice 1.png"/>
          <p:cNvPicPr>
            <a:picLocks noChangeAspect="1"/>
          </p:cNvPicPr>
          <p:nvPr/>
        </p:nvPicPr>
        <p:blipFill>
          <a:blip r:embed="rId5" cstate="print"/>
          <a:srcRect b="19655"/>
          <a:stretch>
            <a:fillRect/>
          </a:stretch>
        </p:blipFill>
        <p:spPr>
          <a:xfrm>
            <a:off x="714348" y="2643186"/>
            <a:ext cx="3481845" cy="1152128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57438" y="-1428764"/>
            <a:ext cx="4143404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214810" y="337220"/>
            <a:ext cx="492919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Architektúra riešenia</a:t>
            </a: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786314" y="1142988"/>
            <a:ext cx="392909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Navhrnutá t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rojvrstvov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 architektúra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Skupina 9"/>
          <p:cNvGrpSpPr/>
          <p:nvPr/>
        </p:nvGrpSpPr>
        <p:grpSpPr>
          <a:xfrm>
            <a:off x="142844" y="357170"/>
            <a:ext cx="4572032" cy="4803025"/>
            <a:chOff x="214282" y="500046"/>
            <a:chExt cx="4572032" cy="4588711"/>
          </a:xfrm>
        </p:grpSpPr>
        <p:sp>
          <p:nvSpPr>
            <p:cNvPr id="9" name="Obdĺžnik 8"/>
            <p:cNvSpPr/>
            <p:nvPr/>
          </p:nvSpPr>
          <p:spPr>
            <a:xfrm>
              <a:off x="285720" y="571484"/>
              <a:ext cx="4429156" cy="44345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>
                <a:solidFill>
                  <a:schemeClr val="bg1"/>
                </a:solidFill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500046"/>
              <a:ext cx="4572032" cy="45887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719981" y="2401937"/>
            <a:ext cx="7056784" cy="300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2" name="Round Same Side Corner Rectangle 15"/>
          <p:cNvSpPr/>
          <p:nvPr/>
        </p:nvSpPr>
        <p:spPr bwMode="auto">
          <a:xfrm rot="5400000">
            <a:off x="3860486" y="-2860374"/>
            <a:ext cx="1137308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Spracovanie AST stromu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 Syntax Tree – </a:t>
            </a: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stromov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 reprezentácia štruktúry zdrojového kódu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Abstraktný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neviaže sa na konkrétny programovací jazyk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430" y="2652266"/>
            <a:ext cx="5401419" cy="250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 Same Side Corner Rectangle 15"/>
          <p:cNvSpPr/>
          <p:nvPr/>
        </p:nvSpPr>
        <p:spPr bwMode="auto">
          <a:xfrm rot="5400000">
            <a:off x="4107669" y="-3107557"/>
            <a:ext cx="642942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500034" y="1000112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 descr="D:\FIIT\ING1-ZS\Timovy Projekt\TrollEdit_GitHub\Documentation\Dokumentacie\Ostatne\Prezentacia\Shortcut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0020" y="1714492"/>
            <a:ext cx="5623961" cy="371475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4143388" y="-3643342"/>
            <a:ext cx="357190" cy="8643966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571868" y="0"/>
            <a:ext cx="5572132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Dva módy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642910" y="428608"/>
            <a:ext cx="750099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grafickymi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prvkami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Textov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ý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D:\FIIT\ING1-ZS\Timovy Projekt\TrollEdit_GitHub\Documentation\Dokumentacie\Ostatne\Prezentacia\Nahlad_dva_mod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67" y="857236"/>
            <a:ext cx="7643866" cy="4528935"/>
          </a:xfrm>
          <a:prstGeom prst="rect">
            <a:avLst/>
          </a:prstGeom>
          <a:noFill/>
        </p:spPr>
      </p:pic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Implementácia prototypu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Vykonaný refactoring podľa zadefinovaných štýlov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Implementácia funkcií pre prácu s AST stromom na strane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dvoch módov – Undo Redo v rámci práce s textom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paralelizmu – spracovanie syntaktickej analýzi na pozadí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Shortcuts – rozšírenie existujúcich skratiek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Úprava editora za použitia CSS štýlov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Výzvy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Držanie AST stromu na strane Lua – už len dopytovanie na strom z Qt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Rozšíriť paralelizmus aj na stranu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Vlastné konfigurovateľné shortcuts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Undo Redo rozšíriť aj pre prácu s blokmi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pokročilého dokumentačného bloku podporúceho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RTF</a:t>
            </a:r>
            <a:endParaRPr lang="en-US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Vyu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žiť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QML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 CSS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štýly 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297660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nástroja </a:t>
            </a:r>
            <a:r>
              <a:rPr lang="sk-SK" sz="2400" i="1" kern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T</a:t>
            </a:r>
            <a:r>
              <a:rPr lang="sk-SK" sz="2400" i="1" kern="0" noProof="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rolledit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/>
          <p:nvPr/>
        </p:nvSpPr>
        <p:spPr>
          <a:xfrm>
            <a:off x="3635896" y="1921396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Demo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15"/>
          <p:cNvSpPr/>
          <p:nvPr/>
        </p:nvSpPr>
        <p:spPr bwMode="auto">
          <a:xfrm rot="5400000">
            <a:off x="2000248" y="-1785954"/>
            <a:ext cx="4857784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pic>
        <p:nvPicPr>
          <p:cNvPr id="9" name="Obrázok 8" descr="q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4143384"/>
            <a:ext cx="3816424" cy="9894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2"/>
          <p:cNvSpPr txBox="1"/>
          <p:nvPr/>
        </p:nvSpPr>
        <p:spPr>
          <a:xfrm>
            <a:off x="428596" y="428608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sem pôjde zhrnutie k prezentácií a projektu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Úvod 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do problematiky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šlienka vytvoriť multiplatformový gratický editor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využiť grafické prvky na zvýraznenie štruktúr textu (grafické bloky ...)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podporiť myšlienku „literate programming“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málo podobných riešení na súčasnom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trhu</a:t>
            </a:r>
          </a:p>
          <a:p>
            <a:pPr lvl="0">
              <a:lnSpc>
                <a:spcPct val="150000"/>
              </a:lnSpc>
              <a:defRPr/>
            </a:pPr>
            <a:endParaRPr kumimoji="0" lang="sk-SK" sz="2000" u="none" strike="noStrike" kern="0" cap="none" normalizeH="0" noProof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pokračujeme vo vývoji už existujúceho riešenia tímu UFOPAK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základná funkcionalita aplikácie je implementovaná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endParaRPr kumimoji="0" lang="en-US" sz="20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Cieľ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projektu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plne sa sústrediť na rozšírenie problematických častí editora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doplnenie editora o ďalšie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špecifikované funkcionality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modern</a:t>
            </a:r>
            <a:r>
              <a:rPr lang="sk-SK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používateľské rozhranie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nasadenia editora pre reálne využitie v praxi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čo možno najväčšia konfigurovateľnosť podľa potrieb používateľa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používateľský prívetíve rozhranie, ktoré by uľahčovaľo prácu s textom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214562" y="-1357326"/>
            <a:ext cx="442915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Ukážka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editora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1026" name="Picture 2" descr="D:\FIIT\ING1-ZS\Timovy Projekt\TrollEdit_GitHub\Documentation\Dokumentacie\Ostatne\Prezentacia\Nahlad_editor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28608"/>
            <a:ext cx="8572559" cy="4921722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Aké technológie sme použili? 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je realizovaný ako multiplatformová desktopová aplikácia </a:t>
            </a:r>
          </a:p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ychádza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 už použitých technológi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í: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Creator 	vývojové prostredie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framework 	</a:t>
            </a:r>
            <a:r>
              <a:rPr lang="pt-BR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široké možnosti práce s grafikou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C++ 	programovací jazyk editora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Lua (LuaJit) 	realizuje veľkú časť vypočtou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Knižnica Lpeg 	syntaktická analýza textu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Aktuálny stav projektu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Rozpracovaný projekt po minulom tíme UFOPAK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Klasická práca s textom obohatená o grafické prvky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blokmi, nadstavba nad klasickou prácou s textom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Pokročilé zobrazovanie komentárov, písanie komentáru rovno ku kódu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Analýza riešenia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Analyzovaný stav editora – čo bolo implementované a čo chýba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Analýza zdrojových kódov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Analyzovanie riešení paralelizmu poskytované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Analyzované aktuálne vytváranie a vykresľovanie grafických blokov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Aká je súčasná podpora práce s textom a kde má svoje medzery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Modernejšie používateľské prostredie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editorom založená na dvoch módoch (textový a grafický)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Paralelizovanie výpočtovo náročných operácií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Prenesenie spracovania AST stromu na stranu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pokročilej práce s textom – Undo, Redo, Copy/Paste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a vytvorenie vlastných Shortcuts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Nefunkcionálne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428740"/>
            <a:ext cx="8286808" cy="25297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Rýchlosť a spoľahlivosť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Modulárnosť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Poskytnúť možnosti konfigurácie editora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Redesign používateľského rozhrania GUI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582</Words>
  <Application>Microsoft Office PowerPoint</Application>
  <PresentationFormat>Prezentácia na obrazovke (16:10)</PresentationFormat>
  <Paragraphs>116</Paragraphs>
  <Slides>17</Slides>
  <Notes>16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18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  <vt:lpstr>Snímka 17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Lukas</cp:lastModifiedBy>
  <cp:revision>171</cp:revision>
  <dcterms:created xsi:type="dcterms:W3CDTF">2011-11-09T23:54:18Z</dcterms:created>
  <dcterms:modified xsi:type="dcterms:W3CDTF">2011-12-15T10:21:35Z</dcterms:modified>
</cp:coreProperties>
</file>