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9" r:id="rId3"/>
    <p:sldId id="273" r:id="rId4"/>
    <p:sldId id="276" r:id="rId5"/>
    <p:sldId id="274" r:id="rId6"/>
    <p:sldId id="277" r:id="rId7"/>
    <p:sldId id="279" r:id="rId8"/>
    <p:sldId id="283" r:id="rId9"/>
    <p:sldId id="278" r:id="rId10"/>
    <p:sldId id="281" r:id="rId11"/>
    <p:sldId id="284" r:id="rId12"/>
    <p:sldId id="280" r:id="rId13"/>
    <p:sldId id="282" r:id="rId14"/>
    <p:sldId id="260" r:id="rId15"/>
    <p:sldId id="271" r:id="rId16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87000" autoAdjust="0"/>
  </p:normalViewPr>
  <p:slideViewPr>
    <p:cSldViewPr>
      <p:cViewPr>
        <p:scale>
          <a:sx n="80" d="100"/>
          <a:sy n="80" d="100"/>
        </p:scale>
        <p:origin x="-1380" y="-2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08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 - prípava pre ich konfigurovateľnosť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Paralelizmus je na ceste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Pre názornu úkažku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65" y="974932"/>
            <a:ext cx="6719835" cy="5715000"/>
          </a:xfrm>
          <a:prstGeom prst="rect">
            <a:avLst/>
          </a:prstGeom>
        </p:spPr>
      </p:pic>
      <p:sp>
        <p:nvSpPr>
          <p:cNvPr id="22" name="Round Same Side Corner Rectangle 15"/>
          <p:cNvSpPr/>
          <p:nvPr/>
        </p:nvSpPr>
        <p:spPr bwMode="auto">
          <a:xfrm rot="5400000">
            <a:off x="718069" y="282043"/>
            <a:ext cx="4071966" cy="550810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Dva módy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47648" y="1142986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grafickymi prvkami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sz="2000" kern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sz="2000" kern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Textov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ý 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Spracovanie AST stromu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niečo k tomu, obrázok, ako funguje AST strom (obr)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Vykonaný refactoring podľa zadefinovaných štýlov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Implementácia funkcií pre prácu s AST stromom na strane Lua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dvoch módov – Undo Redo v rámci práce s textom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paralelizmu – spracovanie syntaktickej analýzi na pozadí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Shortcuts – rozšírenie existujúcich skratiek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Úprava editora za použitia CSS štýlov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Výzvy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Držanie AST stromu na strane Lia – už len dopytovanie na strom z Qt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Rozšíriť paralelizmus aj na stranu Lua jazyka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Vlastné nakonfigurovanie shortcuts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Undo Redo rozšíriť aj pre prácu s blokmi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pokročilého dokumentačného bloku podporujci RTF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15"/>
          <p:cNvSpPr/>
          <p:nvPr/>
        </p:nvSpPr>
        <p:spPr bwMode="auto">
          <a:xfrm rot="5400000">
            <a:off x="2000248" y="-1785954"/>
            <a:ext cx="485778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4143384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2"/>
          <p:cNvSpPr txBox="1"/>
          <p:nvPr/>
        </p:nvSpPr>
        <p:spPr>
          <a:xfrm>
            <a:off x="428596" y="42860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sem pôjde zhrnutie k prezentácií a projektu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 vytvoriť multiplatformový gratický editor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využiť grafické prvky na zvýraznenie štruktúr textu (grafické bloky ...)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podporiť myšlienku „literate programming“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málo podobných riešení na súčasnom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trhu</a:t>
            </a:r>
          </a:p>
          <a:p>
            <a:pPr lvl="0">
              <a:lnSpc>
                <a:spcPct val="150000"/>
              </a:lnSpc>
              <a:defRPr/>
            </a:pPr>
            <a:endParaRPr kumimoji="0" lang="sk-SK" sz="2000" u="none" strike="noStrike" kern="0" cap="none" normalizeH="0" noProof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pokračujeme vo vývoji už existujúceho riešenia tímu UFOPAK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základná funkcionalita aplikácie je implementovaná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sa sústrediť na rozšírenie problematických častí editora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doplnenie editora o ďalšie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funkcionality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používateľské rozhranie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nasadenia editora pre reálne využitie v praxi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čo možno najväčšia konfigurovateľnosť podľa potrieb používateľa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používateľský prívetíve rozhranie, ktoré by uľahčovaľo prácu s textom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214562" y="-1357326"/>
            <a:ext cx="442915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 realizovaný ako multiplatformová desktopová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 už použitých technológi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Creator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framework 	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možnosti práce s grafikou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C++ 	programovací jazyk editora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Lua (LuaJit) 	realizuje veľkú časť vypočtou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Lpeg 	syntaktická analýza textu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21719" y="-1464483"/>
            <a:ext cx="42148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Aktuálny stav projektu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Rozpracovaný po minulom tíme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Klasická práca s textom obohatená o grafické prvky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blokmi, nadstavba nad klasickou prácou s textom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Pokročilé zobrazovanie komentárov, písanie komentáru rovno ku kódu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Modernejšie používateľské prostredie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editorom založená na dvoch módoch (textový a grafický)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Paralelizovanie výpočtovo náročných operácií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Prenesenie spracovanie AST stromu na stranu LUA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pokročilej práce s textom – Undo, Redo, Copy/Paste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Poskytnúť možnosti konfigurácie editora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a vytvorenie vlastných Shortcuts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785930"/>
            <a:ext cx="8286808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Rýchlosť a spoľahlivosť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Modulárnosť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Redesign používateľského rozhrania GUI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214810" y="337220"/>
            <a:ext cx="492919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Architektúra riešenia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786314" y="1142988"/>
            <a:ext cx="39290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asd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71484"/>
            <a:ext cx="4572032" cy="458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500</Words>
  <Application>Microsoft Office PowerPoint</Application>
  <PresentationFormat>Prezentácia na obrazovke (16:10)</PresentationFormat>
  <Paragraphs>107</Paragraphs>
  <Slides>15</Slides>
  <Notes>14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lubostar</cp:lastModifiedBy>
  <cp:revision>128</cp:revision>
  <dcterms:created xsi:type="dcterms:W3CDTF">2011-11-09T23:54:18Z</dcterms:created>
  <dcterms:modified xsi:type="dcterms:W3CDTF">2011-12-14T22:34:20Z</dcterms:modified>
</cp:coreProperties>
</file>