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9" r:id="rId3"/>
    <p:sldId id="273" r:id="rId4"/>
    <p:sldId id="276" r:id="rId5"/>
    <p:sldId id="274" r:id="rId6"/>
    <p:sldId id="285" r:id="rId7"/>
    <p:sldId id="279" r:id="rId8"/>
    <p:sldId id="283" r:id="rId9"/>
    <p:sldId id="284" r:id="rId10"/>
    <p:sldId id="287" r:id="rId11"/>
    <p:sldId id="281" r:id="rId12"/>
    <p:sldId id="280" r:id="rId13"/>
    <p:sldId id="260" r:id="rId14"/>
    <p:sldId id="282" r:id="rId15"/>
    <p:sldId id="278" r:id="rId16"/>
  </p:sldIdLst>
  <p:sldSz cx="9144000" cy="5715000" type="screen16x1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08" autoAdjust="0"/>
    <p:restoredTop sz="87000" autoAdjust="0"/>
  </p:normalViewPr>
  <p:slideViewPr>
    <p:cSldViewPr>
      <p:cViewPr varScale="1">
        <p:scale>
          <a:sx n="87" d="100"/>
          <a:sy n="87" d="100"/>
        </p:scale>
        <p:origin x="-510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7A3F9-BCEB-4C76-8FC4-05420772FFD2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0ED8A-6824-479D-836F-3084D76D034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0081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Predstavenie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timu</a:t>
            </a:r>
            <a:r>
              <a:rPr lang="sk-SK" baseline="0" dirty="0" smtClean="0"/>
              <a:t> čo sme, prečo sme, </a:t>
            </a:r>
            <a:r>
              <a:rPr lang="sk-SK" baseline="0" dirty="0" err="1" smtClean="0"/>
              <a:t>ake</a:t>
            </a:r>
            <a:r>
              <a:rPr lang="sk-SK" baseline="0" dirty="0" smtClean="0"/>
              <a:t> mame </a:t>
            </a:r>
            <a:r>
              <a:rPr lang="sk-SK" baseline="0" dirty="0" err="1" smtClean="0"/>
              <a:t>dlhe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kalčeta</a:t>
            </a:r>
            <a:r>
              <a:rPr lang="sk-SK" baseline="0" dirty="0" smtClean="0"/>
              <a:t> a tak podobne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Schopný analyzovať akúkoľvek</a:t>
            </a:r>
            <a:r>
              <a:rPr lang="sk-SK" baseline="0" smtClean="0"/>
              <a:t> gramatiku, pokiaľ má dodanú jej štruktúru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Shortcuts - prípava pre ich konfigurovateľnosť</a:t>
            </a: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Paralelizmus je na ceste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Možno </a:t>
            </a:r>
            <a:r>
              <a:rPr lang="sk-SK" dirty="0" err="1" smtClean="0"/>
              <a:t>nejake</a:t>
            </a:r>
            <a:r>
              <a:rPr lang="sk-SK" dirty="0" smtClean="0"/>
              <a:t> video</a:t>
            </a:r>
            <a:r>
              <a:rPr lang="sk-SK" baseline="0" dirty="0" smtClean="0"/>
              <a:t> ale lepšie by bolo </a:t>
            </a:r>
            <a:r>
              <a:rPr lang="sk-SK" baseline="0" dirty="0" err="1" smtClean="0"/>
              <a:t>ukažka</a:t>
            </a:r>
            <a:r>
              <a:rPr lang="sk-SK" baseline="0" dirty="0" smtClean="0"/>
              <a:t> programu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Pre názornu úkažku obrázok z editora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Vychádzame z už použitých technológii,</a:t>
            </a:r>
            <a:r>
              <a:rPr lang="sk-SK" baseline="0" smtClean="0"/>
              <a:t> ktoré nám poskytnú potrebnú multiplatformovosť a rýchle spracovanie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Schopný analyzovať akúkoľvek</a:t>
            </a:r>
            <a:r>
              <a:rPr lang="sk-SK" baseline="0" smtClean="0"/>
              <a:t> gramatiku, pokiaľ má dodanú jej štruktúru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over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/>
          <p:cNvSpPr/>
          <p:nvPr/>
        </p:nvSpPr>
        <p:spPr>
          <a:xfrm>
            <a:off x="0" y="1489348"/>
            <a:ext cx="9144000" cy="720080"/>
          </a:xfrm>
          <a:prstGeom prst="rect">
            <a:avLst/>
          </a:prstGeom>
          <a:solidFill>
            <a:srgbClr val="000000">
              <a:alpha val="14118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" name="Obrázok 15" descr="q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64" y="4214822"/>
            <a:ext cx="2304255" cy="504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3" name="TextBox 2"/>
          <p:cNvSpPr txBox="1"/>
          <p:nvPr/>
        </p:nvSpPr>
        <p:spPr>
          <a:xfrm>
            <a:off x="323528" y="1561356"/>
            <a:ext cx="8820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Textový editor obohatený o grafické prvky </a:t>
            </a:r>
            <a:endParaRPr kumimoji="0" lang="en-US" sz="36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odnadpis 2"/>
          <p:cNvSpPr txBox="1">
            <a:spLocks/>
          </p:cNvSpPr>
          <p:nvPr/>
        </p:nvSpPr>
        <p:spPr>
          <a:xfrm>
            <a:off x="6072198" y="4857764"/>
            <a:ext cx="2808312" cy="57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400" b="0" i="0" u="none" strike="noStrike" kern="1200" cap="none" spc="0" normalizeH="0" baseline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Tímový</a:t>
            </a:r>
            <a:r>
              <a:rPr kumimoji="0" lang="sk-SK" sz="1400" b="0" i="0" u="none" strike="noStrike" kern="1200" cap="none" spc="0" normalizeH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projekt 2011/12</a:t>
            </a:r>
            <a:endParaRPr kumimoji="0" lang="cs-CZ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5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algn="r" defTabSz="914363">
              <a:lnSpc>
                <a:spcPct val="90000"/>
              </a:lnSpc>
            </a:pPr>
            <a:r>
              <a:rPr lang="sk-SK" sz="110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tp-team-10@googlegroups.com</a:t>
            </a:r>
            <a:endParaRPr kumimoji="0" lang="cs-CZ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9664" y="0"/>
            <a:ext cx="3024336" cy="223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Obrázok 8" descr="Slice 1.png"/>
          <p:cNvPicPr>
            <a:picLocks noChangeAspect="1"/>
          </p:cNvPicPr>
          <p:nvPr/>
        </p:nvPicPr>
        <p:blipFill>
          <a:blip r:embed="rId5" cstate="print"/>
          <a:srcRect b="19655"/>
          <a:stretch>
            <a:fillRect/>
          </a:stretch>
        </p:blipFill>
        <p:spPr>
          <a:xfrm>
            <a:off x="714348" y="2643186"/>
            <a:ext cx="3481845" cy="1152128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15"/>
          <p:cNvSpPr/>
          <p:nvPr/>
        </p:nvSpPr>
        <p:spPr bwMode="auto">
          <a:xfrm rot="5400000">
            <a:off x="4107669" y="-3107557"/>
            <a:ext cx="642942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Shortcuts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500034" y="1000112"/>
            <a:ext cx="8286808" cy="406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Konfigurovate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ľné klávesové skratky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D:\FIIT\ING1-ZS\Timovy Projekt\TrollEdit_GitHub\Documentation\Dokumentacie\Ostatne\Prezentacia\Shortcut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0020" y="1714492"/>
            <a:ext cx="5623961" cy="371475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4143388" y="-3643342"/>
            <a:ext cx="357190" cy="8643966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571868" y="0"/>
            <a:ext cx="5572132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Dva módy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42910" y="428608"/>
            <a:ext cx="750099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Blok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grafickymi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prvkami 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Textov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blok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FIIT\ING1-ZS\Timovy Projekt\TrollEdit_GitHub\Documentation\Dokumentacie\Ostatne\Prezentacia\Nahlad_dva_mod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67" y="857236"/>
            <a:ext cx="7643866" cy="4528935"/>
          </a:xfrm>
          <a:prstGeom prst="rect">
            <a:avLst/>
          </a:prstGeom>
          <a:noFill/>
        </p:spPr>
      </p:pic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Implementácia prototypu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Vykonaný refactoring podľa zadefinovaných štýlov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Implementácia funkcií pre prácu s AST stromom na strane Lua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dvoch módov – Undo Redo v rámci práce s textom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paralelizmu – spracovanie syntaktickej analýzy na pozadí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Shortcuts – rozšírenie existujúcich skratiek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Úprava editora za použitia CSS štýlov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47"/>
          <p:cNvSpPr txBox="1"/>
          <p:nvPr/>
        </p:nvSpPr>
        <p:spPr>
          <a:xfrm>
            <a:off x="5148064" y="4297660"/>
            <a:ext cx="3600400" cy="43859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i="1" u="none" strike="noStrike" kern="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tantia" pitchFamily="18" charset="0"/>
              </a:rPr>
              <a:t>Ukážka </a:t>
            </a:r>
            <a:r>
              <a:rPr lang="sk-SK" sz="2400" i="1" kern="0" noProof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nástroja </a:t>
            </a:r>
            <a:r>
              <a:rPr lang="sk-SK" sz="2400" i="1" kern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T</a:t>
            </a:r>
            <a:r>
              <a:rPr lang="sk-SK" sz="2400" i="1" kern="0" noProof="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rolledit</a:t>
            </a:r>
            <a:endParaRPr kumimoji="0" lang="en-US" sz="2400" i="1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/>
          <p:nvPr/>
        </p:nvSpPr>
        <p:spPr>
          <a:xfrm>
            <a:off x="3635896" y="1921396"/>
            <a:ext cx="7200800" cy="2431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00" b="0" i="0" u="none" strike="noStrike" kern="0" cap="none" spc="-3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Demo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Pl</a:t>
            </a: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án do LS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071550"/>
            <a:ext cx="8286808" cy="37647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Držanie AST stromu na strane Lua – dopytovanie na strom z Qt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Rozšíriť paralelizmus aj na stranu Lua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Vlastné konfigurovateľné shortcuts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Undo Redo rozšíriť aj pre prácu s blokmi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pokročilého dokumentačného bloku podporúceho RTF</a:t>
            </a:r>
            <a:endParaRPr lang="en-US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Vyu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žiť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QML a CSS štýly </a:t>
            </a:r>
          </a:p>
        </p:txBody>
      </p:sp>
      <p:pic>
        <p:nvPicPr>
          <p:cNvPr id="9" name="Obrázok 8" descr="q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4071946"/>
            <a:ext cx="3816424" cy="98944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57438" y="-1428764"/>
            <a:ext cx="4143404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4214810" y="337220"/>
            <a:ext cx="4929190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Architektúra riešenia</a:t>
            </a: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786314" y="1142988"/>
            <a:ext cx="392909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Navhrnutá t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rojvrstvov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á architektúra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Skupina 9"/>
          <p:cNvGrpSpPr/>
          <p:nvPr/>
        </p:nvGrpSpPr>
        <p:grpSpPr>
          <a:xfrm>
            <a:off x="142844" y="357170"/>
            <a:ext cx="4572032" cy="4803025"/>
            <a:chOff x="214282" y="500046"/>
            <a:chExt cx="4572032" cy="4588711"/>
          </a:xfrm>
        </p:grpSpPr>
        <p:sp>
          <p:nvSpPr>
            <p:cNvPr id="9" name="Obdĺžnik 8"/>
            <p:cNvSpPr/>
            <p:nvPr/>
          </p:nvSpPr>
          <p:spPr>
            <a:xfrm>
              <a:off x="285720" y="571484"/>
              <a:ext cx="4429156" cy="443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>
                <a:solidFill>
                  <a:schemeClr val="bg1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282" y="500046"/>
              <a:ext cx="4572032" cy="4588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Úvod </a:t>
            </a: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do problematiky 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428596" y="1285864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šlienka vytvoriť multiplatformový gratický editor</a:t>
            </a: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Využiť grafické prvky na zvýraznenie štruktúr textu (grafické bloky ...)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Podporiť myšlienku „literate programming“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Málo podobných riešení na súčasnom</a:t>
            </a:r>
            <a:r>
              <a:rPr kumimoji="0" lang="sk-SK" sz="200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trhu</a:t>
            </a:r>
          </a:p>
          <a:p>
            <a:pPr lvl="0">
              <a:lnSpc>
                <a:spcPct val="150000"/>
              </a:lnSpc>
              <a:defRPr/>
            </a:pPr>
            <a:endParaRPr kumimoji="0" lang="sk-SK" sz="2000" u="none" strike="noStrike" kern="0" cap="none" normalizeH="0" noProof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Pokračujeme vo vývoji už existujúceho riešenia tímu UFOPAK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Základná funkcionalita aplikácie je implementovaná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endParaRPr kumimoji="0" lang="en-US" sz="20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Cieľ</a:t>
            </a:r>
            <a:r>
              <a:rPr kumimoji="0" lang="sk-SK" sz="3200" b="1" i="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projektu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428596" y="1142988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Plne sa sústrediť na rozšírenie problematických častí editora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kumimoji="0" lang="en-US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oplnenie editora o ďalšie</a:t>
            </a:r>
            <a:r>
              <a:rPr kumimoji="0" lang="sk-SK" sz="200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špecifikované funkcionality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odern</a:t>
            </a:r>
            <a:r>
              <a:rPr lang="sk-SK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používateľské rozhranie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Zefektívnenie výpočtovo náročných operácií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Vytvorenie plnohodnotného editora  a jeho  nasadenia pre reálne využitie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Používateľský prívetíve rozhranie, ktoré by uľahčovaľo prácu s textom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214562" y="-1357326"/>
            <a:ext cx="442915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Ukážka</a:t>
            </a:r>
            <a:r>
              <a:rPr kumimoji="0" lang="sk-SK" sz="3200" b="1" i="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editora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pic>
        <p:nvPicPr>
          <p:cNvPr id="1026" name="Picture 2" descr="D:\FIIT\ING1-ZS\Timovy Projekt\TrollEdit_GitHub\Documentation\Dokumentacie\Ostatne\Prezentacia\Nahlad_editor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28608"/>
            <a:ext cx="8572559" cy="492172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Aké technológie sme použili? 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Editor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je realizovaný ako multiplatformová desktopová aplikácia </a:t>
            </a:r>
          </a:p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ychádza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 už použitých technológi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í: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Qt Creator 	vývojové prostredie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Qt framework 	</a:t>
            </a:r>
            <a:r>
              <a:rPr lang="pt-BR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široké možnosti práce s grafikou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C++ 	programovací jazyk editora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Lua (LuaJit) 	realizuje veľkú časť vypočtou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Knižnica Lpeg 	syntaktická analýza textu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Analýza riešenia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7702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Rozpracovaný projekt po minulom tíme UFOPAK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Klasická práca s textom obohatená o grafické prvky ( práca s blokmi )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Vizualizácia zdrojového kódu je neefektívna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Podpora jazykov: C, Lua, Xml 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Analýza zdrojového kódu a samotná práca s editorom v jednom vlákne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Jednoduchšie a nezaujímavé používateľské rozhranie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Chýba podpora základných operácií ako: Undo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/Redo, Copy/Paste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643042" y="337220"/>
            <a:ext cx="750095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Funkcionálne požiadavky na editor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Modernejšie používateľské prostredie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Práca s editorom založená na dvoch módoch (textový a grafický)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Paralelizovanie výpočtovo náročných operácií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Prenesenie spracovania AST stromu na stranu Lua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pokročilej práce s textom – Undo, Redo, Copy/Paste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a vytvorenie vlastných Shortcuts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643042" y="337220"/>
            <a:ext cx="750095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Nefunkcionálne požiadavky na editor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428740"/>
            <a:ext cx="8286808" cy="25297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Rýchlosť a spoľahlivosť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Modulárnosť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Poskytnúť možnosti konfigurácie editora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Redesign používateľského rozhrania GUI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719981" y="2401937"/>
            <a:ext cx="7056784" cy="300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bg1"/>
              </a:solidFill>
            </a:endParaRPr>
          </a:p>
        </p:txBody>
      </p:sp>
      <p:sp>
        <p:nvSpPr>
          <p:cNvPr id="22" name="Round Same Side Corner Rectangle 15"/>
          <p:cNvSpPr/>
          <p:nvPr/>
        </p:nvSpPr>
        <p:spPr bwMode="auto">
          <a:xfrm rot="5400000">
            <a:off x="3860486" y="-2860374"/>
            <a:ext cx="1137308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Spracovanie AST stromu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Abstract Syntax Tree – </a:t>
            </a:r>
            <a:r>
              <a:rPr lang="en-US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stromov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á reprezentácia štruktúry zdrojového kódu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Abstraktný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neviaže sa na konkrétny programovací jazyk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430" y="2652266"/>
            <a:ext cx="5401419" cy="250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560</Words>
  <Application>Microsoft Office PowerPoint</Application>
  <PresentationFormat>Prezentácia na obrazovke (16:10)</PresentationFormat>
  <Paragraphs>110</Paragraphs>
  <Slides>15</Slides>
  <Notes>15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Jozef89</dc:creator>
  <cp:lastModifiedBy>Lukas</cp:lastModifiedBy>
  <cp:revision>190</cp:revision>
  <dcterms:created xsi:type="dcterms:W3CDTF">2011-11-09T23:54:18Z</dcterms:created>
  <dcterms:modified xsi:type="dcterms:W3CDTF">2011-12-15T11:54:57Z</dcterms:modified>
</cp:coreProperties>
</file>