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0" r:id="rId2"/>
    <p:sldId id="259" r:id="rId3"/>
    <p:sldId id="273" r:id="rId4"/>
    <p:sldId id="276" r:id="rId5"/>
    <p:sldId id="274" r:id="rId6"/>
    <p:sldId id="277" r:id="rId7"/>
    <p:sldId id="285" r:id="rId8"/>
    <p:sldId id="279" r:id="rId9"/>
    <p:sldId id="283" r:id="rId10"/>
    <p:sldId id="278" r:id="rId11"/>
    <p:sldId id="281" r:id="rId12"/>
    <p:sldId id="284" r:id="rId13"/>
    <p:sldId id="280" r:id="rId14"/>
    <p:sldId id="282" r:id="rId15"/>
    <p:sldId id="260" r:id="rId16"/>
    <p:sldId id="271" r:id="rId17"/>
  </p:sldIdLst>
  <p:sldSz cx="9144000" cy="5715000" type="screen16x1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108" autoAdjust="0"/>
    <p:restoredTop sz="87000" autoAdjust="0"/>
  </p:normalViewPr>
  <p:slideViewPr>
    <p:cSldViewPr>
      <p:cViewPr>
        <p:scale>
          <a:sx n="80" d="100"/>
          <a:sy n="80" d="100"/>
        </p:scale>
        <p:origin x="-876" y="-54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7A3F9-BCEB-4C76-8FC4-05420772FFD2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0ED8A-6824-479D-836F-3084D76D034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10081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Predstavenie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timu</a:t>
            </a:r>
            <a:r>
              <a:rPr lang="sk-SK" baseline="0" dirty="0" smtClean="0"/>
              <a:t> čo sme, prečo sme, </a:t>
            </a:r>
            <a:r>
              <a:rPr lang="sk-SK" baseline="0" dirty="0" err="1" smtClean="0"/>
              <a:t>ake</a:t>
            </a:r>
            <a:r>
              <a:rPr lang="sk-SK" baseline="0" dirty="0" smtClean="0"/>
              <a:t> mame </a:t>
            </a:r>
            <a:r>
              <a:rPr lang="sk-SK" baseline="0" dirty="0" err="1" smtClean="0"/>
              <a:t>dlhe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kalčeta</a:t>
            </a:r>
            <a:r>
              <a:rPr lang="sk-SK" baseline="0" dirty="0" smtClean="0"/>
              <a:t> a tak podobne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mtClean="0"/>
              <a:t>Schopný analyzovať akúkoľvek</a:t>
            </a:r>
            <a:r>
              <a:rPr lang="sk-SK" baseline="0" smtClean="0"/>
              <a:t> gramatiku, pokiaľ má dodanú jej štruktúru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12</a:t>
            </a:fld>
            <a:endParaRPr lang="sk-S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Shortcuts - prípava pre ich konfigurovateľnosť</a:t>
            </a: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Paralelizmus je na ceste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13</a:t>
            </a:fld>
            <a:endParaRPr lang="sk-S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14</a:t>
            </a:fld>
            <a:endParaRPr lang="sk-S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Možno </a:t>
            </a:r>
            <a:r>
              <a:rPr lang="sk-SK" dirty="0" err="1" smtClean="0"/>
              <a:t>nejake</a:t>
            </a:r>
            <a:r>
              <a:rPr lang="sk-SK" dirty="0" smtClean="0"/>
              <a:t> video</a:t>
            </a:r>
            <a:r>
              <a:rPr lang="sk-SK" baseline="0" dirty="0" smtClean="0"/>
              <a:t> ale lepšie by bolo </a:t>
            </a:r>
            <a:r>
              <a:rPr lang="sk-SK" baseline="0" dirty="0" err="1" smtClean="0"/>
              <a:t>ukažka</a:t>
            </a:r>
            <a:r>
              <a:rPr lang="sk-SK" baseline="0" dirty="0" smtClean="0"/>
              <a:t> programu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15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mtClean="0"/>
              <a:t>Pre názornu úkažku obrázok z editora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mtClean="0"/>
              <a:t>Vychádzame z už použitých technológii,</a:t>
            </a:r>
            <a:r>
              <a:rPr lang="sk-SK" baseline="0" smtClean="0"/>
              <a:t> ktoré nám poskytnú potrebnú multiplatformovosť a rýchle spracovanie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cover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/>
          <p:cNvSpPr/>
          <p:nvPr/>
        </p:nvSpPr>
        <p:spPr>
          <a:xfrm>
            <a:off x="0" y="1489348"/>
            <a:ext cx="9144000" cy="720080"/>
          </a:xfrm>
          <a:prstGeom prst="rect">
            <a:avLst/>
          </a:prstGeom>
          <a:solidFill>
            <a:srgbClr val="000000">
              <a:alpha val="14118"/>
            </a:srgb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6" name="Obrázok 15" descr="q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2264" y="4214822"/>
            <a:ext cx="2304255" cy="5040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13" name="TextBox 2"/>
          <p:cNvSpPr txBox="1"/>
          <p:nvPr/>
        </p:nvSpPr>
        <p:spPr>
          <a:xfrm>
            <a:off x="323528" y="1561356"/>
            <a:ext cx="88204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6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Textový editor obohatený o grafické prvky </a:t>
            </a:r>
            <a:endParaRPr kumimoji="0" lang="en-US" sz="36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Podnadpis 2"/>
          <p:cNvSpPr txBox="1">
            <a:spLocks/>
          </p:cNvSpPr>
          <p:nvPr/>
        </p:nvSpPr>
        <p:spPr>
          <a:xfrm>
            <a:off x="6072198" y="4857764"/>
            <a:ext cx="2808312" cy="57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400" b="0" i="0" u="none" strike="noStrike" kern="1200" cap="none" spc="0" normalizeH="0" baseline="0" dirty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Tímový</a:t>
            </a:r>
            <a:r>
              <a:rPr kumimoji="0" lang="sk-SK" sz="1400" b="0" i="0" u="none" strike="noStrike" kern="1200" cap="none" spc="0" normalizeH="0" dirty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projekt 2011/12</a:t>
            </a:r>
            <a:endParaRPr kumimoji="0" lang="cs-CZ" sz="12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5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algn="r" defTabSz="914363">
              <a:lnSpc>
                <a:spcPct val="90000"/>
              </a:lnSpc>
            </a:pPr>
            <a:r>
              <a:rPr lang="sk-SK" sz="110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tp-team-10@googlegroups.com</a:t>
            </a:r>
            <a:endParaRPr kumimoji="0" lang="cs-CZ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9664" y="0"/>
            <a:ext cx="3024336" cy="223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Obrázok 8" descr="Slice 1.png"/>
          <p:cNvPicPr>
            <a:picLocks noChangeAspect="1"/>
          </p:cNvPicPr>
          <p:nvPr/>
        </p:nvPicPr>
        <p:blipFill>
          <a:blip r:embed="rId5" cstate="print"/>
          <a:srcRect b="19655"/>
          <a:stretch>
            <a:fillRect/>
          </a:stretch>
        </p:blipFill>
        <p:spPr>
          <a:xfrm>
            <a:off x="714348" y="2643186"/>
            <a:ext cx="3481845" cy="1152128"/>
          </a:xfrm>
          <a:prstGeom prst="rect">
            <a:avLst/>
          </a:prstGeom>
        </p:spPr>
      </p:pic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4214810" y="337220"/>
            <a:ext cx="4929190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Architektúra riešenia</a:t>
            </a: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786314" y="1142988"/>
            <a:ext cx="392909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Navhrnutá t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rojvrstvov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á architektúra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571484"/>
            <a:ext cx="4572032" cy="4588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718069" y="282043"/>
            <a:ext cx="4071966" cy="5508104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Dva módy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247648" y="1142986"/>
            <a:ext cx="3181344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  <a:defRPr/>
            </a:pPr>
            <a:endParaRPr lang="pl-PL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50000"/>
              </a:lnSpc>
              <a:defRPr/>
            </a:pPr>
            <a:endParaRPr lang="pl-PL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50000"/>
              </a:lnSpc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Blok</a:t>
            </a:r>
            <a:r>
              <a:rPr lang="pl-PL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l-PL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grafickymi prvkami </a:t>
            </a:r>
            <a:r>
              <a:rPr lang="pl-PL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pl-PL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50000"/>
              </a:lnSpc>
              <a:defRPr/>
            </a:pPr>
            <a:endParaRPr lang="en-US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50000"/>
              </a:lnSpc>
              <a:defRPr/>
            </a:pPr>
            <a:endParaRPr lang="en-US" sz="2000" kern="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50000"/>
              </a:lnSpc>
              <a:defRPr/>
            </a:pP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Textov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ý blok</a:t>
            </a:r>
            <a:r>
              <a:rPr lang="pl-PL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kern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</a:t>
            </a:r>
            <a:endParaRPr lang="pl-PL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28992" y="857236"/>
            <a:ext cx="5514248" cy="4689688"/>
          </a:xfrm>
          <a:prstGeom prst="rect">
            <a:avLst/>
          </a:prstGeom>
        </p:spPr>
      </p:pic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719981" y="2401937"/>
            <a:ext cx="7056784" cy="300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bg1"/>
              </a:solidFill>
            </a:endParaRPr>
          </a:p>
        </p:txBody>
      </p:sp>
      <p:sp>
        <p:nvSpPr>
          <p:cNvPr id="22" name="Round Same Side Corner Rectangle 15"/>
          <p:cNvSpPr/>
          <p:nvPr/>
        </p:nvSpPr>
        <p:spPr bwMode="auto">
          <a:xfrm rot="5400000">
            <a:off x="3860486" y="-2860374"/>
            <a:ext cx="1137308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Spracovanie AST stromu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Abstract Syntax Tree – </a:t>
            </a:r>
            <a:r>
              <a:rPr lang="en-US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stromov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á reprezentácia štruktúry zdrojového kódu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Abstraktný</a:t>
            </a:r>
            <a:r>
              <a:rPr lang="en-US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neviaže sa na konkrétny programovací jazyk</a:t>
            </a:r>
            <a:endParaRPr lang="pl-PL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430" y="2652266"/>
            <a:ext cx="5401419" cy="2505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Implementácia prototypu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Vykonaný refactoring podľa zadefinovaných štýlov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Implementácia funkcií pre prácu s AST stromom na strane Lua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dvoch módov – Undo Redo v rámci práce s textom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paralelizmu – spracovanie syntaktickej analýzi na pozadí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Shortcuts – rozšírenie existujúcich skratiek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Úprava editora za použitia CSS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štýlov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Výzvy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3077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Držanie AST stromu na strane </a:t>
            </a: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Lua </a:t>
            </a: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– už len dopytovanie na strom z Qt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Rozšíriť paralelizmus aj na stranu </a:t>
            </a: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Lua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Vlastné </a:t>
            </a: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konfigurovateľné shortcuts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Undo Redo rozšíriť aj pre prácu s blokmi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pokročilého dokumentačného bloku </a:t>
            </a: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podporúceho </a:t>
            </a: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RTF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47"/>
          <p:cNvSpPr txBox="1"/>
          <p:nvPr/>
        </p:nvSpPr>
        <p:spPr>
          <a:xfrm>
            <a:off x="5148064" y="4297660"/>
            <a:ext cx="3600400" cy="438592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400" i="1" u="none" strike="noStrike" kern="0" cap="none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nstantia" pitchFamily="18" charset="0"/>
              </a:rPr>
              <a:t>Ukážka </a:t>
            </a:r>
            <a:r>
              <a:rPr lang="sk-SK" sz="2400" i="1" kern="0" noProof="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tantia" pitchFamily="18" charset="0"/>
              </a:rPr>
              <a:t>nástroja </a:t>
            </a:r>
            <a:r>
              <a:rPr lang="sk-SK" sz="2400" i="1" kern="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tantia" pitchFamily="18" charset="0"/>
              </a:rPr>
              <a:t>T</a:t>
            </a:r>
            <a:r>
              <a:rPr lang="sk-SK" sz="2400" i="1" kern="0" noProof="0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tantia" pitchFamily="18" charset="0"/>
              </a:rPr>
              <a:t>rolledit</a:t>
            </a:r>
            <a:endParaRPr kumimoji="0" lang="en-US" sz="2400" i="1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 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21196"/>
            <a:ext cx="41719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2"/>
          <p:cNvSpPr txBox="1"/>
          <p:nvPr/>
        </p:nvSpPr>
        <p:spPr>
          <a:xfrm>
            <a:off x="3635896" y="1921396"/>
            <a:ext cx="7200800" cy="24314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800" b="0" i="0" u="none" strike="noStrike" kern="0" cap="none" spc="-3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Constantia" pitchFamily="18" charset="0"/>
              </a:rPr>
              <a:t>Demo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15"/>
          <p:cNvSpPr/>
          <p:nvPr/>
        </p:nvSpPr>
        <p:spPr bwMode="auto">
          <a:xfrm rot="5400000">
            <a:off x="2000248" y="-1785954"/>
            <a:ext cx="4857784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pic>
        <p:nvPicPr>
          <p:cNvPr id="9" name="Obrázok 8" descr="q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4612" y="4143384"/>
            <a:ext cx="3816424" cy="98944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21196"/>
            <a:ext cx="41719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2"/>
          <p:cNvSpPr txBox="1"/>
          <p:nvPr/>
        </p:nvSpPr>
        <p:spPr>
          <a:xfrm>
            <a:off x="428596" y="428608"/>
            <a:ext cx="8286808" cy="406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sem pôjde zhrnutie k prezentácií a projektu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922912" y="337220"/>
            <a:ext cx="522108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Úvod </a:t>
            </a:r>
            <a:r>
              <a:rPr lang="sk-SK" sz="32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do problematiky 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15" name="TextBox 2"/>
          <p:cNvSpPr txBox="1"/>
          <p:nvPr/>
        </p:nvSpPr>
        <p:spPr>
          <a:xfrm>
            <a:off x="428596" y="1285864"/>
            <a:ext cx="8286808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šlienka vytvoriť multiplatformový gratický editor</a:t>
            </a: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využiť grafické prvky na zvýraznenie štruktúr textu (grafické bloky ...)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podporiť myšlienku „literate programming“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málo podobných riešení na súčasnom</a:t>
            </a:r>
            <a:r>
              <a:rPr kumimoji="0" lang="sk-SK" sz="2000" u="none" strike="noStrike" kern="0" cap="none" normalizeH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trhu</a:t>
            </a:r>
          </a:p>
          <a:p>
            <a:pPr lvl="0">
              <a:lnSpc>
                <a:spcPct val="150000"/>
              </a:lnSpc>
              <a:defRPr/>
            </a:pPr>
            <a:endParaRPr kumimoji="0" lang="sk-SK" sz="2000" u="none" strike="noStrike" kern="0" cap="none" normalizeH="0" noProof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pokračujeme vo vývoji už existujúceho riešenia tímu UFOPAK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základná funkcionalita aplikácie je implementovaná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  <a:defRPr/>
            </a:pPr>
            <a:endParaRPr kumimoji="0" lang="en-US" sz="200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922912" y="337220"/>
            <a:ext cx="522108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1" i="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Cieľ</a:t>
            </a:r>
            <a:r>
              <a:rPr kumimoji="0" lang="sk-SK" sz="3200" b="1" i="0" u="none" strike="noStrike" kern="0" cap="none" normalizeH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projektu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15" name="TextBox 2"/>
          <p:cNvSpPr txBox="1"/>
          <p:nvPr/>
        </p:nvSpPr>
        <p:spPr>
          <a:xfrm>
            <a:off x="428596" y="1285864"/>
            <a:ext cx="8286808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plne sa sústrediť na rozšírenie problematických častí editora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kumimoji="0" lang="en-US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doplnenie editora o ďalšie</a:t>
            </a:r>
            <a:r>
              <a:rPr kumimoji="0" lang="sk-SK" sz="2000" u="none" strike="noStrike" kern="0" cap="none" normalizeH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špecifikované funkcionality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kern="0" baseline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modern</a:t>
            </a:r>
            <a:r>
              <a:rPr lang="sk-SK" sz="2000" kern="0" baseline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používateľské rozhranie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nasadenia editora pre reálne využitie v praxi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čo možno najväčšia konfigurovateľnosť podľa potrieb používateľa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používateľský prívetíve rozhranie, ktoré by uľahčovaľo prácu s textom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214562" y="-1357326"/>
            <a:ext cx="442915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922912" y="337220"/>
            <a:ext cx="522108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1" i="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Ukážka</a:t>
            </a:r>
            <a:r>
              <a:rPr kumimoji="0" lang="sk-SK" sz="3200" b="1" i="0" u="none" strike="noStrike" kern="0" cap="none" normalizeH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editora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Aké technológie sme použili? 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3231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Editor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je realizovaný ako multiplatformová desktopová aplikácia </a:t>
            </a:r>
          </a:p>
          <a:p>
            <a:pPr>
              <a:lnSpc>
                <a:spcPct val="150000"/>
              </a:lnSpc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ychádza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me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 už použitých technológi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í: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Qt Creator 	vývojové prostredie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Qt framework 	</a:t>
            </a:r>
            <a:r>
              <a:rPr lang="pt-BR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široké možnosti práce s grafikou</a:t>
            </a:r>
            <a:endParaRPr lang="sk-SK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C++ 	programovací jazyk editora</a:t>
            </a:r>
            <a:endParaRPr lang="sk-SK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Lua (LuaJit) 	realizuje veľkú časť vypočtou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Knižnica Lpeg 	syntaktická analýza textu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21719" y="-1464483"/>
            <a:ext cx="4214842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Aktuálny stav projektu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Rozpracovaný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projekt po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minulom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tíme UFOPAK</a:t>
            </a:r>
            <a:endParaRPr lang="sk-SK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Klasická práca s textom obohatená o grafické prvky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Práca s blokmi, nadstavba nad klasickou prácou s textom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Pokročilé zobrazovanie komentárov, písanie komentáru rovno ku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kódu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21719" y="-1464483"/>
            <a:ext cx="4214842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Analýza riešenia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000112"/>
            <a:ext cx="8286808" cy="38361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Analyzovaný stav editora – čo bolo implementované a čo chýba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Analýza zdrojových kódov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Analyzovanie riešení paralelizmu poskytované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QML a CSS štýly pre efektívne vytvorenie používateľského prostredia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Analyzované aktuálne vytváranie a vykresľovanie grafických blokov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Aká je súčasná podpora práce s textom a kde má svoje medzery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1643042" y="337220"/>
            <a:ext cx="750095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Funkcionálne požiadavky na editor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Modernejšie používateľské prostredie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Práca s editorom založená na dvoch módoch (textový a grafický)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Paralelizovanie výpočtovo náročných operácií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Prenesenie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spracovania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AST stromu na stranu LUA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pokročilej práce s textom – Undo, Redo, Copy/Paste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Zabudovanie a vytvorenie vlastných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Shortcuts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1643042" y="337220"/>
            <a:ext cx="750095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Nefunkcionálne požiadavky na editor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428740"/>
            <a:ext cx="8286808" cy="25297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Rýchlosť a spoľahlivosť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Modulárnosť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Poskytnúť možnosti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konfigurácie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editora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Redesign používateľského rozhrania GUI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573</Words>
  <Application>Microsoft Office PowerPoint</Application>
  <PresentationFormat>Prezentácia na obrazovke (16:10)</PresentationFormat>
  <Paragraphs>116</Paragraphs>
  <Slides>16</Slides>
  <Notes>15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Motív Office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  <vt:lpstr>Snímka 16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Jozef89</dc:creator>
  <cp:lastModifiedBy>Lukas</cp:lastModifiedBy>
  <cp:revision>147</cp:revision>
  <dcterms:created xsi:type="dcterms:W3CDTF">2011-11-09T23:54:18Z</dcterms:created>
  <dcterms:modified xsi:type="dcterms:W3CDTF">2011-12-15T01:44:56Z</dcterms:modified>
</cp:coreProperties>
</file>