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3"/>
  </p:notesMasterIdLst>
  <p:sldIdLst>
    <p:sldId id="256" r:id="rId3"/>
    <p:sldId id="257" r:id="rId4"/>
    <p:sldId id="260" r:id="rId5"/>
    <p:sldId id="259" r:id="rId6"/>
    <p:sldId id="265" r:id="rId7"/>
    <p:sldId id="261" r:id="rId8"/>
    <p:sldId id="264" r:id="rId9"/>
    <p:sldId id="258" r:id="rId10"/>
    <p:sldId id="262" r:id="rId11"/>
    <p:sldId id="263" r:id="rId12"/>
  </p:sldIdLst>
  <p:sldSz cx="9144000" cy="5715000" type="screen16x10"/>
  <p:notesSz cx="6858000" cy="9144000"/>
  <p:defaultText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BFBF"/>
    <a:srgbClr val="00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38" autoAdjust="0"/>
    <p:restoredTop sz="82194" autoAdjust="0"/>
  </p:normalViewPr>
  <p:slideViewPr>
    <p:cSldViewPr>
      <p:cViewPr>
        <p:scale>
          <a:sx n="80" d="100"/>
          <a:sy n="80" d="100"/>
        </p:scale>
        <p:origin x="-936" y="30"/>
      </p:cViewPr>
      <p:guideLst>
        <p:guide orient="horz" pos="180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hlavičky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sk-SK"/>
          </a:p>
        </p:txBody>
      </p:sp>
      <p:sp>
        <p:nvSpPr>
          <p:cNvPr id="3" name="Zástupný symbol dátum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7BABF7-0521-4687-9D2B-807B4AABA4E6}" type="datetimeFigureOut">
              <a:rPr lang="sk-SK" smtClean="0"/>
              <a:pPr/>
              <a:t>4. 3. 2012</a:t>
            </a:fld>
            <a:endParaRPr lang="sk-SK"/>
          </a:p>
        </p:txBody>
      </p:sp>
      <p:sp>
        <p:nvSpPr>
          <p:cNvPr id="4" name="Zástupný symbol obrazu snímky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sk-SK"/>
          </a:p>
        </p:txBody>
      </p:sp>
      <p:sp>
        <p:nvSpPr>
          <p:cNvPr id="5" name="Zástupný symbol poznámok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6" name="Zástupný symbol päty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sk-SK"/>
          </a:p>
        </p:txBody>
      </p:sp>
      <p:sp>
        <p:nvSpPr>
          <p:cNvPr id="7" name="Zástupný symbol čísla snímky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D1DA62-001F-4525-B5C7-5BA4A19F932D}" type="slidenum">
              <a:rPr lang="sk-SK" smtClean="0"/>
              <a:pPr/>
              <a:t>‹#›</a:t>
            </a:fld>
            <a:endParaRPr lang="sk-SK"/>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a:xfrm>
            <a:off x="685800" y="685800"/>
            <a:ext cx="5486400" cy="3429000"/>
          </a:xfrm>
        </p:spPr>
      </p:sp>
      <p:sp>
        <p:nvSpPr>
          <p:cNvPr id="3" name="Zástupný symbol poznámok 2"/>
          <p:cNvSpPr>
            <a:spLocks noGrp="1"/>
          </p:cNvSpPr>
          <p:nvPr>
            <p:ph type="body" idx="1"/>
          </p:nvPr>
        </p:nvSpPr>
        <p:spPr/>
        <p:txBody>
          <a:bodyPr>
            <a:normAutofit/>
          </a:bodyPr>
          <a:lstStyle/>
          <a:p>
            <a:endParaRPr lang="sk-SK" dirty="0"/>
          </a:p>
        </p:txBody>
      </p:sp>
      <p:sp>
        <p:nvSpPr>
          <p:cNvPr id="4" name="Zástupný symbol čísla snímky 3"/>
          <p:cNvSpPr>
            <a:spLocks noGrp="1"/>
          </p:cNvSpPr>
          <p:nvPr>
            <p:ph type="sldNum" sz="quarter" idx="10"/>
          </p:nvPr>
        </p:nvSpPr>
        <p:spPr/>
        <p:txBody>
          <a:bodyPr/>
          <a:lstStyle/>
          <a:p>
            <a:fld id="{45D1DA62-001F-4525-B5C7-5BA4A19F932D}" type="slidenum">
              <a:rPr lang="sk-SK" smtClean="0"/>
              <a:pPr/>
              <a:t>1</a:t>
            </a:fld>
            <a:endParaRPr lang="sk-SK"/>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a:xfrm>
            <a:off x="685800" y="685800"/>
            <a:ext cx="5486400" cy="3429000"/>
          </a:xfrm>
        </p:spPr>
      </p:sp>
      <p:sp>
        <p:nvSpPr>
          <p:cNvPr id="3" name="Zástupný symbol poznámok 2"/>
          <p:cNvSpPr>
            <a:spLocks noGrp="1"/>
          </p:cNvSpPr>
          <p:nvPr>
            <p:ph type="body" idx="1"/>
          </p:nvPr>
        </p:nvSpPr>
        <p:spPr/>
        <p:txBody>
          <a:bodyPr>
            <a:normAutofit fontScale="85000" lnSpcReduction="10000"/>
          </a:bodyPr>
          <a:lstStyle/>
          <a:p>
            <a:r>
              <a:rPr lang="sk-SK" sz="900" b="1" kern="1200" cap="small" dirty="0" smtClean="0">
                <a:solidFill>
                  <a:schemeClr val="tx1"/>
                </a:solidFill>
                <a:latin typeface="+mn-lt"/>
                <a:ea typeface="+mn-ea"/>
                <a:cs typeface="+mn-cs"/>
              </a:rPr>
              <a:t>O čom je náš projekt?</a:t>
            </a:r>
            <a:r>
              <a:rPr lang="sk-SK" sz="900" b="1" kern="1200" dirty="0" smtClean="0">
                <a:solidFill>
                  <a:schemeClr val="tx1"/>
                </a:solidFill>
                <a:latin typeface="+mn-lt"/>
                <a:ea typeface="+mn-ea"/>
                <a:cs typeface="+mn-cs"/>
              </a:rPr>
              <a:t> </a:t>
            </a:r>
            <a:endParaRPr lang="sk-SK" sz="900" kern="1200" dirty="0" smtClean="0">
              <a:solidFill>
                <a:schemeClr val="tx1"/>
              </a:solidFill>
              <a:latin typeface="+mn-lt"/>
              <a:ea typeface="+mn-ea"/>
              <a:cs typeface="+mn-cs"/>
            </a:endParaRPr>
          </a:p>
          <a:p>
            <a:r>
              <a:rPr lang="sk-SK" sz="900" kern="1200" dirty="0" smtClean="0">
                <a:solidFill>
                  <a:schemeClr val="tx1"/>
                </a:solidFill>
                <a:latin typeface="+mn-lt"/>
                <a:ea typeface="+mn-ea"/>
                <a:cs typeface="+mn-cs"/>
              </a:rPr>
              <a:t>Každý z nás používa textový editor pravidelne pri tvorbe zdrojového kódu programov či na iné úpravy textových súborov. Súčasné dostupné </a:t>
            </a:r>
            <a:r>
              <a:rPr lang="sk-SK" sz="800" kern="1200" dirty="0" smtClean="0">
                <a:solidFill>
                  <a:schemeClr val="tx1"/>
                </a:solidFill>
                <a:latin typeface="+mn-lt"/>
                <a:ea typeface="+mn-ea"/>
                <a:cs typeface="+mn-cs"/>
              </a:rPr>
              <a:t>editory </a:t>
            </a:r>
            <a:r>
              <a:rPr lang="sk-SK" sz="900" kern="1200" dirty="0" smtClean="0">
                <a:solidFill>
                  <a:schemeClr val="tx1"/>
                </a:solidFill>
                <a:latin typeface="+mn-lt"/>
                <a:ea typeface="+mn-ea"/>
                <a:cs typeface="+mn-cs"/>
              </a:rPr>
              <a:t>zdrojových kódov obvykle nevyužívajú žiadne grafické obohatenia textu okrem jednoduchého zvýraznenia syntaxe farbou </a:t>
            </a:r>
            <a:r>
              <a:rPr lang="en-US" sz="1200" kern="1200" dirty="0" smtClean="0">
                <a:solidFill>
                  <a:schemeClr val="tx1"/>
                </a:solidFill>
                <a:latin typeface="+mn-lt"/>
                <a:ea typeface="+mn-ea"/>
                <a:cs typeface="+mn-cs"/>
              </a:rPr>
              <a:t>highlighting</a:t>
            </a:r>
            <a:r>
              <a:rPr lang="sk-SK" sz="1200" kern="1200" dirty="0" smtClean="0">
                <a:solidFill>
                  <a:schemeClr val="tx1"/>
                </a:solidFill>
                <a:latin typeface="+mn-lt"/>
                <a:ea typeface="+mn-ea"/>
                <a:cs typeface="+mn-cs"/>
              </a:rPr>
              <a:t>. </a:t>
            </a:r>
            <a:r>
              <a:rPr lang="sk-SK" sz="900" kern="1200" dirty="0" smtClean="0">
                <a:solidFill>
                  <a:schemeClr val="tx1"/>
                </a:solidFill>
                <a:latin typeface="+mn-lt"/>
                <a:ea typeface="+mn-ea"/>
                <a:cs typeface="+mn-cs"/>
              </a:rPr>
              <a:t>, čo je veľká škoda vzhľadom na to, že práve obohatenie editorov o grafické prvky by mohlo nielen sprehľadniť zdrojový kód, ale aj zjednodušiť a zefektívniť jeho tvorbu, údržbu a prezentáciu, a taktiež priniesť možnosť nového pohľadu na integráciu dokumentácie so zdrojovým kódom. Tento dôvod nás motivoval k vytvoreniu niečoho, čo dosiaľ neexistuje a čo by mohlo priniesť nový inovatívny prístup do vybranej oblasti.</a:t>
            </a:r>
          </a:p>
          <a:p>
            <a:endParaRPr lang="sk-SK" sz="900" kern="1200" dirty="0" smtClean="0">
              <a:solidFill>
                <a:schemeClr val="tx1"/>
              </a:solidFill>
              <a:latin typeface="+mn-lt"/>
              <a:ea typeface="+mn-ea"/>
              <a:cs typeface="+mn-cs"/>
            </a:endParaRPr>
          </a:p>
          <a:p>
            <a:r>
              <a:rPr lang="sk-SK" sz="900" dirty="0" smtClean="0">
                <a:latin typeface="Arial" pitchFamily="34" charset="0"/>
                <a:cs typeface="Arial" pitchFamily="34" charset="0"/>
              </a:rPr>
              <a:t>Našim zameraním je rozšírenie stávajúcej funkcionality editora  do podoby vhodnej pre reálne nasadenie editora do praxe</a:t>
            </a:r>
            <a:endParaRPr lang="sk-SK" sz="900" kern="1200" dirty="0" smtClean="0">
              <a:solidFill>
                <a:schemeClr val="tx1"/>
              </a:solidFill>
              <a:latin typeface="+mn-lt"/>
              <a:ea typeface="+mn-ea"/>
              <a:cs typeface="+mn-cs"/>
            </a:endParaRPr>
          </a:p>
          <a:p>
            <a:pPr>
              <a:lnSpc>
                <a:spcPct val="200000"/>
              </a:lnSpc>
              <a:buFont typeface="Arial" pitchFamily="34" charset="0"/>
              <a:buChar char="•"/>
              <a:defRPr/>
            </a:pPr>
            <a:endPar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a:p>
            <a:pPr>
              <a:lnSpc>
                <a:spcPct val="200000"/>
              </a:lnSpc>
              <a:buFont typeface="Arial" pitchFamily="34" charset="0"/>
              <a:buChar char="•"/>
              <a:defRPr/>
            </a:pPr>
            <a:endPar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a:p>
            <a:pPr>
              <a:lnSpc>
                <a:spcPct val="200000"/>
              </a:lnSpc>
              <a:buFont typeface="Arial" pitchFamily="34" charset="0"/>
              <a:buChar char="•"/>
              <a:defRPr/>
            </a:pPr>
            <a:endPar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a:p>
            <a:pPr>
              <a:lnSpc>
                <a:spcPct val="200000"/>
              </a:lnSpc>
              <a:buFont typeface="Arial" pitchFamily="34" charset="0"/>
              <a:buChar char="•"/>
              <a:defRPr/>
            </a:pP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Ciele projektu </a:t>
            </a:r>
          </a:p>
          <a:p>
            <a:pPr>
              <a:lnSpc>
                <a:spcPct val="200000"/>
              </a:lnSpc>
              <a:buFont typeface="Arial" pitchFamily="34" charset="0"/>
              <a:buChar char="•"/>
              <a:defRPr/>
            </a:pP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Plne sa sústrediť na rozšírenie problematických častí editora</a:t>
            </a:r>
          </a:p>
          <a:p>
            <a:pPr>
              <a:lnSpc>
                <a:spcPct val="200000"/>
              </a:lnSpc>
              <a:buFont typeface="Arial" pitchFamily="34" charset="0"/>
              <a:buChar char="•"/>
              <a:defRPr/>
            </a:pPr>
            <a:r>
              <a:rPr kumimoji="0" lang="en-US" sz="1200" u="none" strike="noStrike" kern="0" cap="none" normalizeH="0" baseline="0" noProof="0" dirty="0" smtClean="0">
                <a:ln w="18415" cmpd="sng">
                  <a:noFill/>
                  <a:prstDash val="solid"/>
                </a:ln>
                <a:solidFill>
                  <a:srgbClr val="FFFFFF"/>
                </a:solidFill>
                <a:effectLst>
                  <a:outerShdw blurRad="50800" dist="38100" dir="2700000" algn="tl" rotWithShape="0">
                    <a:prstClr val="black">
                      <a:alpha val="40000"/>
                    </a:prstClr>
                  </a:outerShdw>
                </a:effectLst>
                <a:uLnTx/>
                <a:uFillTx/>
                <a:latin typeface="Times New Roman" pitchFamily="18" charset="0"/>
                <a:cs typeface="Times New Roman" pitchFamily="18" charset="0"/>
              </a:rPr>
              <a:t> </a:t>
            </a: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D</a:t>
            </a:r>
            <a:r>
              <a:rPr kumimoji="0" lang="sk-SK" sz="1200" u="none" strike="noStrike" kern="0" cap="none" normalizeH="0" baseline="0" noProof="0" dirty="0" err="1" smtClean="0">
                <a:ln w="18415" cmpd="sng">
                  <a:noFill/>
                  <a:prstDash val="solid"/>
                </a:ln>
                <a:solidFill>
                  <a:srgbClr val="FFFFFF"/>
                </a:solidFill>
                <a:effectLst>
                  <a:outerShdw blurRad="50800" dist="38100" dir="2700000" algn="tl" rotWithShape="0">
                    <a:prstClr val="black">
                      <a:alpha val="40000"/>
                    </a:prstClr>
                  </a:outerShdw>
                </a:effectLst>
                <a:uLnTx/>
                <a:uFillTx/>
                <a:latin typeface="Times New Roman" pitchFamily="18" charset="0"/>
                <a:cs typeface="Times New Roman" pitchFamily="18" charset="0"/>
              </a:rPr>
              <a:t>oplnenie</a:t>
            </a:r>
            <a:r>
              <a:rPr kumimoji="0" lang="sk-SK" sz="1200" u="none" strike="noStrike" kern="0" cap="none" normalizeH="0" baseline="0" noProof="0" dirty="0" smtClean="0">
                <a:ln w="18415" cmpd="sng">
                  <a:noFill/>
                  <a:prstDash val="solid"/>
                </a:ln>
                <a:solidFill>
                  <a:srgbClr val="FFFFFF"/>
                </a:solidFill>
                <a:effectLst>
                  <a:outerShdw blurRad="50800" dist="38100" dir="2700000" algn="tl" rotWithShape="0">
                    <a:prstClr val="black">
                      <a:alpha val="40000"/>
                    </a:prstClr>
                  </a:outerShdw>
                </a:effectLst>
                <a:uLnTx/>
                <a:uFillTx/>
                <a:latin typeface="Times New Roman" pitchFamily="18" charset="0"/>
                <a:cs typeface="Times New Roman" pitchFamily="18" charset="0"/>
              </a:rPr>
              <a:t> editora o ďalšie</a:t>
            </a:r>
            <a:r>
              <a:rPr kumimoji="0" lang="sk-SK" sz="1200" u="none" strike="noStrike" kern="0" cap="none" normalizeH="0" noProof="0" dirty="0" smtClean="0">
                <a:ln w="18415" cmpd="sng">
                  <a:noFill/>
                  <a:prstDash val="solid"/>
                </a:ln>
                <a:solidFill>
                  <a:srgbClr val="FFFFFF"/>
                </a:solidFill>
                <a:effectLst>
                  <a:outerShdw blurRad="50800" dist="38100" dir="2700000" algn="tl" rotWithShape="0">
                    <a:prstClr val="black">
                      <a:alpha val="40000"/>
                    </a:prstClr>
                  </a:outerShdw>
                </a:effectLst>
                <a:uLnTx/>
                <a:uFillTx/>
                <a:latin typeface="Times New Roman" pitchFamily="18" charset="0"/>
                <a:cs typeface="Times New Roman" pitchFamily="18" charset="0"/>
              </a:rPr>
              <a:t> špecifikované funkcionality</a:t>
            </a:r>
          </a:p>
          <a:p>
            <a:pPr>
              <a:lnSpc>
                <a:spcPct val="200000"/>
              </a:lnSpc>
              <a:buFont typeface="Arial" pitchFamily="34" charset="0"/>
              <a:buChar char="•"/>
              <a:defRPr/>
            </a:pPr>
            <a:r>
              <a:rPr lang="en-US" sz="1200" kern="0" baseline="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a:t>
            </a:r>
            <a:r>
              <a:rPr lang="sk-SK" sz="1200" kern="0" baseline="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M</a:t>
            </a:r>
            <a:r>
              <a:rPr lang="en-US" sz="1200" kern="0" baseline="0" dirty="0" err="1"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odern</a:t>
            </a:r>
            <a:r>
              <a:rPr lang="sk-SK" sz="1200" kern="0" baseline="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é</a:t>
            </a: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používateľské rozhranie</a:t>
            </a:r>
          </a:p>
          <a:p>
            <a:pPr>
              <a:lnSpc>
                <a:spcPct val="200000"/>
              </a:lnSpc>
              <a:buFont typeface="Arial" pitchFamily="34" charset="0"/>
              <a:buChar char="•"/>
              <a:defRPr/>
            </a:pP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Zefektívnenie výpočtovo náročných operácií</a:t>
            </a:r>
          </a:p>
          <a:p>
            <a:pPr>
              <a:lnSpc>
                <a:spcPct val="200000"/>
              </a:lnSpc>
              <a:buFont typeface="Arial" pitchFamily="34" charset="0"/>
              <a:buChar char="•"/>
              <a:defRPr/>
            </a:pPr>
            <a:r>
              <a:rPr lang="en-US"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a:t>
            </a:r>
            <a:endPar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a:p>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Klasická práca s textom obohatená o grafické prvky ( práca s blokmi )</a:t>
            </a:r>
            <a:endParaRPr lang="sk-SK" dirty="0"/>
          </a:p>
        </p:txBody>
      </p:sp>
      <p:sp>
        <p:nvSpPr>
          <p:cNvPr id="4" name="Zástupný symbol čísla snímky 3"/>
          <p:cNvSpPr>
            <a:spLocks noGrp="1"/>
          </p:cNvSpPr>
          <p:nvPr>
            <p:ph type="sldNum" sz="quarter" idx="10"/>
          </p:nvPr>
        </p:nvSpPr>
        <p:spPr/>
        <p:txBody>
          <a:bodyPr/>
          <a:lstStyle/>
          <a:p>
            <a:fld id="{45D1DA62-001F-4525-B5C7-5BA4A19F932D}" type="slidenum">
              <a:rPr lang="sk-SK" smtClean="0"/>
              <a:pPr/>
              <a:t>3</a:t>
            </a:fld>
            <a:endParaRPr lang="sk-SK"/>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a:xfrm>
            <a:off x="685800" y="685800"/>
            <a:ext cx="5486400" cy="3429000"/>
          </a:xfrm>
        </p:spPr>
      </p:sp>
      <p:sp>
        <p:nvSpPr>
          <p:cNvPr id="3" name="Zástupný symbol poznámok 2"/>
          <p:cNvSpPr>
            <a:spLocks noGrp="1"/>
          </p:cNvSpPr>
          <p:nvPr>
            <p:ph type="body" idx="1"/>
          </p:nvPr>
        </p:nvSpPr>
        <p:spPr/>
        <p:txBody>
          <a:bodyPr>
            <a:normAutofit fontScale="77500" lnSpcReduction="20000"/>
          </a:bodyPr>
          <a:lstStyle/>
          <a:p>
            <a:pPr>
              <a:lnSpc>
                <a:spcPct val="150000"/>
              </a:lnSpc>
              <a:defRPr/>
            </a:pPr>
            <a:r>
              <a:rPr kumimoji="0" lang="sk-SK" sz="2000" u="none" strike="noStrike" kern="0" cap="none" normalizeH="0" baseline="0" noProof="0" dirty="0" smtClean="0">
                <a:ln w="18415" cmpd="sng">
                  <a:noFill/>
                  <a:prstDash val="solid"/>
                </a:ln>
                <a:solidFill>
                  <a:srgbClr val="FFFFFF"/>
                </a:solidFill>
                <a:effectLst>
                  <a:outerShdw blurRad="50800" dist="38100" dir="2700000" algn="tl" rotWithShape="0">
                    <a:prstClr val="black">
                      <a:alpha val="40000"/>
                    </a:prstClr>
                  </a:outerShdw>
                </a:effectLst>
                <a:uLnTx/>
                <a:uFillTx/>
                <a:latin typeface="Times New Roman" pitchFamily="18" charset="0"/>
                <a:cs typeface="Times New Roman" pitchFamily="18" charset="0"/>
              </a:rPr>
              <a:t>Editor</a:t>
            </a:r>
            <a:r>
              <a:rPr lang="sk-SK" sz="20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je realizovaný ako multiplatformová </a:t>
            </a:r>
            <a:r>
              <a:rPr lang="sk-SK" sz="2000" kern="0" dirty="0" err="1"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desktopová</a:t>
            </a:r>
            <a:r>
              <a:rPr lang="sk-SK" sz="20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aplikácia </a:t>
            </a:r>
          </a:p>
          <a:p>
            <a:pPr>
              <a:lnSpc>
                <a:spcPct val="150000"/>
              </a:lnSpc>
              <a:defRPr/>
            </a:pPr>
            <a:r>
              <a:rPr lang="sk-SK" sz="20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V</a:t>
            </a:r>
            <a:r>
              <a:rPr lang="en-US" sz="2000" kern="0" dirty="0" err="1"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ychádza</a:t>
            </a:r>
            <a:r>
              <a:rPr lang="sk-SK" sz="2000" kern="0" dirty="0" err="1"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me</a:t>
            </a:r>
            <a:r>
              <a:rPr lang="en-US" sz="20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z </a:t>
            </a:r>
            <a:r>
              <a:rPr lang="en-US" sz="2000" kern="0" dirty="0" err="1"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už</a:t>
            </a:r>
            <a:r>
              <a:rPr lang="en-US" sz="20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a:t>
            </a:r>
            <a:r>
              <a:rPr lang="en-US" sz="2000" kern="0" dirty="0" err="1"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použitých</a:t>
            </a:r>
            <a:r>
              <a:rPr lang="en-US" sz="20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a:t>
            </a:r>
            <a:r>
              <a:rPr lang="en-US" sz="2000" kern="0" dirty="0" err="1"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technológi</a:t>
            </a:r>
            <a:r>
              <a:rPr lang="sk-SK" sz="20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í:</a:t>
            </a:r>
          </a:p>
          <a:p>
            <a:pPr lvl="1">
              <a:lnSpc>
                <a:spcPct val="150000"/>
              </a:lnSpc>
              <a:buFont typeface="Wingdings" pitchFamily="2" charset="2"/>
              <a:buChar char="Ø"/>
              <a:tabLst>
                <a:tab pos="3681413" algn="l"/>
              </a:tabLst>
              <a:defRPr/>
            </a:pPr>
            <a:r>
              <a:rPr lang="sk-SK" sz="20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a:t>
            </a:r>
            <a:r>
              <a:rPr lang="sk-SK" sz="2000" kern="0" dirty="0" err="1"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Qt</a:t>
            </a:r>
            <a:r>
              <a:rPr lang="sk-SK" sz="20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a:t>
            </a:r>
            <a:r>
              <a:rPr lang="sk-SK" sz="2000" kern="0" dirty="0" err="1"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Creator</a:t>
            </a:r>
            <a:r>
              <a:rPr lang="sk-SK" sz="20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vývojové prostredie</a:t>
            </a:r>
          </a:p>
          <a:p>
            <a:pPr lvl="1">
              <a:lnSpc>
                <a:spcPct val="150000"/>
              </a:lnSpc>
              <a:buFont typeface="Wingdings" pitchFamily="2" charset="2"/>
              <a:buChar char="Ø"/>
              <a:tabLst>
                <a:tab pos="3681413" algn="l"/>
              </a:tabLst>
              <a:defRPr/>
            </a:pPr>
            <a:r>
              <a:rPr lang="sk-SK" sz="20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a:t>
            </a:r>
            <a:r>
              <a:rPr lang="sk-SK" sz="2000" kern="0" dirty="0" err="1"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Qt</a:t>
            </a:r>
            <a:r>
              <a:rPr lang="sk-SK" sz="20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a:t>
            </a:r>
            <a:r>
              <a:rPr lang="sk-SK" sz="2000" kern="0" dirty="0" err="1"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framework</a:t>
            </a:r>
            <a:r>
              <a:rPr lang="sk-SK" sz="20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a:t>
            </a:r>
            <a:r>
              <a:rPr lang="pt-BR" sz="20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široké možnosti práce s grafikou</a:t>
            </a:r>
            <a:endParaRPr lang="sk-SK" sz="20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a:p>
            <a:pPr lvl="1">
              <a:lnSpc>
                <a:spcPct val="150000"/>
              </a:lnSpc>
              <a:buFont typeface="Wingdings" pitchFamily="2" charset="2"/>
              <a:buChar char="Ø"/>
              <a:tabLst>
                <a:tab pos="3681413" algn="l"/>
              </a:tabLst>
              <a:defRPr/>
            </a:pPr>
            <a:r>
              <a:rPr lang="pl-PL" sz="20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C++ 	programovací jazyk editora</a:t>
            </a:r>
            <a:endParaRPr lang="sk-SK" sz="20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a:p>
            <a:pPr lvl="1">
              <a:lnSpc>
                <a:spcPct val="150000"/>
              </a:lnSpc>
              <a:buFont typeface="Wingdings" pitchFamily="2" charset="2"/>
              <a:buChar char="Ø"/>
              <a:tabLst>
                <a:tab pos="3681413" algn="l"/>
              </a:tabLst>
              <a:defRPr/>
            </a:pPr>
            <a:r>
              <a:rPr lang="sk-SK" sz="20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a:t>
            </a:r>
            <a:r>
              <a:rPr lang="sk-SK" sz="2000" kern="0" dirty="0" err="1"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Lua</a:t>
            </a:r>
            <a:r>
              <a:rPr lang="sk-SK" sz="20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a:t>
            </a:r>
            <a:r>
              <a:rPr lang="sk-SK" sz="2000" kern="0" dirty="0" err="1"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LuaJit</a:t>
            </a:r>
            <a:r>
              <a:rPr lang="sk-SK" sz="20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realizuje veľkú časť </a:t>
            </a:r>
            <a:r>
              <a:rPr lang="sk-SK" sz="2000" kern="0" dirty="0" err="1"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vypočtou</a:t>
            </a:r>
            <a:r>
              <a:rPr lang="sk-SK" sz="20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a:t>
            </a:r>
          </a:p>
          <a:p>
            <a:pPr lvl="1">
              <a:lnSpc>
                <a:spcPct val="150000"/>
              </a:lnSpc>
              <a:buFont typeface="Wingdings" pitchFamily="2" charset="2"/>
              <a:buChar char="Ø"/>
              <a:tabLst>
                <a:tab pos="3681413" algn="l"/>
              </a:tabLst>
              <a:defRPr/>
            </a:pPr>
            <a:r>
              <a:rPr kumimoji="0" lang="sk-SK" sz="2000" u="none" strike="noStrike" kern="0" cap="none" normalizeH="0" baseline="0" noProof="0" dirty="0" smtClean="0">
                <a:ln w="18415" cmpd="sng">
                  <a:noFill/>
                  <a:prstDash val="solid"/>
                </a:ln>
                <a:solidFill>
                  <a:srgbClr val="FFFFFF"/>
                </a:solidFill>
                <a:effectLst>
                  <a:outerShdw blurRad="50800" dist="38100" dir="2700000" algn="tl" rotWithShape="0">
                    <a:prstClr val="black">
                      <a:alpha val="40000"/>
                    </a:prstClr>
                  </a:outerShdw>
                </a:effectLst>
                <a:uLnTx/>
                <a:uFillTx/>
                <a:latin typeface="Times New Roman" pitchFamily="18" charset="0"/>
                <a:cs typeface="Times New Roman" pitchFamily="18" charset="0"/>
              </a:rPr>
              <a:t>Knižnica </a:t>
            </a:r>
            <a:r>
              <a:rPr kumimoji="0" lang="sk-SK" sz="2000" u="none" strike="noStrike" kern="0" cap="none" normalizeH="0" baseline="0" noProof="0" dirty="0" err="1" smtClean="0">
                <a:ln w="18415" cmpd="sng">
                  <a:noFill/>
                  <a:prstDash val="solid"/>
                </a:ln>
                <a:solidFill>
                  <a:srgbClr val="FFFFFF"/>
                </a:solidFill>
                <a:effectLst>
                  <a:outerShdw blurRad="50800" dist="38100" dir="2700000" algn="tl" rotWithShape="0">
                    <a:prstClr val="black">
                      <a:alpha val="40000"/>
                    </a:prstClr>
                  </a:outerShdw>
                </a:effectLst>
                <a:uLnTx/>
                <a:uFillTx/>
                <a:latin typeface="Times New Roman" pitchFamily="18" charset="0"/>
                <a:cs typeface="Times New Roman" pitchFamily="18" charset="0"/>
              </a:rPr>
              <a:t>Lpeg</a:t>
            </a:r>
            <a:r>
              <a:rPr kumimoji="0" lang="sk-SK" sz="2000" u="none" strike="noStrike" kern="0" cap="none" normalizeH="0" baseline="0" noProof="0" dirty="0" smtClean="0">
                <a:ln w="18415" cmpd="sng">
                  <a:noFill/>
                  <a:prstDash val="solid"/>
                </a:ln>
                <a:solidFill>
                  <a:srgbClr val="FFFFFF"/>
                </a:solidFill>
                <a:effectLst>
                  <a:outerShdw blurRad="50800" dist="38100" dir="2700000" algn="tl" rotWithShape="0">
                    <a:prstClr val="black">
                      <a:alpha val="40000"/>
                    </a:prstClr>
                  </a:outerShdw>
                </a:effectLst>
                <a:uLnTx/>
                <a:uFillTx/>
                <a:latin typeface="Times New Roman" pitchFamily="18" charset="0"/>
                <a:cs typeface="Times New Roman" pitchFamily="18" charset="0"/>
              </a:rPr>
              <a:t> 	syntaktická analýza textu</a:t>
            </a:r>
          </a:p>
        </p:txBody>
      </p:sp>
      <p:sp>
        <p:nvSpPr>
          <p:cNvPr id="4" name="Zástupný symbol čísla snímky 3"/>
          <p:cNvSpPr>
            <a:spLocks noGrp="1"/>
          </p:cNvSpPr>
          <p:nvPr>
            <p:ph type="sldNum" sz="quarter" idx="10"/>
          </p:nvPr>
        </p:nvSpPr>
        <p:spPr/>
        <p:txBody>
          <a:bodyPr/>
          <a:lstStyle/>
          <a:p>
            <a:fld id="{45D1DA62-001F-4525-B5C7-5BA4A19F932D}" type="slidenum">
              <a:rPr lang="sk-SK" smtClean="0"/>
              <a:pPr/>
              <a:t>4</a:t>
            </a:fld>
            <a:endParaRPr lang="sk-SK"/>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a:xfrm>
            <a:off x="685800" y="685800"/>
            <a:ext cx="5486400" cy="3429000"/>
          </a:xfrm>
        </p:spPr>
      </p:sp>
      <p:sp>
        <p:nvSpPr>
          <p:cNvPr id="3" name="Zástupný symbol poznámok 2"/>
          <p:cNvSpPr>
            <a:spLocks noGrp="1"/>
          </p:cNvSpPr>
          <p:nvPr>
            <p:ph type="body" idx="1"/>
          </p:nvPr>
        </p:nvSpPr>
        <p:spPr/>
        <p:txBody>
          <a:bodyPr>
            <a:normAutofit/>
          </a:bodyPr>
          <a:lstStyle/>
          <a:p>
            <a:r>
              <a:rPr lang="sk-SK" sz="1200" b="1" kern="1200" dirty="0" smtClean="0">
                <a:solidFill>
                  <a:schemeClr val="tx1"/>
                </a:solidFill>
                <a:latin typeface="+mn-lt"/>
                <a:ea typeface="+mn-ea"/>
                <a:cs typeface="+mn-cs"/>
              </a:rPr>
              <a:t>Prehľad riešenia projektu  </a:t>
            </a:r>
          </a:p>
          <a:p>
            <a:r>
              <a:rPr lang="sk-SK" sz="1200" kern="1200" dirty="0" smtClean="0">
                <a:solidFill>
                  <a:schemeClr val="tx1"/>
                </a:solidFill>
                <a:latin typeface="+mn-lt"/>
                <a:ea typeface="+mn-ea"/>
                <a:cs typeface="+mn-cs"/>
              </a:rPr>
              <a:t>Funkcionalita </a:t>
            </a:r>
            <a:r>
              <a:rPr lang="sk-SK" sz="1200" i="1" kern="1200" dirty="0" err="1" smtClean="0">
                <a:solidFill>
                  <a:schemeClr val="tx1"/>
                </a:solidFill>
                <a:latin typeface="+mn-lt"/>
                <a:ea typeface="+mn-ea"/>
                <a:cs typeface="+mn-cs"/>
              </a:rPr>
              <a:t>TrollEdit-u</a:t>
            </a:r>
            <a:r>
              <a:rPr lang="sk-SK" sz="1200" kern="1200" dirty="0" smtClean="0">
                <a:solidFill>
                  <a:schemeClr val="tx1"/>
                </a:solidFill>
                <a:latin typeface="+mn-lt"/>
                <a:ea typeface="+mn-ea"/>
                <a:cs typeface="+mn-cs"/>
              </a:rPr>
              <a:t> je postavená na rozdelení editovaného kódu do štruktúr logických blokov, kde logický blok predstavuje akúkoľvek syntakticko-lexikálnu jednotku daného jazyka. Na analýzu kódu využívame skriptovací jazyk </a:t>
            </a:r>
            <a:r>
              <a:rPr lang="sk-SK" sz="1200" i="1" kern="1200" dirty="0" err="1" smtClean="0">
                <a:solidFill>
                  <a:schemeClr val="tx1"/>
                </a:solidFill>
                <a:latin typeface="+mn-lt"/>
                <a:ea typeface="+mn-ea"/>
                <a:cs typeface="+mn-cs"/>
              </a:rPr>
              <a:t>Lua</a:t>
            </a:r>
            <a:r>
              <a:rPr lang="sk-SK" sz="1200" kern="1200" dirty="0" smtClean="0">
                <a:solidFill>
                  <a:schemeClr val="tx1"/>
                </a:solidFill>
                <a:latin typeface="+mn-lt"/>
                <a:ea typeface="+mn-ea"/>
                <a:cs typeface="+mn-cs"/>
              </a:rPr>
              <a:t>, konkrétne knižnicu </a:t>
            </a:r>
            <a:r>
              <a:rPr lang="sk-SK" sz="1200" i="1" kern="1200" dirty="0" err="1" smtClean="0">
                <a:solidFill>
                  <a:schemeClr val="tx1"/>
                </a:solidFill>
                <a:latin typeface="+mn-lt"/>
                <a:ea typeface="+mn-ea"/>
                <a:cs typeface="+mn-cs"/>
              </a:rPr>
              <a:t>LPeg</a:t>
            </a:r>
            <a:r>
              <a:rPr lang="sk-SK" sz="1200" kern="1200" dirty="0" smtClean="0">
                <a:solidFill>
                  <a:schemeClr val="tx1"/>
                </a:solidFill>
                <a:latin typeface="+mn-lt"/>
                <a:ea typeface="+mn-ea"/>
                <a:cs typeface="+mn-cs"/>
              </a:rPr>
              <a:t>. Pomocou gramatiky definovanej v skripte sa vygeneruje abstraktný syntaktický strom (</a:t>
            </a:r>
            <a:r>
              <a:rPr lang="sk-SK" sz="1200" i="1" kern="1200" dirty="0" smtClean="0">
                <a:solidFill>
                  <a:schemeClr val="tx1"/>
                </a:solidFill>
                <a:latin typeface="+mn-lt"/>
                <a:ea typeface="+mn-ea"/>
                <a:cs typeface="+mn-cs"/>
              </a:rPr>
              <a:t>AST</a:t>
            </a:r>
            <a:r>
              <a:rPr lang="sk-SK" sz="1200" kern="1200" dirty="0" smtClean="0">
                <a:solidFill>
                  <a:schemeClr val="tx1"/>
                </a:solidFill>
                <a:latin typeface="+mn-lt"/>
                <a:ea typeface="+mn-ea"/>
                <a:cs typeface="+mn-cs"/>
              </a:rPr>
              <a:t>). Každý uzol </a:t>
            </a:r>
            <a:r>
              <a:rPr lang="sk-SK" sz="1200" i="1" kern="1200" dirty="0" smtClean="0">
                <a:solidFill>
                  <a:schemeClr val="tx1"/>
                </a:solidFill>
                <a:latin typeface="+mn-lt"/>
                <a:ea typeface="+mn-ea"/>
                <a:cs typeface="+mn-cs"/>
              </a:rPr>
              <a:t>AST</a:t>
            </a:r>
            <a:r>
              <a:rPr lang="sk-SK" sz="1200" kern="1200" dirty="0" smtClean="0">
                <a:solidFill>
                  <a:schemeClr val="tx1"/>
                </a:solidFill>
                <a:latin typeface="+mn-lt"/>
                <a:ea typeface="+mn-ea"/>
                <a:cs typeface="+mn-cs"/>
              </a:rPr>
              <a:t> je platný blok. </a:t>
            </a:r>
            <a:r>
              <a:rPr lang="sk-SK" sz="1200" i="1" kern="1200" dirty="0" smtClean="0">
                <a:solidFill>
                  <a:schemeClr val="tx1"/>
                </a:solidFill>
                <a:latin typeface="+mn-lt"/>
                <a:ea typeface="+mn-ea"/>
                <a:cs typeface="+mn-cs"/>
              </a:rPr>
              <a:t>AST </a:t>
            </a:r>
            <a:r>
              <a:rPr lang="sk-SK" sz="1200" kern="1200" dirty="0" smtClean="0">
                <a:solidFill>
                  <a:schemeClr val="tx1"/>
                </a:solidFill>
                <a:latin typeface="+mn-lt"/>
                <a:ea typeface="+mn-ea"/>
                <a:cs typeface="+mn-cs"/>
              </a:rPr>
              <a:t>obsahuje celý text a originálny kód je z neho kedykoľvek rekonštruovateľný. Pre zvýšenie výkonu bude spracovanie a prístup k </a:t>
            </a:r>
            <a:r>
              <a:rPr lang="sk-SK" sz="1200" i="1" kern="1200" dirty="0" smtClean="0">
                <a:solidFill>
                  <a:schemeClr val="tx1"/>
                </a:solidFill>
                <a:latin typeface="+mn-lt"/>
                <a:ea typeface="+mn-ea"/>
                <a:cs typeface="+mn-cs"/>
              </a:rPr>
              <a:t>AST </a:t>
            </a:r>
            <a:r>
              <a:rPr lang="sk-SK" sz="1200" kern="1200" dirty="0" smtClean="0">
                <a:solidFill>
                  <a:schemeClr val="tx1"/>
                </a:solidFill>
                <a:latin typeface="+mn-lt"/>
                <a:ea typeface="+mn-ea"/>
                <a:cs typeface="+mn-cs"/>
              </a:rPr>
              <a:t>stromu prenesené na stranu</a:t>
            </a:r>
            <a:r>
              <a:rPr lang="sk-SK" sz="1200" i="1" kern="1200" dirty="0" smtClean="0">
                <a:solidFill>
                  <a:schemeClr val="tx1"/>
                </a:solidFill>
                <a:latin typeface="+mn-lt"/>
                <a:ea typeface="+mn-ea"/>
                <a:cs typeface="+mn-cs"/>
              </a:rPr>
              <a:t> </a:t>
            </a:r>
            <a:r>
              <a:rPr lang="sk-SK" sz="1200" i="1" kern="1200" dirty="0" err="1" smtClean="0">
                <a:solidFill>
                  <a:schemeClr val="tx1"/>
                </a:solidFill>
                <a:latin typeface="+mn-lt"/>
                <a:ea typeface="+mn-ea"/>
                <a:cs typeface="+mn-cs"/>
              </a:rPr>
              <a:t>Lua</a:t>
            </a:r>
            <a:r>
              <a:rPr lang="sk-SK" sz="1200" kern="1200" dirty="0" smtClean="0">
                <a:solidFill>
                  <a:schemeClr val="tx1"/>
                </a:solidFill>
                <a:latin typeface="+mn-lt"/>
                <a:ea typeface="+mn-ea"/>
                <a:cs typeface="+mn-cs"/>
              </a:rPr>
              <a:t>.</a:t>
            </a:r>
          </a:p>
          <a:p>
            <a:r>
              <a:rPr lang="sk-SK" sz="1200" kern="1200" dirty="0" smtClean="0">
                <a:solidFill>
                  <a:schemeClr val="tx1"/>
                </a:solidFill>
                <a:latin typeface="+mn-lt"/>
                <a:ea typeface="+mn-ea"/>
                <a:cs typeface="+mn-cs"/>
              </a:rPr>
              <a:t>Základná funkcionalita aplikácie a práca s blokmi sú implementované. Funkcionality vytvorenia vlastných klávesových skratiek a pokročilej práce s textom </a:t>
            </a:r>
            <a:r>
              <a:rPr lang="sk-SK" sz="1200" i="1" kern="1200" dirty="0" err="1" smtClean="0">
                <a:solidFill>
                  <a:schemeClr val="tx1"/>
                </a:solidFill>
                <a:latin typeface="+mn-lt"/>
                <a:ea typeface="+mn-ea"/>
                <a:cs typeface="+mn-cs"/>
              </a:rPr>
              <a:t>Undo</a:t>
            </a:r>
            <a:r>
              <a:rPr lang="sk-SK" sz="1200" i="1" kern="1200" dirty="0" smtClean="0">
                <a:solidFill>
                  <a:schemeClr val="tx1"/>
                </a:solidFill>
                <a:latin typeface="+mn-lt"/>
                <a:ea typeface="+mn-ea"/>
                <a:cs typeface="+mn-cs"/>
              </a:rPr>
              <a:t>/</a:t>
            </a:r>
            <a:r>
              <a:rPr lang="sk-SK" sz="1200" i="1" kern="1200" dirty="0" err="1" smtClean="0">
                <a:solidFill>
                  <a:schemeClr val="tx1"/>
                </a:solidFill>
                <a:latin typeface="+mn-lt"/>
                <a:ea typeface="+mn-ea"/>
                <a:cs typeface="+mn-cs"/>
              </a:rPr>
              <a:t>Redo</a:t>
            </a:r>
            <a:r>
              <a:rPr lang="sk-SK" sz="1200" kern="1200" dirty="0" smtClean="0">
                <a:solidFill>
                  <a:schemeClr val="tx1"/>
                </a:solidFill>
                <a:latin typeface="+mn-lt"/>
                <a:ea typeface="+mn-ea"/>
                <a:cs typeface="+mn-cs"/>
              </a:rPr>
              <a:t> sú v ďalšej fáze implementácie. Editor bude podporovať paralelizovanie výpočtovo náročných operácií akou je napr. paralelizované spracovanie syntaktickej analýzy, ktorá už beží v pozadí. Pri práci v </a:t>
            </a:r>
            <a:r>
              <a:rPr lang="sk-SK" sz="1200" i="1" kern="1200" dirty="0" err="1" smtClean="0">
                <a:solidFill>
                  <a:schemeClr val="tx1"/>
                </a:solidFill>
                <a:latin typeface="+mn-lt"/>
                <a:ea typeface="+mn-ea"/>
                <a:cs typeface="+mn-cs"/>
              </a:rPr>
              <a:t>TrollEdit-e</a:t>
            </a:r>
            <a:r>
              <a:rPr lang="sk-SK" sz="1200" kern="1200" dirty="0" smtClean="0">
                <a:solidFill>
                  <a:schemeClr val="tx1"/>
                </a:solidFill>
                <a:latin typeface="+mn-lt"/>
                <a:ea typeface="+mn-ea"/>
                <a:cs typeface="+mn-cs"/>
              </a:rPr>
              <a:t> je </a:t>
            </a:r>
          </a:p>
          <a:p>
            <a:r>
              <a:rPr lang="sk-SK" sz="1200" kern="1200" dirty="0" smtClean="0">
                <a:solidFill>
                  <a:schemeClr val="tx1"/>
                </a:solidFill>
                <a:latin typeface="+mn-lt"/>
                <a:ea typeface="+mn-ea"/>
                <a:cs typeface="+mn-cs"/>
              </a:rPr>
              <a:t>možné oddeliť od seba textový a grafický mód, pričom sa vieme medzi nimi kedykoľvek prepnúť </a:t>
            </a:r>
          </a:p>
          <a:p>
            <a:pPr>
              <a:lnSpc>
                <a:spcPct val="200000"/>
              </a:lnSpc>
              <a:buFont typeface="Arial" pitchFamily="34" charset="0"/>
              <a:buChar char="•"/>
              <a:defRPr/>
            </a:pPr>
            <a:endParaRPr lang="sk-SK" dirty="0"/>
          </a:p>
        </p:txBody>
      </p:sp>
      <p:sp>
        <p:nvSpPr>
          <p:cNvPr id="4" name="Zástupný symbol čísla snímky 3"/>
          <p:cNvSpPr>
            <a:spLocks noGrp="1"/>
          </p:cNvSpPr>
          <p:nvPr>
            <p:ph type="sldNum" sz="quarter" idx="10"/>
          </p:nvPr>
        </p:nvSpPr>
        <p:spPr/>
        <p:txBody>
          <a:bodyPr/>
          <a:lstStyle/>
          <a:p>
            <a:fld id="{45D1DA62-001F-4525-B5C7-5BA4A19F932D}" type="slidenum">
              <a:rPr lang="sk-SK" smtClean="0"/>
              <a:pPr/>
              <a:t>5</a:t>
            </a:fld>
            <a:endParaRPr lang="sk-SK"/>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a:xfrm>
            <a:off x="685800" y="685800"/>
            <a:ext cx="5486400" cy="3429000"/>
          </a:xfrm>
        </p:spPr>
      </p:sp>
      <p:sp>
        <p:nvSpPr>
          <p:cNvPr id="3" name="Zástupný symbol poznámok 2"/>
          <p:cNvSpPr>
            <a:spLocks noGrp="1"/>
          </p:cNvSpPr>
          <p:nvPr>
            <p:ph type="body" idx="1"/>
          </p:nvPr>
        </p:nvSpPr>
        <p:spPr/>
        <p:txBody>
          <a:bodyPr>
            <a:normAutofit fontScale="92500" lnSpcReduction="20000"/>
          </a:bodyPr>
          <a:lstStyle/>
          <a:p>
            <a:r>
              <a:rPr lang="sk-SK" sz="1200" b="1" kern="1200" dirty="0" smtClean="0">
                <a:solidFill>
                  <a:schemeClr val="tx1"/>
                </a:solidFill>
                <a:latin typeface="+mn-lt"/>
                <a:ea typeface="+mn-ea"/>
                <a:cs typeface="+mn-cs"/>
              </a:rPr>
              <a:t>Zhrnutie súčasného stavu  projektu</a:t>
            </a:r>
          </a:p>
          <a:p>
            <a:r>
              <a:rPr lang="sk-SK" sz="1200" kern="1200" dirty="0" smtClean="0">
                <a:solidFill>
                  <a:schemeClr val="tx1"/>
                </a:solidFill>
                <a:latin typeface="+mn-lt"/>
                <a:ea typeface="+mn-ea"/>
                <a:cs typeface="+mn-cs"/>
              </a:rPr>
              <a:t>V súčasnom stave editora je implementovaná zakladaná funkcionalita, ktorú sa postupne snažíme zefektívniť. V súčasnej verzie projektu experimentujeme z efektívnejším prístupom pre vytvorenie abstraktného syntaktický stromu (</a:t>
            </a:r>
            <a:r>
              <a:rPr lang="sk-SK" sz="1200" i="1" kern="1200" dirty="0" smtClean="0">
                <a:solidFill>
                  <a:schemeClr val="tx1"/>
                </a:solidFill>
                <a:latin typeface="+mn-lt"/>
                <a:ea typeface="+mn-ea"/>
                <a:cs typeface="+mn-cs"/>
              </a:rPr>
              <a:t>AST</a:t>
            </a:r>
            <a:r>
              <a:rPr lang="sk-SK" sz="1200" kern="1200" dirty="0" smtClean="0">
                <a:solidFill>
                  <a:schemeClr val="tx1"/>
                </a:solidFill>
                <a:latin typeface="+mn-lt"/>
                <a:ea typeface="+mn-ea"/>
                <a:cs typeface="+mn-cs"/>
              </a:rPr>
              <a:t>) zo zdrojového kódu a taktiež rozširujeme možnosti syntaktickej analýzy pre viaceré jazyky. Prebiehajú experimenty s používateľským rozhraním a pohrávame sa s myšlienkou grafickej vizualizácie zdrojového kódu pre rôzne aspekty ako napr. vizualizáciu softvérových metrík. Ako sme spomenuli, je poskytnutá možnosť nastavenia klávesových skratiek, no pracuje sa aj na možnosti nastavenia vlastnej funkcionality pre jednotlivé skratky.</a:t>
            </a:r>
          </a:p>
          <a:p>
            <a:pPr>
              <a:lnSpc>
                <a:spcPct val="175000"/>
              </a:lnSpc>
              <a:buFont typeface="Arial" pitchFamily="34" charset="0"/>
              <a:buNone/>
              <a:defRPr/>
            </a:pPr>
            <a:endPar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a:p>
            <a:pPr>
              <a:lnSpc>
                <a:spcPct val="175000"/>
              </a:lnSpc>
              <a:buFont typeface="Arial" pitchFamily="34" charset="0"/>
              <a:buChar char="•"/>
              <a:defRPr/>
            </a:pP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Čo sme implementovali:</a:t>
            </a:r>
          </a:p>
          <a:p>
            <a:pPr>
              <a:lnSpc>
                <a:spcPct val="200000"/>
              </a:lnSpc>
              <a:buFont typeface="Arial" pitchFamily="34" charset="0"/>
              <a:buChar char="•"/>
              <a:defRPr/>
            </a:pP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Paralelizovanie výpočtovo náročných operácií </a:t>
            </a:r>
          </a:p>
          <a:p>
            <a:pPr>
              <a:lnSpc>
                <a:spcPct val="200000"/>
              </a:lnSpc>
              <a:buFont typeface="Arial" pitchFamily="34" charset="0"/>
              <a:buChar char="•"/>
              <a:defRPr/>
            </a:pP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Prenesenie spracovania AST stromu na stranu </a:t>
            </a:r>
            <a:r>
              <a:rPr lang="sk-SK" sz="1200" kern="0" dirty="0" err="1"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Lua</a:t>
            </a:r>
            <a:endPar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a:p>
            <a:pPr>
              <a:lnSpc>
                <a:spcPct val="200000"/>
              </a:lnSpc>
              <a:buFont typeface="Arial" pitchFamily="34" charset="0"/>
              <a:buChar char="•"/>
              <a:defRPr/>
            </a:pP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Zabudovanie pokročilej práce s textom – </a:t>
            </a:r>
            <a:r>
              <a:rPr lang="sk-SK" sz="1200" kern="0" dirty="0" err="1"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Undo</a:t>
            </a: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a:t>
            </a:r>
            <a:r>
              <a:rPr lang="sk-SK" sz="1200" kern="0" dirty="0" err="1"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Redo</a:t>
            </a: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a:t>
            </a:r>
            <a:r>
              <a:rPr lang="sk-SK" sz="1200" kern="0" dirty="0" err="1"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Copy</a:t>
            </a: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/Paste</a:t>
            </a:r>
          </a:p>
          <a:p>
            <a:pPr>
              <a:lnSpc>
                <a:spcPct val="200000"/>
              </a:lnSpc>
              <a:buFont typeface="Arial" pitchFamily="34" charset="0"/>
              <a:buChar char="•"/>
              <a:defRPr/>
            </a:pP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Zabudovanie a vytvorenie vlastných </a:t>
            </a:r>
            <a:r>
              <a:rPr lang="sk-SK" sz="1200" kern="0" dirty="0" err="1"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Shortcuts</a:t>
            </a:r>
            <a:endParaRPr lang="pl-PL"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a:p>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Práca s editorom založená na dvoch módoch (textový a grafický)</a:t>
            </a:r>
          </a:p>
          <a:p>
            <a:endPar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a:p>
            <a:r>
              <a:rPr lang="sk-SK" sz="1200" kern="0" dirty="0" err="1"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Povedat</a:t>
            </a: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niečo</a:t>
            </a:r>
            <a:r>
              <a:rPr lang="sk-SK" sz="1200" kern="0" baseline="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o funkcionalite :</a:t>
            </a:r>
          </a:p>
          <a:p>
            <a:pPr>
              <a:buFontTx/>
              <a:buChar char="-"/>
            </a:pPr>
            <a:r>
              <a:rPr lang="sk-SK" sz="1200" kern="0" baseline="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a:t>
            </a:r>
            <a:r>
              <a:rPr lang="sk-SK" sz="1200" kern="0" baseline="0" dirty="0" err="1"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Shortcuts</a:t>
            </a:r>
            <a:endParaRPr lang="sk-SK" sz="1200" kern="0" baseline="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a:p>
            <a:pPr>
              <a:buFontTx/>
              <a:buChar char="-"/>
            </a:pPr>
            <a:r>
              <a:rPr lang="sk-SK" sz="1200" kern="0" baseline="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a:t>
            </a:r>
            <a:r>
              <a:rPr lang="sk-SK" sz="1200" kern="0" baseline="0" dirty="0" err="1"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dopytovani</a:t>
            </a:r>
            <a:r>
              <a:rPr lang="sk-SK" sz="1200" kern="0" baseline="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do </a:t>
            </a:r>
            <a:r>
              <a:rPr lang="sk-SK" sz="1200" kern="0" baseline="0" dirty="0" err="1"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Lua</a:t>
            </a:r>
            <a:r>
              <a:rPr lang="sk-SK" sz="1200" kern="0" baseline="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a:t>
            </a:r>
          </a:p>
          <a:p>
            <a:pPr>
              <a:buFontTx/>
              <a:buChar char="-"/>
            </a:pPr>
            <a:r>
              <a:rPr lang="sk-SK" sz="1200" kern="0" baseline="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dva  </a:t>
            </a:r>
            <a:r>
              <a:rPr lang="sk-SK" sz="1200" kern="0" baseline="0" dirty="0" err="1"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mody</a:t>
            </a:r>
            <a:r>
              <a:rPr lang="sk-SK" sz="1200" kern="0" baseline="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a:t>
            </a:r>
            <a:r>
              <a:rPr lang="sk-SK" sz="1200" kern="0" baseline="0" dirty="0" err="1"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ukazat</a:t>
            </a:r>
            <a:r>
              <a:rPr lang="sk-SK" sz="1200" kern="0" baseline="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a:t>
            </a:r>
            <a:endPar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p:txBody>
      </p:sp>
      <p:sp>
        <p:nvSpPr>
          <p:cNvPr id="4" name="Zástupný symbol čísla snímky 3"/>
          <p:cNvSpPr>
            <a:spLocks noGrp="1"/>
          </p:cNvSpPr>
          <p:nvPr>
            <p:ph type="sldNum" sz="quarter" idx="10"/>
          </p:nvPr>
        </p:nvSpPr>
        <p:spPr/>
        <p:txBody>
          <a:bodyPr/>
          <a:lstStyle/>
          <a:p>
            <a:fld id="{45D1DA62-001F-4525-B5C7-5BA4A19F932D}" type="slidenum">
              <a:rPr lang="sk-SK" smtClean="0"/>
              <a:pPr/>
              <a:t>6</a:t>
            </a:fld>
            <a:endParaRPr lang="sk-SK"/>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á snímka">
    <p:spTree>
      <p:nvGrpSpPr>
        <p:cNvPr id="1" name=""/>
        <p:cNvGrpSpPr/>
        <p:nvPr/>
      </p:nvGrpSpPr>
      <p:grpSpPr>
        <a:xfrm>
          <a:off x="0" y="0"/>
          <a:ext cx="0" cy="0"/>
          <a:chOff x="0" y="0"/>
          <a:chExt cx="0" cy="0"/>
        </a:xfrm>
      </p:grpSpPr>
      <p:sp>
        <p:nvSpPr>
          <p:cNvPr id="2" name="Nadpis 1"/>
          <p:cNvSpPr>
            <a:spLocks noGrp="1"/>
          </p:cNvSpPr>
          <p:nvPr>
            <p:ph type="ctrTitle"/>
          </p:nvPr>
        </p:nvSpPr>
        <p:spPr>
          <a:xfrm>
            <a:off x="685800" y="1775355"/>
            <a:ext cx="7772400" cy="1225021"/>
          </a:xfrm>
        </p:spPr>
        <p:txBody>
          <a:bodyPr/>
          <a:lstStyle/>
          <a:p>
            <a:r>
              <a:rPr lang="sk-SK" smtClean="0"/>
              <a:t>Kliknite sem a upravte štýl predlohy nadpisov.</a:t>
            </a:r>
            <a:endParaRPr lang="sk-SK"/>
          </a:p>
        </p:txBody>
      </p:sp>
      <p:sp>
        <p:nvSpPr>
          <p:cNvPr id="3" name="Podnadpis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k-SK" smtClean="0"/>
              <a:t>Kliknite sem a upravte štýl predlohy podnadpisov.</a:t>
            </a:r>
            <a:endParaRPr lang="sk-SK"/>
          </a:p>
        </p:txBody>
      </p:sp>
      <p:sp>
        <p:nvSpPr>
          <p:cNvPr id="4" name="Zástupný symbol dátumu 3"/>
          <p:cNvSpPr>
            <a:spLocks noGrp="1"/>
          </p:cNvSpPr>
          <p:nvPr>
            <p:ph type="dt" sz="half" idx="10"/>
          </p:nvPr>
        </p:nvSpPr>
        <p:spPr/>
        <p:txBody>
          <a:bodyPr/>
          <a:lstStyle/>
          <a:p>
            <a:fld id="{10336B07-8511-4DF2-93E1-5665CA9277ED}" type="datetimeFigureOut">
              <a:rPr lang="sk-SK" smtClean="0"/>
              <a:pPr/>
              <a:t>4. 3. 2012</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44F89D24-F072-4EF8-9E0E-0C47A1FB1E56}" type="slidenum">
              <a:rPr lang="sk-SK" smtClean="0"/>
              <a:pPr/>
              <a:t>‹#›</a:t>
            </a:fld>
            <a:endParaRPr lang="sk-SK"/>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zvislého textu 2"/>
          <p:cNvSpPr>
            <a:spLocks noGrp="1"/>
          </p:cNvSpPr>
          <p:nvPr>
            <p:ph type="body" orient="vert" idx="1"/>
          </p:nvPr>
        </p:nvSpPr>
        <p:spPr/>
        <p:txBody>
          <a:bodyPr vert="eaVert"/>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10336B07-8511-4DF2-93E1-5665CA9277ED}" type="datetimeFigureOut">
              <a:rPr lang="sk-SK" smtClean="0"/>
              <a:pPr/>
              <a:t>4. 3. 2012</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44F89D24-F072-4EF8-9E0E-0C47A1FB1E56}" type="slidenum">
              <a:rPr lang="sk-SK" smtClean="0"/>
              <a:pPr/>
              <a:t>‹#›</a:t>
            </a:fld>
            <a:endParaRPr lang="sk-SK"/>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Zvislý nadpis 1"/>
          <p:cNvSpPr>
            <a:spLocks noGrp="1"/>
          </p:cNvSpPr>
          <p:nvPr>
            <p:ph type="title" orient="vert"/>
          </p:nvPr>
        </p:nvSpPr>
        <p:spPr>
          <a:xfrm>
            <a:off x="6629400" y="171979"/>
            <a:ext cx="2057400" cy="3656542"/>
          </a:xfrm>
        </p:spPr>
        <p:txBody>
          <a:bodyPr vert="eaVert"/>
          <a:lstStyle/>
          <a:p>
            <a:r>
              <a:rPr lang="sk-SK" smtClean="0"/>
              <a:t>Kliknite sem a upravte štýl predlohy nadpisov.</a:t>
            </a:r>
            <a:endParaRPr lang="sk-SK"/>
          </a:p>
        </p:txBody>
      </p:sp>
      <p:sp>
        <p:nvSpPr>
          <p:cNvPr id="3" name="Zástupný symbol zvislého textu 2"/>
          <p:cNvSpPr>
            <a:spLocks noGrp="1"/>
          </p:cNvSpPr>
          <p:nvPr>
            <p:ph type="body" orient="vert" idx="1"/>
          </p:nvPr>
        </p:nvSpPr>
        <p:spPr>
          <a:xfrm>
            <a:off x="457200" y="171979"/>
            <a:ext cx="6019800" cy="3656542"/>
          </a:xfrm>
        </p:spPr>
        <p:txBody>
          <a:bodyPr vert="eaVert"/>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10336B07-8511-4DF2-93E1-5665CA9277ED}" type="datetimeFigureOut">
              <a:rPr lang="sk-SK" smtClean="0"/>
              <a:pPr/>
              <a:t>4. 3. 2012</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44F89D24-F072-4EF8-9E0E-0C47A1FB1E56}" type="slidenum">
              <a:rPr lang="sk-SK" smtClean="0"/>
              <a:pPr/>
              <a:t>‹#›</a:t>
            </a:fld>
            <a:endParaRPr lang="sk-SK"/>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Úvodná snímka">
    <p:spTree>
      <p:nvGrpSpPr>
        <p:cNvPr id="1" name=""/>
        <p:cNvGrpSpPr/>
        <p:nvPr/>
      </p:nvGrpSpPr>
      <p:grpSpPr>
        <a:xfrm>
          <a:off x="0" y="0"/>
          <a:ext cx="0" cy="0"/>
          <a:chOff x="0" y="0"/>
          <a:chExt cx="0" cy="0"/>
        </a:xfrm>
      </p:grpSpPr>
      <p:sp>
        <p:nvSpPr>
          <p:cNvPr id="2" name="Nadpis 1"/>
          <p:cNvSpPr>
            <a:spLocks noGrp="1"/>
          </p:cNvSpPr>
          <p:nvPr>
            <p:ph type="ctrTitle"/>
          </p:nvPr>
        </p:nvSpPr>
        <p:spPr>
          <a:xfrm>
            <a:off x="685800" y="1775356"/>
            <a:ext cx="7772400" cy="1225021"/>
          </a:xfrm>
        </p:spPr>
        <p:txBody>
          <a:bodyPr/>
          <a:lstStyle/>
          <a:p>
            <a:r>
              <a:rPr lang="sk-SK" smtClean="0"/>
              <a:t>Kliknite sem a upravte štýl predlohy nadpisov.</a:t>
            </a:r>
            <a:endParaRPr lang="sk-SK"/>
          </a:p>
        </p:txBody>
      </p:sp>
      <p:sp>
        <p:nvSpPr>
          <p:cNvPr id="3" name="Podnadpis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k-SK" smtClean="0"/>
              <a:t>Kliknite sem a upravte štýl predlohy podnadpisov.</a:t>
            </a:r>
            <a:endParaRPr lang="sk-SK"/>
          </a:p>
        </p:txBody>
      </p:sp>
      <p:sp>
        <p:nvSpPr>
          <p:cNvPr id="4" name="Zástupný symbol dátumu 3"/>
          <p:cNvSpPr>
            <a:spLocks noGrp="1"/>
          </p:cNvSpPr>
          <p:nvPr>
            <p:ph type="dt" sz="half" idx="10"/>
          </p:nvPr>
        </p:nvSpPr>
        <p:spPr/>
        <p:txBody>
          <a:bodyPr/>
          <a:lstStyle/>
          <a:p>
            <a:fld id="{6A812B65-9A1B-42FF-8DDA-365A2B0950AF}" type="datetimeFigureOut">
              <a:rPr lang="sk-SK" smtClean="0">
                <a:solidFill>
                  <a:prstClr val="black">
                    <a:tint val="75000"/>
                  </a:prstClr>
                </a:solidFill>
              </a:rPr>
              <a:pPr/>
              <a:t>4. 3. 2012</a:t>
            </a:fld>
            <a:endParaRPr lang="sk-SK">
              <a:solidFill>
                <a:prstClr val="black">
                  <a:tint val="75000"/>
                </a:prstClr>
              </a:solidFill>
            </a:endParaRPr>
          </a:p>
        </p:txBody>
      </p:sp>
      <p:sp>
        <p:nvSpPr>
          <p:cNvPr id="5" name="Zástupný symbol päty 4"/>
          <p:cNvSpPr>
            <a:spLocks noGrp="1"/>
          </p:cNvSpPr>
          <p:nvPr>
            <p:ph type="ftr" sz="quarter" idx="11"/>
          </p:nvPr>
        </p:nvSpPr>
        <p:spPr/>
        <p:txBody>
          <a:bodyPr/>
          <a:lstStyle/>
          <a:p>
            <a:endParaRPr lang="sk-SK">
              <a:solidFill>
                <a:prstClr val="black">
                  <a:tint val="75000"/>
                </a:prstClr>
              </a:solidFill>
            </a:endParaRPr>
          </a:p>
        </p:txBody>
      </p:sp>
      <p:sp>
        <p:nvSpPr>
          <p:cNvPr id="6" name="Zástupný symbol čísla snímky 5"/>
          <p:cNvSpPr>
            <a:spLocks noGrp="1"/>
          </p:cNvSpPr>
          <p:nvPr>
            <p:ph type="sldNum" sz="quarter" idx="12"/>
          </p:nvPr>
        </p:nvSpPr>
        <p:spPr/>
        <p:txBody>
          <a:bodyPr/>
          <a:lstStyle/>
          <a:p>
            <a:fld id="{D6463108-0728-4F2C-A3A7-356034624A9C}" type="slidenum">
              <a:rPr lang="sk-SK" smtClean="0">
                <a:solidFill>
                  <a:prstClr val="black">
                    <a:tint val="75000"/>
                  </a:prstClr>
                </a:solidFill>
              </a:rPr>
              <a:pPr/>
              <a:t>‹#›</a:t>
            </a:fld>
            <a:endParaRPr lang="sk-SK">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obsahu 2"/>
          <p:cNvSpPr>
            <a:spLocks noGrp="1"/>
          </p:cNvSpPr>
          <p:nvPr>
            <p:ph idx="1"/>
          </p:nvPr>
        </p:nvSpPr>
        <p:spPr/>
        <p:txBody>
          <a:body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6A812B65-9A1B-42FF-8DDA-365A2B0950AF}" type="datetimeFigureOut">
              <a:rPr lang="sk-SK" smtClean="0">
                <a:solidFill>
                  <a:prstClr val="black">
                    <a:tint val="75000"/>
                  </a:prstClr>
                </a:solidFill>
              </a:rPr>
              <a:pPr/>
              <a:t>4. 3. 2012</a:t>
            </a:fld>
            <a:endParaRPr lang="sk-SK">
              <a:solidFill>
                <a:prstClr val="black">
                  <a:tint val="75000"/>
                </a:prstClr>
              </a:solidFill>
            </a:endParaRPr>
          </a:p>
        </p:txBody>
      </p:sp>
      <p:sp>
        <p:nvSpPr>
          <p:cNvPr id="5" name="Zástupný symbol päty 4"/>
          <p:cNvSpPr>
            <a:spLocks noGrp="1"/>
          </p:cNvSpPr>
          <p:nvPr>
            <p:ph type="ftr" sz="quarter" idx="11"/>
          </p:nvPr>
        </p:nvSpPr>
        <p:spPr/>
        <p:txBody>
          <a:bodyPr/>
          <a:lstStyle/>
          <a:p>
            <a:endParaRPr lang="sk-SK">
              <a:solidFill>
                <a:prstClr val="black">
                  <a:tint val="75000"/>
                </a:prstClr>
              </a:solidFill>
            </a:endParaRPr>
          </a:p>
        </p:txBody>
      </p:sp>
      <p:sp>
        <p:nvSpPr>
          <p:cNvPr id="6" name="Zástupný symbol čísla snímky 5"/>
          <p:cNvSpPr>
            <a:spLocks noGrp="1"/>
          </p:cNvSpPr>
          <p:nvPr>
            <p:ph type="sldNum" sz="quarter" idx="12"/>
          </p:nvPr>
        </p:nvSpPr>
        <p:spPr/>
        <p:txBody>
          <a:bodyPr/>
          <a:lstStyle/>
          <a:p>
            <a:fld id="{D6463108-0728-4F2C-A3A7-356034624A9C}" type="slidenum">
              <a:rPr lang="sk-SK" smtClean="0">
                <a:solidFill>
                  <a:prstClr val="black">
                    <a:tint val="75000"/>
                  </a:prstClr>
                </a:solidFill>
              </a:rPr>
              <a:pPr/>
              <a:t>‹#›</a:t>
            </a:fld>
            <a:endParaRPr lang="sk-SK">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Hlavička sekcie">
    <p:spTree>
      <p:nvGrpSpPr>
        <p:cNvPr id="1" name=""/>
        <p:cNvGrpSpPr/>
        <p:nvPr/>
      </p:nvGrpSpPr>
      <p:grpSpPr>
        <a:xfrm>
          <a:off x="0" y="0"/>
          <a:ext cx="0" cy="0"/>
          <a:chOff x="0" y="0"/>
          <a:chExt cx="0" cy="0"/>
        </a:xfrm>
      </p:grpSpPr>
      <p:sp>
        <p:nvSpPr>
          <p:cNvPr id="2" name="Nadpis 1"/>
          <p:cNvSpPr>
            <a:spLocks noGrp="1"/>
          </p:cNvSpPr>
          <p:nvPr>
            <p:ph type="title"/>
          </p:nvPr>
        </p:nvSpPr>
        <p:spPr>
          <a:xfrm>
            <a:off x="722313" y="3672419"/>
            <a:ext cx="7772400" cy="1135063"/>
          </a:xfrm>
        </p:spPr>
        <p:txBody>
          <a:bodyPr anchor="t"/>
          <a:lstStyle>
            <a:lvl1pPr algn="l">
              <a:defRPr sz="4000" b="1" cap="all"/>
            </a:lvl1pPr>
          </a:lstStyle>
          <a:p>
            <a:r>
              <a:rPr lang="sk-SK" smtClean="0"/>
              <a:t>Kliknite sem a upravte štýl predlohy nadpisov.</a:t>
            </a:r>
            <a:endParaRPr lang="sk-SK"/>
          </a:p>
        </p:txBody>
      </p:sp>
      <p:sp>
        <p:nvSpPr>
          <p:cNvPr id="3" name="Zástupný symbol textu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smtClean="0"/>
              <a:t>Kliknite sem a upravte štýly predlohy textu.</a:t>
            </a:r>
          </a:p>
        </p:txBody>
      </p:sp>
      <p:sp>
        <p:nvSpPr>
          <p:cNvPr id="4" name="Zástupný symbol dátumu 3"/>
          <p:cNvSpPr>
            <a:spLocks noGrp="1"/>
          </p:cNvSpPr>
          <p:nvPr>
            <p:ph type="dt" sz="half" idx="10"/>
          </p:nvPr>
        </p:nvSpPr>
        <p:spPr/>
        <p:txBody>
          <a:bodyPr/>
          <a:lstStyle/>
          <a:p>
            <a:fld id="{6A812B65-9A1B-42FF-8DDA-365A2B0950AF}" type="datetimeFigureOut">
              <a:rPr lang="sk-SK" smtClean="0">
                <a:solidFill>
                  <a:prstClr val="black">
                    <a:tint val="75000"/>
                  </a:prstClr>
                </a:solidFill>
              </a:rPr>
              <a:pPr/>
              <a:t>4. 3. 2012</a:t>
            </a:fld>
            <a:endParaRPr lang="sk-SK">
              <a:solidFill>
                <a:prstClr val="black">
                  <a:tint val="75000"/>
                </a:prstClr>
              </a:solidFill>
            </a:endParaRPr>
          </a:p>
        </p:txBody>
      </p:sp>
      <p:sp>
        <p:nvSpPr>
          <p:cNvPr id="5" name="Zástupný symbol päty 4"/>
          <p:cNvSpPr>
            <a:spLocks noGrp="1"/>
          </p:cNvSpPr>
          <p:nvPr>
            <p:ph type="ftr" sz="quarter" idx="11"/>
          </p:nvPr>
        </p:nvSpPr>
        <p:spPr/>
        <p:txBody>
          <a:bodyPr/>
          <a:lstStyle/>
          <a:p>
            <a:endParaRPr lang="sk-SK">
              <a:solidFill>
                <a:prstClr val="black">
                  <a:tint val="75000"/>
                </a:prstClr>
              </a:solidFill>
            </a:endParaRPr>
          </a:p>
        </p:txBody>
      </p:sp>
      <p:sp>
        <p:nvSpPr>
          <p:cNvPr id="6" name="Zástupný symbol čísla snímky 5"/>
          <p:cNvSpPr>
            <a:spLocks noGrp="1"/>
          </p:cNvSpPr>
          <p:nvPr>
            <p:ph type="sldNum" sz="quarter" idx="12"/>
          </p:nvPr>
        </p:nvSpPr>
        <p:spPr/>
        <p:txBody>
          <a:bodyPr/>
          <a:lstStyle/>
          <a:p>
            <a:fld id="{D6463108-0728-4F2C-A3A7-356034624A9C}" type="slidenum">
              <a:rPr lang="sk-SK" smtClean="0">
                <a:solidFill>
                  <a:prstClr val="black">
                    <a:tint val="75000"/>
                  </a:prstClr>
                </a:solidFill>
              </a:rPr>
              <a:pPr/>
              <a:t>‹#›</a:t>
            </a:fld>
            <a:endParaRPr lang="sk-SK">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obsahu 2"/>
          <p:cNvSpPr>
            <a:spLocks noGrp="1"/>
          </p:cNvSpPr>
          <p:nvPr>
            <p:ph sz="half" idx="1"/>
          </p:nvPr>
        </p:nvSpPr>
        <p:spPr>
          <a:xfrm>
            <a:off x="457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obsahu 3"/>
          <p:cNvSpPr>
            <a:spLocks noGrp="1"/>
          </p:cNvSpPr>
          <p:nvPr>
            <p:ph sz="half" idx="2"/>
          </p:nvPr>
        </p:nvSpPr>
        <p:spPr>
          <a:xfrm>
            <a:off x="4648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5" name="Zástupný symbol dátumu 4"/>
          <p:cNvSpPr>
            <a:spLocks noGrp="1"/>
          </p:cNvSpPr>
          <p:nvPr>
            <p:ph type="dt" sz="half" idx="10"/>
          </p:nvPr>
        </p:nvSpPr>
        <p:spPr/>
        <p:txBody>
          <a:bodyPr/>
          <a:lstStyle/>
          <a:p>
            <a:fld id="{6A812B65-9A1B-42FF-8DDA-365A2B0950AF}" type="datetimeFigureOut">
              <a:rPr lang="sk-SK" smtClean="0">
                <a:solidFill>
                  <a:prstClr val="black">
                    <a:tint val="75000"/>
                  </a:prstClr>
                </a:solidFill>
              </a:rPr>
              <a:pPr/>
              <a:t>4. 3. 2012</a:t>
            </a:fld>
            <a:endParaRPr lang="sk-SK">
              <a:solidFill>
                <a:prstClr val="black">
                  <a:tint val="75000"/>
                </a:prstClr>
              </a:solidFill>
            </a:endParaRPr>
          </a:p>
        </p:txBody>
      </p:sp>
      <p:sp>
        <p:nvSpPr>
          <p:cNvPr id="6" name="Zástupný symbol päty 5"/>
          <p:cNvSpPr>
            <a:spLocks noGrp="1"/>
          </p:cNvSpPr>
          <p:nvPr>
            <p:ph type="ftr" sz="quarter" idx="11"/>
          </p:nvPr>
        </p:nvSpPr>
        <p:spPr/>
        <p:txBody>
          <a:bodyPr/>
          <a:lstStyle/>
          <a:p>
            <a:endParaRPr lang="sk-SK">
              <a:solidFill>
                <a:prstClr val="black">
                  <a:tint val="75000"/>
                </a:prstClr>
              </a:solidFill>
            </a:endParaRPr>
          </a:p>
        </p:txBody>
      </p:sp>
      <p:sp>
        <p:nvSpPr>
          <p:cNvPr id="7" name="Zástupný symbol čísla snímky 6"/>
          <p:cNvSpPr>
            <a:spLocks noGrp="1"/>
          </p:cNvSpPr>
          <p:nvPr>
            <p:ph type="sldNum" sz="quarter" idx="12"/>
          </p:nvPr>
        </p:nvSpPr>
        <p:spPr/>
        <p:txBody>
          <a:bodyPr/>
          <a:lstStyle/>
          <a:p>
            <a:fld id="{D6463108-0728-4F2C-A3A7-356034624A9C}" type="slidenum">
              <a:rPr lang="sk-SK" smtClean="0">
                <a:solidFill>
                  <a:prstClr val="black">
                    <a:tint val="75000"/>
                  </a:prstClr>
                </a:solidFill>
              </a:rPr>
              <a:pPr/>
              <a:t>‹#›</a:t>
            </a:fld>
            <a:endParaRPr lang="sk-SK">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lvl1pPr>
              <a:defRPr/>
            </a:lvl1pPr>
          </a:lstStyle>
          <a:p>
            <a:r>
              <a:rPr lang="sk-SK" smtClean="0"/>
              <a:t>Kliknite sem a upravte štýl predlohy nadpisov.</a:t>
            </a:r>
            <a:endParaRPr lang="sk-SK"/>
          </a:p>
        </p:txBody>
      </p:sp>
      <p:sp>
        <p:nvSpPr>
          <p:cNvPr id="3" name="Zástupný symbol textu 2"/>
          <p:cNvSpPr>
            <a:spLocks noGrp="1"/>
          </p:cNvSpPr>
          <p:nvPr>
            <p:ph type="body" idx="1"/>
          </p:nvPr>
        </p:nvSpPr>
        <p:spPr>
          <a:xfrm>
            <a:off x="457200" y="1279261"/>
            <a:ext cx="4040188"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Kliknite sem a upravte štýly predlohy textu.</a:t>
            </a:r>
          </a:p>
        </p:txBody>
      </p:sp>
      <p:sp>
        <p:nvSpPr>
          <p:cNvPr id="4" name="Zástupný symbol obsahu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5" name="Zástupný symbol textu 4"/>
          <p:cNvSpPr>
            <a:spLocks noGrp="1"/>
          </p:cNvSpPr>
          <p:nvPr>
            <p:ph type="body" sz="quarter" idx="3"/>
          </p:nvPr>
        </p:nvSpPr>
        <p:spPr>
          <a:xfrm>
            <a:off x="4645028" y="1279261"/>
            <a:ext cx="4041775"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Kliknite sem a upravte štýly predlohy textu.</a:t>
            </a:r>
          </a:p>
        </p:txBody>
      </p:sp>
      <p:sp>
        <p:nvSpPr>
          <p:cNvPr id="6" name="Zástupný symbol obsahu 5"/>
          <p:cNvSpPr>
            <a:spLocks noGrp="1"/>
          </p:cNvSpPr>
          <p:nvPr>
            <p:ph sz="quarter" idx="4"/>
          </p:nvPr>
        </p:nvSpPr>
        <p:spPr>
          <a:xfrm>
            <a:off x="4645028"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7" name="Zástupný symbol dátumu 6"/>
          <p:cNvSpPr>
            <a:spLocks noGrp="1"/>
          </p:cNvSpPr>
          <p:nvPr>
            <p:ph type="dt" sz="half" idx="10"/>
          </p:nvPr>
        </p:nvSpPr>
        <p:spPr/>
        <p:txBody>
          <a:bodyPr/>
          <a:lstStyle/>
          <a:p>
            <a:fld id="{6A812B65-9A1B-42FF-8DDA-365A2B0950AF}" type="datetimeFigureOut">
              <a:rPr lang="sk-SK" smtClean="0">
                <a:solidFill>
                  <a:prstClr val="black">
                    <a:tint val="75000"/>
                  </a:prstClr>
                </a:solidFill>
              </a:rPr>
              <a:pPr/>
              <a:t>4. 3. 2012</a:t>
            </a:fld>
            <a:endParaRPr lang="sk-SK">
              <a:solidFill>
                <a:prstClr val="black">
                  <a:tint val="75000"/>
                </a:prstClr>
              </a:solidFill>
            </a:endParaRPr>
          </a:p>
        </p:txBody>
      </p:sp>
      <p:sp>
        <p:nvSpPr>
          <p:cNvPr id="8" name="Zástupný symbol päty 7"/>
          <p:cNvSpPr>
            <a:spLocks noGrp="1"/>
          </p:cNvSpPr>
          <p:nvPr>
            <p:ph type="ftr" sz="quarter" idx="11"/>
          </p:nvPr>
        </p:nvSpPr>
        <p:spPr/>
        <p:txBody>
          <a:bodyPr/>
          <a:lstStyle/>
          <a:p>
            <a:endParaRPr lang="sk-SK">
              <a:solidFill>
                <a:prstClr val="black">
                  <a:tint val="75000"/>
                </a:prstClr>
              </a:solidFill>
            </a:endParaRPr>
          </a:p>
        </p:txBody>
      </p:sp>
      <p:sp>
        <p:nvSpPr>
          <p:cNvPr id="9" name="Zástupný symbol čísla snímky 8"/>
          <p:cNvSpPr>
            <a:spLocks noGrp="1"/>
          </p:cNvSpPr>
          <p:nvPr>
            <p:ph type="sldNum" sz="quarter" idx="12"/>
          </p:nvPr>
        </p:nvSpPr>
        <p:spPr/>
        <p:txBody>
          <a:bodyPr/>
          <a:lstStyle/>
          <a:p>
            <a:fld id="{D6463108-0728-4F2C-A3A7-356034624A9C}" type="slidenum">
              <a:rPr lang="sk-SK" smtClean="0">
                <a:solidFill>
                  <a:prstClr val="black">
                    <a:tint val="75000"/>
                  </a:prstClr>
                </a:solidFill>
              </a:rPr>
              <a:pPr/>
              <a:t>‹#›</a:t>
            </a:fld>
            <a:endParaRPr lang="sk-SK">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dátumu 2"/>
          <p:cNvSpPr>
            <a:spLocks noGrp="1"/>
          </p:cNvSpPr>
          <p:nvPr>
            <p:ph type="dt" sz="half" idx="10"/>
          </p:nvPr>
        </p:nvSpPr>
        <p:spPr/>
        <p:txBody>
          <a:bodyPr/>
          <a:lstStyle/>
          <a:p>
            <a:fld id="{6A812B65-9A1B-42FF-8DDA-365A2B0950AF}" type="datetimeFigureOut">
              <a:rPr lang="sk-SK" smtClean="0">
                <a:solidFill>
                  <a:prstClr val="black">
                    <a:tint val="75000"/>
                  </a:prstClr>
                </a:solidFill>
              </a:rPr>
              <a:pPr/>
              <a:t>4. 3. 2012</a:t>
            </a:fld>
            <a:endParaRPr lang="sk-SK">
              <a:solidFill>
                <a:prstClr val="black">
                  <a:tint val="75000"/>
                </a:prstClr>
              </a:solidFill>
            </a:endParaRPr>
          </a:p>
        </p:txBody>
      </p:sp>
      <p:sp>
        <p:nvSpPr>
          <p:cNvPr id="4" name="Zástupný symbol päty 3"/>
          <p:cNvSpPr>
            <a:spLocks noGrp="1"/>
          </p:cNvSpPr>
          <p:nvPr>
            <p:ph type="ftr" sz="quarter" idx="11"/>
          </p:nvPr>
        </p:nvSpPr>
        <p:spPr/>
        <p:txBody>
          <a:bodyPr/>
          <a:lstStyle/>
          <a:p>
            <a:endParaRPr lang="sk-SK">
              <a:solidFill>
                <a:prstClr val="black">
                  <a:tint val="75000"/>
                </a:prstClr>
              </a:solidFill>
            </a:endParaRPr>
          </a:p>
        </p:txBody>
      </p:sp>
      <p:sp>
        <p:nvSpPr>
          <p:cNvPr id="5" name="Zástupný symbol čísla snímky 4"/>
          <p:cNvSpPr>
            <a:spLocks noGrp="1"/>
          </p:cNvSpPr>
          <p:nvPr>
            <p:ph type="sldNum" sz="quarter" idx="12"/>
          </p:nvPr>
        </p:nvSpPr>
        <p:spPr/>
        <p:txBody>
          <a:bodyPr/>
          <a:lstStyle/>
          <a:p>
            <a:fld id="{D6463108-0728-4F2C-A3A7-356034624A9C}" type="slidenum">
              <a:rPr lang="sk-SK" smtClean="0">
                <a:solidFill>
                  <a:prstClr val="black">
                    <a:tint val="75000"/>
                  </a:prstClr>
                </a:solidFill>
              </a:rPr>
              <a:pPr/>
              <a:t>‹#›</a:t>
            </a:fld>
            <a:endParaRPr lang="sk-SK">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2" name="Zástupný symbol dátumu 1"/>
          <p:cNvSpPr>
            <a:spLocks noGrp="1"/>
          </p:cNvSpPr>
          <p:nvPr>
            <p:ph type="dt" sz="half" idx="10"/>
          </p:nvPr>
        </p:nvSpPr>
        <p:spPr/>
        <p:txBody>
          <a:bodyPr/>
          <a:lstStyle/>
          <a:p>
            <a:fld id="{6A812B65-9A1B-42FF-8DDA-365A2B0950AF}" type="datetimeFigureOut">
              <a:rPr lang="sk-SK" smtClean="0">
                <a:solidFill>
                  <a:prstClr val="black">
                    <a:tint val="75000"/>
                  </a:prstClr>
                </a:solidFill>
              </a:rPr>
              <a:pPr/>
              <a:t>4. 3. 2012</a:t>
            </a:fld>
            <a:endParaRPr lang="sk-SK">
              <a:solidFill>
                <a:prstClr val="black">
                  <a:tint val="75000"/>
                </a:prstClr>
              </a:solidFill>
            </a:endParaRPr>
          </a:p>
        </p:txBody>
      </p:sp>
      <p:sp>
        <p:nvSpPr>
          <p:cNvPr id="3" name="Zástupný symbol päty 2"/>
          <p:cNvSpPr>
            <a:spLocks noGrp="1"/>
          </p:cNvSpPr>
          <p:nvPr>
            <p:ph type="ftr" sz="quarter" idx="11"/>
          </p:nvPr>
        </p:nvSpPr>
        <p:spPr/>
        <p:txBody>
          <a:bodyPr/>
          <a:lstStyle/>
          <a:p>
            <a:endParaRPr lang="sk-SK">
              <a:solidFill>
                <a:prstClr val="black">
                  <a:tint val="75000"/>
                </a:prstClr>
              </a:solidFill>
            </a:endParaRPr>
          </a:p>
        </p:txBody>
      </p:sp>
      <p:sp>
        <p:nvSpPr>
          <p:cNvPr id="4" name="Zástupný symbol čísla snímky 3"/>
          <p:cNvSpPr>
            <a:spLocks noGrp="1"/>
          </p:cNvSpPr>
          <p:nvPr>
            <p:ph type="sldNum" sz="quarter" idx="12"/>
          </p:nvPr>
        </p:nvSpPr>
        <p:spPr/>
        <p:txBody>
          <a:bodyPr/>
          <a:lstStyle/>
          <a:p>
            <a:fld id="{D6463108-0728-4F2C-A3A7-356034624A9C}" type="slidenum">
              <a:rPr lang="sk-SK" smtClean="0">
                <a:solidFill>
                  <a:prstClr val="black">
                    <a:tint val="75000"/>
                  </a:prstClr>
                </a:solidFill>
              </a:rPr>
              <a:pPr/>
              <a:t>‹#›</a:t>
            </a:fld>
            <a:endParaRPr lang="sk-SK">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Obsah s popisom">
    <p:spTree>
      <p:nvGrpSpPr>
        <p:cNvPr id="1" name=""/>
        <p:cNvGrpSpPr/>
        <p:nvPr/>
      </p:nvGrpSpPr>
      <p:grpSpPr>
        <a:xfrm>
          <a:off x="0" y="0"/>
          <a:ext cx="0" cy="0"/>
          <a:chOff x="0" y="0"/>
          <a:chExt cx="0" cy="0"/>
        </a:xfrm>
      </p:grpSpPr>
      <p:sp>
        <p:nvSpPr>
          <p:cNvPr id="2" name="Nadpis 1"/>
          <p:cNvSpPr>
            <a:spLocks noGrp="1"/>
          </p:cNvSpPr>
          <p:nvPr>
            <p:ph type="title"/>
          </p:nvPr>
        </p:nvSpPr>
        <p:spPr>
          <a:xfrm>
            <a:off x="457203" y="227542"/>
            <a:ext cx="3008313" cy="968376"/>
          </a:xfrm>
        </p:spPr>
        <p:txBody>
          <a:bodyPr anchor="b"/>
          <a:lstStyle>
            <a:lvl1pPr algn="l">
              <a:defRPr sz="2000" b="1"/>
            </a:lvl1pPr>
          </a:lstStyle>
          <a:p>
            <a:r>
              <a:rPr lang="sk-SK" smtClean="0"/>
              <a:t>Kliknite sem a upravte štýl predlohy nadpisov.</a:t>
            </a:r>
            <a:endParaRPr lang="sk-SK"/>
          </a:p>
        </p:txBody>
      </p:sp>
      <p:sp>
        <p:nvSpPr>
          <p:cNvPr id="3" name="Zástupný symbol obsahu 2"/>
          <p:cNvSpPr>
            <a:spLocks noGrp="1"/>
          </p:cNvSpPr>
          <p:nvPr>
            <p:ph idx="1"/>
          </p:nvPr>
        </p:nvSpPr>
        <p:spPr>
          <a:xfrm>
            <a:off x="3575050" y="227543"/>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textu 3"/>
          <p:cNvSpPr>
            <a:spLocks noGrp="1"/>
          </p:cNvSpPr>
          <p:nvPr>
            <p:ph type="body" sz="half" idx="2"/>
          </p:nvPr>
        </p:nvSpPr>
        <p:spPr>
          <a:xfrm>
            <a:off x="457203" y="1195918"/>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Kliknite sem a upravte štýly predlohy textu.</a:t>
            </a:r>
          </a:p>
        </p:txBody>
      </p:sp>
      <p:sp>
        <p:nvSpPr>
          <p:cNvPr id="5" name="Zástupný symbol dátumu 4"/>
          <p:cNvSpPr>
            <a:spLocks noGrp="1"/>
          </p:cNvSpPr>
          <p:nvPr>
            <p:ph type="dt" sz="half" idx="10"/>
          </p:nvPr>
        </p:nvSpPr>
        <p:spPr/>
        <p:txBody>
          <a:bodyPr/>
          <a:lstStyle/>
          <a:p>
            <a:fld id="{6A812B65-9A1B-42FF-8DDA-365A2B0950AF}" type="datetimeFigureOut">
              <a:rPr lang="sk-SK" smtClean="0">
                <a:solidFill>
                  <a:prstClr val="black">
                    <a:tint val="75000"/>
                  </a:prstClr>
                </a:solidFill>
              </a:rPr>
              <a:pPr/>
              <a:t>4. 3. 2012</a:t>
            </a:fld>
            <a:endParaRPr lang="sk-SK">
              <a:solidFill>
                <a:prstClr val="black">
                  <a:tint val="75000"/>
                </a:prstClr>
              </a:solidFill>
            </a:endParaRPr>
          </a:p>
        </p:txBody>
      </p:sp>
      <p:sp>
        <p:nvSpPr>
          <p:cNvPr id="6" name="Zástupný symbol päty 5"/>
          <p:cNvSpPr>
            <a:spLocks noGrp="1"/>
          </p:cNvSpPr>
          <p:nvPr>
            <p:ph type="ftr" sz="quarter" idx="11"/>
          </p:nvPr>
        </p:nvSpPr>
        <p:spPr/>
        <p:txBody>
          <a:bodyPr/>
          <a:lstStyle/>
          <a:p>
            <a:endParaRPr lang="sk-SK">
              <a:solidFill>
                <a:prstClr val="black">
                  <a:tint val="75000"/>
                </a:prstClr>
              </a:solidFill>
            </a:endParaRPr>
          </a:p>
        </p:txBody>
      </p:sp>
      <p:sp>
        <p:nvSpPr>
          <p:cNvPr id="7" name="Zástupný symbol čísla snímky 6"/>
          <p:cNvSpPr>
            <a:spLocks noGrp="1"/>
          </p:cNvSpPr>
          <p:nvPr>
            <p:ph type="sldNum" sz="quarter" idx="12"/>
          </p:nvPr>
        </p:nvSpPr>
        <p:spPr/>
        <p:txBody>
          <a:bodyPr/>
          <a:lstStyle/>
          <a:p>
            <a:fld id="{D6463108-0728-4F2C-A3A7-356034624A9C}" type="slidenum">
              <a:rPr lang="sk-SK" smtClean="0">
                <a:solidFill>
                  <a:prstClr val="black">
                    <a:tint val="75000"/>
                  </a:prstClr>
                </a:solidFill>
              </a:rPr>
              <a:pPr/>
              <a:t>‹#›</a:t>
            </a:fld>
            <a:endParaRPr lang="sk-SK">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obsahu 2"/>
          <p:cNvSpPr>
            <a:spLocks noGrp="1"/>
          </p:cNvSpPr>
          <p:nvPr>
            <p:ph idx="1"/>
          </p:nvPr>
        </p:nvSpPr>
        <p:spPr/>
        <p:txBody>
          <a:body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10336B07-8511-4DF2-93E1-5665CA9277ED}" type="datetimeFigureOut">
              <a:rPr lang="sk-SK" smtClean="0"/>
              <a:pPr/>
              <a:t>4. 3. 2012</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44F89D24-F072-4EF8-9E0E-0C47A1FB1E56}" type="slidenum">
              <a:rPr lang="sk-SK" smtClean="0"/>
              <a:pPr/>
              <a:t>‹#›</a:t>
            </a:fld>
            <a:endParaRPr lang="sk-SK"/>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Obrázok s popisom">
    <p:spTree>
      <p:nvGrpSpPr>
        <p:cNvPr id="1" name=""/>
        <p:cNvGrpSpPr/>
        <p:nvPr/>
      </p:nvGrpSpPr>
      <p:grpSpPr>
        <a:xfrm>
          <a:off x="0" y="0"/>
          <a:ext cx="0" cy="0"/>
          <a:chOff x="0" y="0"/>
          <a:chExt cx="0" cy="0"/>
        </a:xfrm>
      </p:grpSpPr>
      <p:sp>
        <p:nvSpPr>
          <p:cNvPr id="2" name="Nadpis 1"/>
          <p:cNvSpPr>
            <a:spLocks noGrp="1"/>
          </p:cNvSpPr>
          <p:nvPr>
            <p:ph type="title"/>
          </p:nvPr>
        </p:nvSpPr>
        <p:spPr>
          <a:xfrm>
            <a:off x="1792288" y="4000500"/>
            <a:ext cx="5486400" cy="472282"/>
          </a:xfrm>
        </p:spPr>
        <p:txBody>
          <a:bodyPr anchor="b"/>
          <a:lstStyle>
            <a:lvl1pPr algn="l">
              <a:defRPr sz="2000" b="1"/>
            </a:lvl1pPr>
          </a:lstStyle>
          <a:p>
            <a:r>
              <a:rPr lang="sk-SK" smtClean="0"/>
              <a:t>Kliknite sem a upravte štýl predlohy nadpisov.</a:t>
            </a:r>
            <a:endParaRPr lang="sk-SK"/>
          </a:p>
        </p:txBody>
      </p:sp>
      <p:sp>
        <p:nvSpPr>
          <p:cNvPr id="3" name="Zástupný symbol obrázka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k-SK"/>
          </a:p>
        </p:txBody>
      </p:sp>
      <p:sp>
        <p:nvSpPr>
          <p:cNvPr id="4" name="Zástupný symbol textu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Kliknite sem a upravte štýly predlohy textu.</a:t>
            </a:r>
          </a:p>
        </p:txBody>
      </p:sp>
      <p:sp>
        <p:nvSpPr>
          <p:cNvPr id="5" name="Zástupný symbol dátumu 4"/>
          <p:cNvSpPr>
            <a:spLocks noGrp="1"/>
          </p:cNvSpPr>
          <p:nvPr>
            <p:ph type="dt" sz="half" idx="10"/>
          </p:nvPr>
        </p:nvSpPr>
        <p:spPr/>
        <p:txBody>
          <a:bodyPr/>
          <a:lstStyle/>
          <a:p>
            <a:fld id="{6A812B65-9A1B-42FF-8DDA-365A2B0950AF}" type="datetimeFigureOut">
              <a:rPr lang="sk-SK" smtClean="0">
                <a:solidFill>
                  <a:prstClr val="black">
                    <a:tint val="75000"/>
                  </a:prstClr>
                </a:solidFill>
              </a:rPr>
              <a:pPr/>
              <a:t>4. 3. 2012</a:t>
            </a:fld>
            <a:endParaRPr lang="sk-SK">
              <a:solidFill>
                <a:prstClr val="black">
                  <a:tint val="75000"/>
                </a:prstClr>
              </a:solidFill>
            </a:endParaRPr>
          </a:p>
        </p:txBody>
      </p:sp>
      <p:sp>
        <p:nvSpPr>
          <p:cNvPr id="6" name="Zástupný symbol päty 5"/>
          <p:cNvSpPr>
            <a:spLocks noGrp="1"/>
          </p:cNvSpPr>
          <p:nvPr>
            <p:ph type="ftr" sz="quarter" idx="11"/>
          </p:nvPr>
        </p:nvSpPr>
        <p:spPr/>
        <p:txBody>
          <a:bodyPr/>
          <a:lstStyle/>
          <a:p>
            <a:endParaRPr lang="sk-SK">
              <a:solidFill>
                <a:prstClr val="black">
                  <a:tint val="75000"/>
                </a:prstClr>
              </a:solidFill>
            </a:endParaRPr>
          </a:p>
        </p:txBody>
      </p:sp>
      <p:sp>
        <p:nvSpPr>
          <p:cNvPr id="7" name="Zástupný symbol čísla snímky 6"/>
          <p:cNvSpPr>
            <a:spLocks noGrp="1"/>
          </p:cNvSpPr>
          <p:nvPr>
            <p:ph type="sldNum" sz="quarter" idx="12"/>
          </p:nvPr>
        </p:nvSpPr>
        <p:spPr/>
        <p:txBody>
          <a:bodyPr/>
          <a:lstStyle/>
          <a:p>
            <a:fld id="{D6463108-0728-4F2C-A3A7-356034624A9C}" type="slidenum">
              <a:rPr lang="sk-SK" smtClean="0">
                <a:solidFill>
                  <a:prstClr val="black">
                    <a:tint val="75000"/>
                  </a:prstClr>
                </a:solidFill>
              </a:rPr>
              <a:pPr/>
              <a:t>‹#›</a:t>
            </a:fld>
            <a:endParaRPr lang="sk-SK">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zvislého textu 2"/>
          <p:cNvSpPr>
            <a:spLocks noGrp="1"/>
          </p:cNvSpPr>
          <p:nvPr>
            <p:ph type="body" orient="vert" idx="1"/>
          </p:nvPr>
        </p:nvSpPr>
        <p:spPr/>
        <p:txBody>
          <a:bodyPr vert="eaVert"/>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6A812B65-9A1B-42FF-8DDA-365A2B0950AF}" type="datetimeFigureOut">
              <a:rPr lang="sk-SK" smtClean="0">
                <a:solidFill>
                  <a:prstClr val="black">
                    <a:tint val="75000"/>
                  </a:prstClr>
                </a:solidFill>
              </a:rPr>
              <a:pPr/>
              <a:t>4. 3. 2012</a:t>
            </a:fld>
            <a:endParaRPr lang="sk-SK">
              <a:solidFill>
                <a:prstClr val="black">
                  <a:tint val="75000"/>
                </a:prstClr>
              </a:solidFill>
            </a:endParaRPr>
          </a:p>
        </p:txBody>
      </p:sp>
      <p:sp>
        <p:nvSpPr>
          <p:cNvPr id="5" name="Zástupný symbol päty 4"/>
          <p:cNvSpPr>
            <a:spLocks noGrp="1"/>
          </p:cNvSpPr>
          <p:nvPr>
            <p:ph type="ftr" sz="quarter" idx="11"/>
          </p:nvPr>
        </p:nvSpPr>
        <p:spPr/>
        <p:txBody>
          <a:bodyPr/>
          <a:lstStyle/>
          <a:p>
            <a:endParaRPr lang="sk-SK">
              <a:solidFill>
                <a:prstClr val="black">
                  <a:tint val="75000"/>
                </a:prstClr>
              </a:solidFill>
            </a:endParaRPr>
          </a:p>
        </p:txBody>
      </p:sp>
      <p:sp>
        <p:nvSpPr>
          <p:cNvPr id="6" name="Zástupný symbol čísla snímky 5"/>
          <p:cNvSpPr>
            <a:spLocks noGrp="1"/>
          </p:cNvSpPr>
          <p:nvPr>
            <p:ph type="sldNum" sz="quarter" idx="12"/>
          </p:nvPr>
        </p:nvSpPr>
        <p:spPr/>
        <p:txBody>
          <a:bodyPr/>
          <a:lstStyle/>
          <a:p>
            <a:fld id="{D6463108-0728-4F2C-A3A7-356034624A9C}" type="slidenum">
              <a:rPr lang="sk-SK" smtClean="0">
                <a:solidFill>
                  <a:prstClr val="black">
                    <a:tint val="75000"/>
                  </a:prstClr>
                </a:solidFill>
              </a:rPr>
              <a:pPr/>
              <a:t>‹#›</a:t>
            </a:fld>
            <a:endParaRPr lang="sk-SK">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Zvislý nadpis 1"/>
          <p:cNvSpPr>
            <a:spLocks noGrp="1"/>
          </p:cNvSpPr>
          <p:nvPr>
            <p:ph type="title" orient="vert"/>
          </p:nvPr>
        </p:nvSpPr>
        <p:spPr>
          <a:xfrm>
            <a:off x="6629400" y="228866"/>
            <a:ext cx="2057400" cy="4876271"/>
          </a:xfrm>
        </p:spPr>
        <p:txBody>
          <a:bodyPr vert="eaVert"/>
          <a:lstStyle/>
          <a:p>
            <a:r>
              <a:rPr lang="sk-SK" smtClean="0"/>
              <a:t>Kliknite sem a upravte štýl predlohy nadpisov.</a:t>
            </a:r>
            <a:endParaRPr lang="sk-SK"/>
          </a:p>
        </p:txBody>
      </p:sp>
      <p:sp>
        <p:nvSpPr>
          <p:cNvPr id="3" name="Zástupný symbol zvislého textu 2"/>
          <p:cNvSpPr>
            <a:spLocks noGrp="1"/>
          </p:cNvSpPr>
          <p:nvPr>
            <p:ph type="body" orient="vert" idx="1"/>
          </p:nvPr>
        </p:nvSpPr>
        <p:spPr>
          <a:xfrm>
            <a:off x="457200" y="228866"/>
            <a:ext cx="6019800" cy="4876271"/>
          </a:xfrm>
        </p:spPr>
        <p:txBody>
          <a:bodyPr vert="eaVert"/>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6A812B65-9A1B-42FF-8DDA-365A2B0950AF}" type="datetimeFigureOut">
              <a:rPr lang="sk-SK" smtClean="0">
                <a:solidFill>
                  <a:prstClr val="black">
                    <a:tint val="75000"/>
                  </a:prstClr>
                </a:solidFill>
              </a:rPr>
              <a:pPr/>
              <a:t>4. 3. 2012</a:t>
            </a:fld>
            <a:endParaRPr lang="sk-SK">
              <a:solidFill>
                <a:prstClr val="black">
                  <a:tint val="75000"/>
                </a:prstClr>
              </a:solidFill>
            </a:endParaRPr>
          </a:p>
        </p:txBody>
      </p:sp>
      <p:sp>
        <p:nvSpPr>
          <p:cNvPr id="5" name="Zástupný symbol päty 4"/>
          <p:cNvSpPr>
            <a:spLocks noGrp="1"/>
          </p:cNvSpPr>
          <p:nvPr>
            <p:ph type="ftr" sz="quarter" idx="11"/>
          </p:nvPr>
        </p:nvSpPr>
        <p:spPr/>
        <p:txBody>
          <a:bodyPr/>
          <a:lstStyle/>
          <a:p>
            <a:endParaRPr lang="sk-SK">
              <a:solidFill>
                <a:prstClr val="black">
                  <a:tint val="75000"/>
                </a:prstClr>
              </a:solidFill>
            </a:endParaRPr>
          </a:p>
        </p:txBody>
      </p:sp>
      <p:sp>
        <p:nvSpPr>
          <p:cNvPr id="6" name="Zástupný symbol čísla snímky 5"/>
          <p:cNvSpPr>
            <a:spLocks noGrp="1"/>
          </p:cNvSpPr>
          <p:nvPr>
            <p:ph type="sldNum" sz="quarter" idx="12"/>
          </p:nvPr>
        </p:nvSpPr>
        <p:spPr/>
        <p:txBody>
          <a:bodyPr/>
          <a:lstStyle/>
          <a:p>
            <a:fld id="{D6463108-0728-4F2C-A3A7-356034624A9C}" type="slidenum">
              <a:rPr lang="sk-SK" smtClean="0">
                <a:solidFill>
                  <a:prstClr val="black">
                    <a:tint val="75000"/>
                  </a:prstClr>
                </a:solidFill>
              </a:rPr>
              <a:pPr/>
              <a:t>‹#›</a:t>
            </a:fld>
            <a:endParaRPr lang="sk-SK">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lavička sekcie">
    <p:spTree>
      <p:nvGrpSpPr>
        <p:cNvPr id="1" name=""/>
        <p:cNvGrpSpPr/>
        <p:nvPr/>
      </p:nvGrpSpPr>
      <p:grpSpPr>
        <a:xfrm>
          <a:off x="0" y="0"/>
          <a:ext cx="0" cy="0"/>
          <a:chOff x="0" y="0"/>
          <a:chExt cx="0" cy="0"/>
        </a:xfrm>
      </p:grpSpPr>
      <p:sp>
        <p:nvSpPr>
          <p:cNvPr id="2" name="Nadpis 1"/>
          <p:cNvSpPr>
            <a:spLocks noGrp="1"/>
          </p:cNvSpPr>
          <p:nvPr>
            <p:ph type="title"/>
          </p:nvPr>
        </p:nvSpPr>
        <p:spPr>
          <a:xfrm>
            <a:off x="722313" y="3672418"/>
            <a:ext cx="7772400" cy="1135062"/>
          </a:xfrm>
        </p:spPr>
        <p:txBody>
          <a:bodyPr anchor="t"/>
          <a:lstStyle>
            <a:lvl1pPr algn="l">
              <a:defRPr sz="4000" b="1" cap="all"/>
            </a:lvl1pPr>
          </a:lstStyle>
          <a:p>
            <a:r>
              <a:rPr lang="sk-SK" smtClean="0"/>
              <a:t>Kliknite sem a upravte štýl predlohy nadpisov.</a:t>
            </a:r>
            <a:endParaRPr lang="sk-SK"/>
          </a:p>
        </p:txBody>
      </p:sp>
      <p:sp>
        <p:nvSpPr>
          <p:cNvPr id="3" name="Zástupný symbol textu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smtClean="0"/>
              <a:t>Kliknite sem a upravte štýly predlohy textu.</a:t>
            </a:r>
          </a:p>
        </p:txBody>
      </p:sp>
      <p:sp>
        <p:nvSpPr>
          <p:cNvPr id="4" name="Zástupný symbol dátumu 3"/>
          <p:cNvSpPr>
            <a:spLocks noGrp="1"/>
          </p:cNvSpPr>
          <p:nvPr>
            <p:ph type="dt" sz="half" idx="10"/>
          </p:nvPr>
        </p:nvSpPr>
        <p:spPr/>
        <p:txBody>
          <a:bodyPr/>
          <a:lstStyle/>
          <a:p>
            <a:fld id="{10336B07-8511-4DF2-93E1-5665CA9277ED}" type="datetimeFigureOut">
              <a:rPr lang="sk-SK" smtClean="0"/>
              <a:pPr/>
              <a:t>4. 3. 2012</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44F89D24-F072-4EF8-9E0E-0C47A1FB1E56}" type="slidenum">
              <a:rPr lang="sk-SK" smtClean="0"/>
              <a:pPr/>
              <a:t>‹#›</a:t>
            </a:fld>
            <a:endParaRPr lang="sk-SK"/>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obsahu 2"/>
          <p:cNvSpPr>
            <a:spLocks noGrp="1"/>
          </p:cNvSpPr>
          <p:nvPr>
            <p:ph sz="half" idx="1"/>
          </p:nvPr>
        </p:nvSpPr>
        <p:spPr>
          <a:xfrm>
            <a:off x="457200" y="1000125"/>
            <a:ext cx="4038600" cy="282839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obsahu 3"/>
          <p:cNvSpPr>
            <a:spLocks noGrp="1"/>
          </p:cNvSpPr>
          <p:nvPr>
            <p:ph sz="half" idx="2"/>
          </p:nvPr>
        </p:nvSpPr>
        <p:spPr>
          <a:xfrm>
            <a:off x="4648200" y="1000125"/>
            <a:ext cx="4038600" cy="282839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5" name="Zástupný symbol dátumu 4"/>
          <p:cNvSpPr>
            <a:spLocks noGrp="1"/>
          </p:cNvSpPr>
          <p:nvPr>
            <p:ph type="dt" sz="half" idx="10"/>
          </p:nvPr>
        </p:nvSpPr>
        <p:spPr/>
        <p:txBody>
          <a:bodyPr/>
          <a:lstStyle/>
          <a:p>
            <a:fld id="{10336B07-8511-4DF2-93E1-5665CA9277ED}" type="datetimeFigureOut">
              <a:rPr lang="sk-SK" smtClean="0"/>
              <a:pPr/>
              <a:t>4. 3. 2012</a:t>
            </a:fld>
            <a:endParaRPr lang="sk-SK"/>
          </a:p>
        </p:txBody>
      </p:sp>
      <p:sp>
        <p:nvSpPr>
          <p:cNvPr id="6" name="Zástupný symbol päty 5"/>
          <p:cNvSpPr>
            <a:spLocks noGrp="1"/>
          </p:cNvSpPr>
          <p:nvPr>
            <p:ph type="ftr" sz="quarter" idx="11"/>
          </p:nvPr>
        </p:nvSpPr>
        <p:spPr/>
        <p:txBody>
          <a:bodyPr/>
          <a:lstStyle/>
          <a:p>
            <a:endParaRPr lang="sk-SK"/>
          </a:p>
        </p:txBody>
      </p:sp>
      <p:sp>
        <p:nvSpPr>
          <p:cNvPr id="7" name="Zástupný symbol čísla snímky 6"/>
          <p:cNvSpPr>
            <a:spLocks noGrp="1"/>
          </p:cNvSpPr>
          <p:nvPr>
            <p:ph type="sldNum" sz="quarter" idx="12"/>
          </p:nvPr>
        </p:nvSpPr>
        <p:spPr/>
        <p:txBody>
          <a:bodyPr/>
          <a:lstStyle/>
          <a:p>
            <a:fld id="{44F89D24-F072-4EF8-9E0E-0C47A1FB1E56}" type="slidenum">
              <a:rPr lang="sk-SK" smtClean="0"/>
              <a:pPr/>
              <a:t>‹#›</a:t>
            </a:fld>
            <a:endParaRPr lang="sk-SK"/>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2" name="Nadpis 1"/>
          <p:cNvSpPr>
            <a:spLocks noGrp="1"/>
          </p:cNvSpPr>
          <p:nvPr>
            <p:ph type="title"/>
          </p:nvPr>
        </p:nvSpPr>
        <p:spPr>
          <a:xfrm>
            <a:off x="457200" y="228866"/>
            <a:ext cx="8229600" cy="952500"/>
          </a:xfrm>
        </p:spPr>
        <p:txBody>
          <a:bodyPr/>
          <a:lstStyle>
            <a:lvl1pPr>
              <a:defRPr/>
            </a:lvl1pPr>
          </a:lstStyle>
          <a:p>
            <a:r>
              <a:rPr lang="sk-SK" smtClean="0"/>
              <a:t>Kliknite sem a upravte štýl predlohy nadpisov.</a:t>
            </a:r>
            <a:endParaRPr lang="sk-SK"/>
          </a:p>
        </p:txBody>
      </p:sp>
      <p:sp>
        <p:nvSpPr>
          <p:cNvPr id="3" name="Zástupný symbol textu 2"/>
          <p:cNvSpPr>
            <a:spLocks noGrp="1"/>
          </p:cNvSpPr>
          <p:nvPr>
            <p:ph type="body" idx="1"/>
          </p:nvPr>
        </p:nvSpPr>
        <p:spPr>
          <a:xfrm>
            <a:off x="457200" y="1279261"/>
            <a:ext cx="4040188"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Kliknite sem a upravte štýly predlohy textu.</a:t>
            </a:r>
          </a:p>
        </p:txBody>
      </p:sp>
      <p:sp>
        <p:nvSpPr>
          <p:cNvPr id="4" name="Zástupný symbol obsahu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5" name="Zástupný symbol textu 4"/>
          <p:cNvSpPr>
            <a:spLocks noGrp="1"/>
          </p:cNvSpPr>
          <p:nvPr>
            <p:ph type="body" sz="quarter" idx="3"/>
          </p:nvPr>
        </p:nvSpPr>
        <p:spPr>
          <a:xfrm>
            <a:off x="4645027" y="1279261"/>
            <a:ext cx="4041775"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Kliknite sem a upravte štýly predlohy textu.</a:t>
            </a:r>
          </a:p>
        </p:txBody>
      </p:sp>
      <p:sp>
        <p:nvSpPr>
          <p:cNvPr id="6" name="Zástupný symbol obsahu 5"/>
          <p:cNvSpPr>
            <a:spLocks noGrp="1"/>
          </p:cNvSpPr>
          <p:nvPr>
            <p:ph sz="quarter" idx="4"/>
          </p:nvPr>
        </p:nvSpPr>
        <p:spPr>
          <a:xfrm>
            <a:off x="4645027"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7" name="Zástupný symbol dátumu 6"/>
          <p:cNvSpPr>
            <a:spLocks noGrp="1"/>
          </p:cNvSpPr>
          <p:nvPr>
            <p:ph type="dt" sz="half" idx="10"/>
          </p:nvPr>
        </p:nvSpPr>
        <p:spPr/>
        <p:txBody>
          <a:bodyPr/>
          <a:lstStyle/>
          <a:p>
            <a:fld id="{10336B07-8511-4DF2-93E1-5665CA9277ED}" type="datetimeFigureOut">
              <a:rPr lang="sk-SK" smtClean="0"/>
              <a:pPr/>
              <a:t>4. 3. 2012</a:t>
            </a:fld>
            <a:endParaRPr lang="sk-SK"/>
          </a:p>
        </p:txBody>
      </p:sp>
      <p:sp>
        <p:nvSpPr>
          <p:cNvPr id="8" name="Zástupný symbol päty 7"/>
          <p:cNvSpPr>
            <a:spLocks noGrp="1"/>
          </p:cNvSpPr>
          <p:nvPr>
            <p:ph type="ftr" sz="quarter" idx="11"/>
          </p:nvPr>
        </p:nvSpPr>
        <p:spPr/>
        <p:txBody>
          <a:bodyPr/>
          <a:lstStyle/>
          <a:p>
            <a:endParaRPr lang="sk-SK"/>
          </a:p>
        </p:txBody>
      </p:sp>
      <p:sp>
        <p:nvSpPr>
          <p:cNvPr id="9" name="Zástupný symbol čísla snímky 8"/>
          <p:cNvSpPr>
            <a:spLocks noGrp="1"/>
          </p:cNvSpPr>
          <p:nvPr>
            <p:ph type="sldNum" sz="quarter" idx="12"/>
          </p:nvPr>
        </p:nvSpPr>
        <p:spPr/>
        <p:txBody>
          <a:bodyPr/>
          <a:lstStyle/>
          <a:p>
            <a:fld id="{44F89D24-F072-4EF8-9E0E-0C47A1FB1E56}" type="slidenum">
              <a:rPr lang="sk-SK" smtClean="0"/>
              <a:pPr/>
              <a:t>‹#›</a:t>
            </a:fld>
            <a:endParaRPr lang="sk-SK"/>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dátumu 2"/>
          <p:cNvSpPr>
            <a:spLocks noGrp="1"/>
          </p:cNvSpPr>
          <p:nvPr>
            <p:ph type="dt" sz="half" idx="10"/>
          </p:nvPr>
        </p:nvSpPr>
        <p:spPr/>
        <p:txBody>
          <a:bodyPr/>
          <a:lstStyle/>
          <a:p>
            <a:fld id="{10336B07-8511-4DF2-93E1-5665CA9277ED}" type="datetimeFigureOut">
              <a:rPr lang="sk-SK" smtClean="0"/>
              <a:pPr/>
              <a:t>4. 3. 2012</a:t>
            </a:fld>
            <a:endParaRPr lang="sk-SK"/>
          </a:p>
        </p:txBody>
      </p:sp>
      <p:sp>
        <p:nvSpPr>
          <p:cNvPr id="4" name="Zástupný symbol päty 3"/>
          <p:cNvSpPr>
            <a:spLocks noGrp="1"/>
          </p:cNvSpPr>
          <p:nvPr>
            <p:ph type="ftr" sz="quarter" idx="11"/>
          </p:nvPr>
        </p:nvSpPr>
        <p:spPr/>
        <p:txBody>
          <a:bodyPr/>
          <a:lstStyle/>
          <a:p>
            <a:endParaRPr lang="sk-SK"/>
          </a:p>
        </p:txBody>
      </p:sp>
      <p:sp>
        <p:nvSpPr>
          <p:cNvPr id="5" name="Zástupný symbol čísla snímky 4"/>
          <p:cNvSpPr>
            <a:spLocks noGrp="1"/>
          </p:cNvSpPr>
          <p:nvPr>
            <p:ph type="sldNum" sz="quarter" idx="12"/>
          </p:nvPr>
        </p:nvSpPr>
        <p:spPr/>
        <p:txBody>
          <a:bodyPr/>
          <a:lstStyle/>
          <a:p>
            <a:fld id="{44F89D24-F072-4EF8-9E0E-0C47A1FB1E56}" type="slidenum">
              <a:rPr lang="sk-SK" smtClean="0"/>
              <a:pPr/>
              <a:t>‹#›</a:t>
            </a:fld>
            <a:endParaRPr lang="sk-SK"/>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2" name="Zástupný symbol dátumu 1"/>
          <p:cNvSpPr>
            <a:spLocks noGrp="1"/>
          </p:cNvSpPr>
          <p:nvPr>
            <p:ph type="dt" sz="half" idx="10"/>
          </p:nvPr>
        </p:nvSpPr>
        <p:spPr/>
        <p:txBody>
          <a:bodyPr/>
          <a:lstStyle/>
          <a:p>
            <a:fld id="{10336B07-8511-4DF2-93E1-5665CA9277ED}" type="datetimeFigureOut">
              <a:rPr lang="sk-SK" smtClean="0"/>
              <a:pPr/>
              <a:t>4. 3. 2012</a:t>
            </a:fld>
            <a:endParaRPr lang="sk-SK"/>
          </a:p>
        </p:txBody>
      </p:sp>
      <p:sp>
        <p:nvSpPr>
          <p:cNvPr id="3" name="Zástupný symbol päty 2"/>
          <p:cNvSpPr>
            <a:spLocks noGrp="1"/>
          </p:cNvSpPr>
          <p:nvPr>
            <p:ph type="ftr" sz="quarter" idx="11"/>
          </p:nvPr>
        </p:nvSpPr>
        <p:spPr/>
        <p:txBody>
          <a:bodyPr/>
          <a:lstStyle/>
          <a:p>
            <a:endParaRPr lang="sk-SK"/>
          </a:p>
        </p:txBody>
      </p:sp>
      <p:sp>
        <p:nvSpPr>
          <p:cNvPr id="4" name="Zástupný symbol čísla snímky 3"/>
          <p:cNvSpPr>
            <a:spLocks noGrp="1"/>
          </p:cNvSpPr>
          <p:nvPr>
            <p:ph type="sldNum" sz="quarter" idx="12"/>
          </p:nvPr>
        </p:nvSpPr>
        <p:spPr/>
        <p:txBody>
          <a:bodyPr/>
          <a:lstStyle/>
          <a:p>
            <a:fld id="{44F89D24-F072-4EF8-9E0E-0C47A1FB1E56}" type="slidenum">
              <a:rPr lang="sk-SK" smtClean="0"/>
              <a:pPr/>
              <a:t>‹#›</a:t>
            </a:fld>
            <a:endParaRPr lang="sk-SK"/>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popisom">
    <p:spTree>
      <p:nvGrpSpPr>
        <p:cNvPr id="1" name=""/>
        <p:cNvGrpSpPr/>
        <p:nvPr/>
      </p:nvGrpSpPr>
      <p:grpSpPr>
        <a:xfrm>
          <a:off x="0" y="0"/>
          <a:ext cx="0" cy="0"/>
          <a:chOff x="0" y="0"/>
          <a:chExt cx="0" cy="0"/>
        </a:xfrm>
      </p:grpSpPr>
      <p:sp>
        <p:nvSpPr>
          <p:cNvPr id="2" name="Nadpis 1"/>
          <p:cNvSpPr>
            <a:spLocks noGrp="1"/>
          </p:cNvSpPr>
          <p:nvPr>
            <p:ph type="title"/>
          </p:nvPr>
        </p:nvSpPr>
        <p:spPr>
          <a:xfrm>
            <a:off x="457202" y="227541"/>
            <a:ext cx="3008313" cy="968376"/>
          </a:xfrm>
        </p:spPr>
        <p:txBody>
          <a:bodyPr anchor="b"/>
          <a:lstStyle>
            <a:lvl1pPr algn="l">
              <a:defRPr sz="2000" b="1"/>
            </a:lvl1pPr>
          </a:lstStyle>
          <a:p>
            <a:r>
              <a:rPr lang="sk-SK" smtClean="0"/>
              <a:t>Kliknite sem a upravte štýl predlohy nadpisov.</a:t>
            </a:r>
            <a:endParaRPr lang="sk-SK"/>
          </a:p>
        </p:txBody>
      </p:sp>
      <p:sp>
        <p:nvSpPr>
          <p:cNvPr id="3" name="Zástupný symbol obsahu 2"/>
          <p:cNvSpPr>
            <a:spLocks noGrp="1"/>
          </p:cNvSpPr>
          <p:nvPr>
            <p:ph idx="1"/>
          </p:nvPr>
        </p:nvSpPr>
        <p:spPr>
          <a:xfrm>
            <a:off x="3575050" y="227543"/>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textu 3"/>
          <p:cNvSpPr>
            <a:spLocks noGrp="1"/>
          </p:cNvSpPr>
          <p:nvPr>
            <p:ph type="body" sz="half" idx="2"/>
          </p:nvPr>
        </p:nvSpPr>
        <p:spPr>
          <a:xfrm>
            <a:off x="457202" y="1195918"/>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Kliknite sem a upravte štýly predlohy textu.</a:t>
            </a:r>
          </a:p>
        </p:txBody>
      </p:sp>
      <p:sp>
        <p:nvSpPr>
          <p:cNvPr id="5" name="Zástupný symbol dátumu 4"/>
          <p:cNvSpPr>
            <a:spLocks noGrp="1"/>
          </p:cNvSpPr>
          <p:nvPr>
            <p:ph type="dt" sz="half" idx="10"/>
          </p:nvPr>
        </p:nvSpPr>
        <p:spPr/>
        <p:txBody>
          <a:bodyPr/>
          <a:lstStyle/>
          <a:p>
            <a:fld id="{10336B07-8511-4DF2-93E1-5665CA9277ED}" type="datetimeFigureOut">
              <a:rPr lang="sk-SK" smtClean="0"/>
              <a:pPr/>
              <a:t>4. 3. 2012</a:t>
            </a:fld>
            <a:endParaRPr lang="sk-SK"/>
          </a:p>
        </p:txBody>
      </p:sp>
      <p:sp>
        <p:nvSpPr>
          <p:cNvPr id="6" name="Zástupný symbol päty 5"/>
          <p:cNvSpPr>
            <a:spLocks noGrp="1"/>
          </p:cNvSpPr>
          <p:nvPr>
            <p:ph type="ftr" sz="quarter" idx="11"/>
          </p:nvPr>
        </p:nvSpPr>
        <p:spPr/>
        <p:txBody>
          <a:bodyPr/>
          <a:lstStyle/>
          <a:p>
            <a:endParaRPr lang="sk-SK"/>
          </a:p>
        </p:txBody>
      </p:sp>
      <p:sp>
        <p:nvSpPr>
          <p:cNvPr id="7" name="Zástupný symbol čísla snímky 6"/>
          <p:cNvSpPr>
            <a:spLocks noGrp="1"/>
          </p:cNvSpPr>
          <p:nvPr>
            <p:ph type="sldNum" sz="quarter" idx="12"/>
          </p:nvPr>
        </p:nvSpPr>
        <p:spPr/>
        <p:txBody>
          <a:bodyPr/>
          <a:lstStyle/>
          <a:p>
            <a:fld id="{44F89D24-F072-4EF8-9E0E-0C47A1FB1E56}" type="slidenum">
              <a:rPr lang="sk-SK" smtClean="0"/>
              <a:pPr/>
              <a:t>‹#›</a:t>
            </a:fld>
            <a:endParaRPr lang="sk-SK"/>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ok s popisom">
    <p:spTree>
      <p:nvGrpSpPr>
        <p:cNvPr id="1" name=""/>
        <p:cNvGrpSpPr/>
        <p:nvPr/>
      </p:nvGrpSpPr>
      <p:grpSpPr>
        <a:xfrm>
          <a:off x="0" y="0"/>
          <a:ext cx="0" cy="0"/>
          <a:chOff x="0" y="0"/>
          <a:chExt cx="0" cy="0"/>
        </a:xfrm>
      </p:grpSpPr>
      <p:sp>
        <p:nvSpPr>
          <p:cNvPr id="2" name="Nadpis 1"/>
          <p:cNvSpPr>
            <a:spLocks noGrp="1"/>
          </p:cNvSpPr>
          <p:nvPr>
            <p:ph type="title"/>
          </p:nvPr>
        </p:nvSpPr>
        <p:spPr>
          <a:xfrm>
            <a:off x="1792288" y="4000500"/>
            <a:ext cx="5486400" cy="472282"/>
          </a:xfrm>
        </p:spPr>
        <p:txBody>
          <a:bodyPr anchor="b"/>
          <a:lstStyle>
            <a:lvl1pPr algn="l">
              <a:defRPr sz="2000" b="1"/>
            </a:lvl1pPr>
          </a:lstStyle>
          <a:p>
            <a:r>
              <a:rPr lang="sk-SK" smtClean="0"/>
              <a:t>Kliknite sem a upravte štýl predlohy nadpisov.</a:t>
            </a:r>
            <a:endParaRPr lang="sk-SK"/>
          </a:p>
        </p:txBody>
      </p:sp>
      <p:sp>
        <p:nvSpPr>
          <p:cNvPr id="3" name="Zástupný symbol obrázka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k-SK"/>
          </a:p>
        </p:txBody>
      </p:sp>
      <p:sp>
        <p:nvSpPr>
          <p:cNvPr id="4" name="Zástupný symbol textu 3"/>
          <p:cNvSpPr>
            <a:spLocks noGrp="1"/>
          </p:cNvSpPr>
          <p:nvPr>
            <p:ph type="body" sz="half" idx="2"/>
          </p:nvPr>
        </p:nvSpPr>
        <p:spPr>
          <a:xfrm>
            <a:off x="1792288" y="4472782"/>
            <a:ext cx="5486400" cy="6707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Kliknite sem a upravte štýly predlohy textu.</a:t>
            </a:r>
          </a:p>
        </p:txBody>
      </p:sp>
      <p:sp>
        <p:nvSpPr>
          <p:cNvPr id="5" name="Zástupný symbol dátumu 4"/>
          <p:cNvSpPr>
            <a:spLocks noGrp="1"/>
          </p:cNvSpPr>
          <p:nvPr>
            <p:ph type="dt" sz="half" idx="10"/>
          </p:nvPr>
        </p:nvSpPr>
        <p:spPr/>
        <p:txBody>
          <a:bodyPr/>
          <a:lstStyle/>
          <a:p>
            <a:fld id="{10336B07-8511-4DF2-93E1-5665CA9277ED}" type="datetimeFigureOut">
              <a:rPr lang="sk-SK" smtClean="0"/>
              <a:pPr/>
              <a:t>4. 3. 2012</a:t>
            </a:fld>
            <a:endParaRPr lang="sk-SK"/>
          </a:p>
        </p:txBody>
      </p:sp>
      <p:sp>
        <p:nvSpPr>
          <p:cNvPr id="6" name="Zástupný symbol päty 5"/>
          <p:cNvSpPr>
            <a:spLocks noGrp="1"/>
          </p:cNvSpPr>
          <p:nvPr>
            <p:ph type="ftr" sz="quarter" idx="11"/>
          </p:nvPr>
        </p:nvSpPr>
        <p:spPr/>
        <p:txBody>
          <a:bodyPr/>
          <a:lstStyle/>
          <a:p>
            <a:endParaRPr lang="sk-SK"/>
          </a:p>
        </p:txBody>
      </p:sp>
      <p:sp>
        <p:nvSpPr>
          <p:cNvPr id="7" name="Zástupný symbol čísla snímky 6"/>
          <p:cNvSpPr>
            <a:spLocks noGrp="1"/>
          </p:cNvSpPr>
          <p:nvPr>
            <p:ph type="sldNum" sz="quarter" idx="12"/>
          </p:nvPr>
        </p:nvSpPr>
        <p:spPr/>
        <p:txBody>
          <a:bodyPr/>
          <a:lstStyle/>
          <a:p>
            <a:fld id="{44F89D24-F072-4EF8-9E0E-0C47A1FB1E56}" type="slidenum">
              <a:rPr lang="sk-SK" smtClean="0"/>
              <a:pPr/>
              <a:t>‹#›</a:t>
            </a:fld>
            <a:endParaRPr lang="sk-SK"/>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nadpisu 1"/>
          <p:cNvSpPr>
            <a:spLocks noGrp="1"/>
          </p:cNvSpPr>
          <p:nvPr>
            <p:ph type="title"/>
          </p:nvPr>
        </p:nvSpPr>
        <p:spPr>
          <a:xfrm>
            <a:off x="457200" y="228866"/>
            <a:ext cx="8229600" cy="952500"/>
          </a:xfrm>
          <a:prstGeom prst="rect">
            <a:avLst/>
          </a:prstGeom>
        </p:spPr>
        <p:txBody>
          <a:bodyPr vert="horz" lIns="91440" tIns="45720" rIns="91440" bIns="45720" rtlCol="0" anchor="ctr">
            <a:normAutofit/>
          </a:bodyPr>
          <a:lstStyle/>
          <a:p>
            <a:r>
              <a:rPr lang="sk-SK" smtClean="0"/>
              <a:t>Kliknite sem a upravte štýl predlohy nadpisov.</a:t>
            </a:r>
            <a:endParaRPr lang="sk-SK"/>
          </a:p>
        </p:txBody>
      </p:sp>
      <p:sp>
        <p:nvSpPr>
          <p:cNvPr id="3" name="Zástupný symbol textu 2"/>
          <p:cNvSpPr>
            <a:spLocks noGrp="1"/>
          </p:cNvSpPr>
          <p:nvPr>
            <p:ph type="body" idx="1"/>
          </p:nvPr>
        </p:nvSpPr>
        <p:spPr>
          <a:xfrm>
            <a:off x="457200" y="1333501"/>
            <a:ext cx="8229600" cy="3771636"/>
          </a:xfrm>
          <a:prstGeom prst="rect">
            <a:avLst/>
          </a:prstGeom>
        </p:spPr>
        <p:txBody>
          <a:bodyPr vert="horz" lIns="91440" tIns="45720" rIns="91440" bIns="45720" rtlCol="0">
            <a:normAutofit/>
          </a:body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10336B07-8511-4DF2-93E1-5665CA9277ED}" type="datetimeFigureOut">
              <a:rPr lang="sk-SK" smtClean="0"/>
              <a:pPr/>
              <a:t>4. 3. 2012</a:t>
            </a:fld>
            <a:endParaRPr lang="sk-SK"/>
          </a:p>
        </p:txBody>
      </p:sp>
      <p:sp>
        <p:nvSpPr>
          <p:cNvPr id="5" name="Zástupný symbol päty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k-SK"/>
          </a:p>
        </p:txBody>
      </p:sp>
      <p:sp>
        <p:nvSpPr>
          <p:cNvPr id="6" name="Zástupný symbol čísla snímky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44F89D24-F072-4EF8-9E0E-0C47A1FB1E56}" type="slidenum">
              <a:rPr lang="sk-SK" smtClean="0"/>
              <a:pPr/>
              <a:t>‹#›</a:t>
            </a:fld>
            <a:endParaRPr lang="sk-SK"/>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alpha val="73000"/>
              </a:schemeClr>
            </a:gs>
            <a:gs pos="0">
              <a:schemeClr val="bg1">
                <a:lumMod val="75000"/>
                <a:alpha val="79000"/>
              </a:schemeClr>
            </a:gs>
            <a:gs pos="90000">
              <a:schemeClr val="bg1">
                <a:lumMod val="85000"/>
              </a:schemeClr>
            </a:gs>
          </a:gsLst>
          <a:lin ang="13500000" scaled="1"/>
          <a:tileRect/>
        </a:gradFill>
        <a:effectLst/>
      </p:bgPr>
    </p:bg>
    <p:spTree>
      <p:nvGrpSpPr>
        <p:cNvPr id="1" name=""/>
        <p:cNvGrpSpPr/>
        <p:nvPr/>
      </p:nvGrpSpPr>
      <p:grpSpPr>
        <a:xfrm>
          <a:off x="0" y="0"/>
          <a:ext cx="0" cy="0"/>
          <a:chOff x="0" y="0"/>
          <a:chExt cx="0" cy="0"/>
        </a:xfrm>
      </p:grpSpPr>
      <p:sp>
        <p:nvSpPr>
          <p:cNvPr id="2" name="Zástupný symbol nadpisu 1"/>
          <p:cNvSpPr>
            <a:spLocks noGrp="1"/>
          </p:cNvSpPr>
          <p:nvPr>
            <p:ph type="title"/>
          </p:nvPr>
        </p:nvSpPr>
        <p:spPr>
          <a:xfrm>
            <a:off x="457200" y="228866"/>
            <a:ext cx="8229600" cy="952500"/>
          </a:xfrm>
          <a:prstGeom prst="rect">
            <a:avLst/>
          </a:prstGeom>
        </p:spPr>
        <p:txBody>
          <a:bodyPr vert="horz" lIns="91440" tIns="45720" rIns="91440" bIns="45720" rtlCol="0" anchor="ctr">
            <a:normAutofit/>
          </a:bodyPr>
          <a:lstStyle/>
          <a:p>
            <a:r>
              <a:rPr lang="sk-SK" smtClean="0"/>
              <a:t>Kliknite sem a upravte štýl predlohy nadpisov.</a:t>
            </a:r>
            <a:endParaRPr lang="sk-SK"/>
          </a:p>
        </p:txBody>
      </p:sp>
      <p:sp>
        <p:nvSpPr>
          <p:cNvPr id="3" name="Zástupný symbol textu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2"/>
          </p:nvPr>
        </p:nvSpPr>
        <p:spPr>
          <a:xfrm>
            <a:off x="457200" y="5296960"/>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6A812B65-9A1B-42FF-8DDA-365A2B0950AF}" type="datetimeFigureOut">
              <a:rPr lang="sk-SK" smtClean="0">
                <a:solidFill>
                  <a:prstClr val="black">
                    <a:tint val="75000"/>
                  </a:prstClr>
                </a:solidFill>
              </a:rPr>
              <a:pPr/>
              <a:t>4. 3. 2012</a:t>
            </a:fld>
            <a:endParaRPr lang="sk-SK">
              <a:solidFill>
                <a:prstClr val="black">
                  <a:tint val="75000"/>
                </a:prstClr>
              </a:solidFill>
            </a:endParaRPr>
          </a:p>
        </p:txBody>
      </p:sp>
      <p:sp>
        <p:nvSpPr>
          <p:cNvPr id="5" name="Zástupný symbol päty 4"/>
          <p:cNvSpPr>
            <a:spLocks noGrp="1"/>
          </p:cNvSpPr>
          <p:nvPr>
            <p:ph type="ftr" sz="quarter" idx="3"/>
          </p:nvPr>
        </p:nvSpPr>
        <p:spPr>
          <a:xfrm>
            <a:off x="3124200" y="5296960"/>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k-SK">
              <a:solidFill>
                <a:prstClr val="black">
                  <a:tint val="75000"/>
                </a:prstClr>
              </a:solidFill>
            </a:endParaRPr>
          </a:p>
        </p:txBody>
      </p:sp>
      <p:sp>
        <p:nvSpPr>
          <p:cNvPr id="6" name="Zástupný symbol čísla snímky 5"/>
          <p:cNvSpPr>
            <a:spLocks noGrp="1"/>
          </p:cNvSpPr>
          <p:nvPr>
            <p:ph type="sldNum" sz="quarter" idx="4"/>
          </p:nvPr>
        </p:nvSpPr>
        <p:spPr>
          <a:xfrm>
            <a:off x="6553200" y="5296960"/>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D6463108-0728-4F2C-A3A7-356034624A9C}" type="slidenum">
              <a:rPr lang="sk-SK" smtClean="0">
                <a:solidFill>
                  <a:prstClr val="black">
                    <a:tint val="75000"/>
                  </a:prstClr>
                </a:solidFill>
              </a:rPr>
              <a:pPr/>
              <a:t>‹#›</a:t>
            </a:fld>
            <a:endParaRPr lang="sk-SK">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8.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hyperlink" Target="http://innovators-team10.github.com/" TargetMode="External"/><Relationship Id="rId2" Type="http://schemas.openxmlformats.org/officeDocument/2006/relationships/hyperlink" Target="https://github.com/Innovators-Team10/TrollEdit" TargetMode="External"/><Relationship Id="rId1" Type="http://schemas.openxmlformats.org/officeDocument/2006/relationships/slideLayout" Target="../slideLayouts/slideLayout18.xml"/><Relationship Id="rId4" Type="http://schemas.openxmlformats.org/officeDocument/2006/relationships/hyperlink" Target="http://labss2.fiit.stuba.sk/TeamProject/2011/team10is-si/index.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dĺžnik 13"/>
          <p:cNvSpPr/>
          <p:nvPr/>
        </p:nvSpPr>
        <p:spPr>
          <a:xfrm>
            <a:off x="0" y="3433565"/>
            <a:ext cx="9144000" cy="1440159"/>
          </a:xfrm>
          <a:prstGeom prst="rect">
            <a:avLst/>
          </a:prstGeom>
          <a:solidFill>
            <a:srgbClr val="000000">
              <a:alpha val="9020"/>
            </a:srgb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sk-SK" dirty="0">
              <a:solidFill>
                <a:prstClr val="black">
                  <a:lumMod val="95000"/>
                  <a:lumOff val="5000"/>
                </a:prstClr>
              </a:solidFill>
            </a:endParaRPr>
          </a:p>
        </p:txBody>
      </p:sp>
      <p:sp>
        <p:nvSpPr>
          <p:cNvPr id="3" name="BlokTextu 2"/>
          <p:cNvSpPr txBox="1"/>
          <p:nvPr/>
        </p:nvSpPr>
        <p:spPr>
          <a:xfrm>
            <a:off x="5471592" y="3017519"/>
            <a:ext cx="3672408" cy="307777"/>
          </a:xfrm>
          <a:prstGeom prst="rect">
            <a:avLst/>
          </a:prstGeom>
          <a:noFill/>
        </p:spPr>
        <p:txBody>
          <a:bodyPr wrap="square" rtlCol="0">
            <a:spAutoFit/>
          </a:bodyPr>
          <a:lstStyle/>
          <a:p>
            <a:r>
              <a:rPr lang="sk-SK" sz="1400" dirty="0">
                <a:solidFill>
                  <a:prstClr val="white">
                    <a:lumMod val="50000"/>
                  </a:prstClr>
                </a:solidFill>
                <a:effectLst>
                  <a:reflection blurRad="6350" stA="55000" endA="300" endPos="45500" dir="5400000" sy="-100000" algn="bl" rotWithShape="0"/>
                </a:effectLst>
                <a:latin typeface="Square721 BT" pitchFamily="34" charset="0"/>
                <a:cs typeface="Arial" pitchFamily="34" charset="0"/>
              </a:rPr>
              <a:t>   </a:t>
            </a:r>
            <a:r>
              <a:rPr lang="sk-SK" sz="1400" dirty="0" smtClean="0">
                <a:solidFill>
                  <a:prstClr val="white">
                    <a:lumMod val="50000"/>
                  </a:prstClr>
                </a:solidFill>
                <a:effectLst>
                  <a:reflection blurRad="6350" stA="55000" endA="300" endPos="45500" dir="5400000" sy="-100000" algn="bl" rotWithShape="0"/>
                </a:effectLst>
                <a:latin typeface="Square721 BT" pitchFamily="34" charset="0"/>
                <a:cs typeface="Arial" pitchFamily="34" charset="0"/>
              </a:rPr>
              <a:t>   </a:t>
            </a:r>
            <a:r>
              <a:rPr lang="sk-SK" sz="1200" dirty="0" smtClean="0">
                <a:effectLst/>
                <a:latin typeface="Square721 BT" pitchFamily="34" charset="0"/>
                <a:cs typeface="Arial" pitchFamily="34" charset="0"/>
              </a:rPr>
              <a:t>Textový </a:t>
            </a:r>
            <a:r>
              <a:rPr lang="sk-SK" sz="1200" dirty="0">
                <a:effectLst/>
                <a:latin typeface="Square721 BT" pitchFamily="34" charset="0"/>
                <a:cs typeface="Arial" pitchFamily="34" charset="0"/>
              </a:rPr>
              <a:t>editor obohatený o grafické prvky </a:t>
            </a:r>
            <a:endParaRPr lang="sk-SK" sz="900" dirty="0">
              <a:effectLst/>
              <a:latin typeface="Square721 BT" pitchFamily="34" charset="0"/>
            </a:endParaRPr>
          </a:p>
        </p:txBody>
      </p:sp>
      <p:sp>
        <p:nvSpPr>
          <p:cNvPr id="16" name="Podnadpis 2"/>
          <p:cNvSpPr txBox="1">
            <a:spLocks/>
          </p:cNvSpPr>
          <p:nvPr/>
        </p:nvSpPr>
        <p:spPr>
          <a:xfrm>
            <a:off x="0" y="5161756"/>
            <a:ext cx="2808312" cy="382860"/>
          </a:xfrm>
          <a:prstGeom prst="rect">
            <a:avLst/>
          </a:prstGeom>
        </p:spPr>
        <p:txBody>
          <a:bodyPr vert="horz" lIns="0" tIns="0" rIns="0" bIns="0" rtlCol="0">
            <a:noAutofit/>
          </a:bodyPr>
          <a:lstStyle/>
          <a:p>
            <a:pPr defTabSz="914363">
              <a:lnSpc>
                <a:spcPct val="90000"/>
              </a:lnSpc>
              <a:defRPr/>
            </a:pPr>
            <a:r>
              <a:rPr lang="sk-SK" sz="1200" dirty="0">
                <a:solidFill>
                  <a:prstClr val="white">
                    <a:lumMod val="50000"/>
                  </a:prstClr>
                </a:solidFill>
                <a:latin typeface="Arial" pitchFamily="34" charset="0"/>
                <a:cs typeface="Arial" pitchFamily="34" charset="0"/>
              </a:rPr>
              <a:t>  </a:t>
            </a:r>
            <a:r>
              <a:rPr lang="sk-SK" sz="1200" dirty="0">
                <a:latin typeface="Arial" pitchFamily="34" charset="0"/>
                <a:cs typeface="Arial" pitchFamily="34" charset="0"/>
              </a:rPr>
              <a:t>Tímový projekt 2011/12</a:t>
            </a:r>
            <a:endParaRPr lang="cs-CZ" sz="1100" dirty="0">
              <a:latin typeface="Arial" pitchFamily="34" charset="0"/>
              <a:cs typeface="Arial" pitchFamily="34" charset="0"/>
            </a:endParaRPr>
          </a:p>
          <a:p>
            <a:pPr defTabSz="914363">
              <a:lnSpc>
                <a:spcPct val="90000"/>
              </a:lnSpc>
              <a:defRPr/>
            </a:pPr>
            <a:r>
              <a:rPr lang="cs-CZ" sz="400" dirty="0">
                <a:latin typeface="Arial" pitchFamily="34" charset="0"/>
                <a:cs typeface="Arial" pitchFamily="34" charset="0"/>
              </a:rPr>
              <a:t> </a:t>
            </a:r>
          </a:p>
          <a:p>
            <a:pPr defTabSz="914363">
              <a:lnSpc>
                <a:spcPct val="90000"/>
              </a:lnSpc>
            </a:pPr>
            <a:r>
              <a:rPr lang="sk-SK" sz="1050" dirty="0">
                <a:latin typeface="Arial" pitchFamily="34" charset="0"/>
                <a:cs typeface="Arial" pitchFamily="34" charset="0"/>
              </a:rPr>
              <a:t>   tp-team-10@googlegroups.com</a:t>
            </a:r>
            <a:endParaRPr lang="cs-CZ" sz="2800" dirty="0">
              <a:latin typeface="Arial" pitchFamily="34" charset="0"/>
              <a:cs typeface="Arial" pitchFamily="34" charset="0"/>
            </a:endParaRPr>
          </a:p>
        </p:txBody>
      </p:sp>
      <p:grpSp>
        <p:nvGrpSpPr>
          <p:cNvPr id="19" name="Skupina 18"/>
          <p:cNvGrpSpPr/>
          <p:nvPr/>
        </p:nvGrpSpPr>
        <p:grpSpPr>
          <a:xfrm>
            <a:off x="4067944" y="3433564"/>
            <a:ext cx="4797681" cy="1446550"/>
            <a:chOff x="2971800" y="3028950"/>
            <a:chExt cx="4797681" cy="1446550"/>
          </a:xfrm>
        </p:grpSpPr>
        <p:sp>
          <p:nvSpPr>
            <p:cNvPr id="20" name="BlokTextu 19"/>
            <p:cNvSpPr txBox="1"/>
            <p:nvPr/>
          </p:nvSpPr>
          <p:spPr>
            <a:xfrm>
              <a:off x="3048000" y="3028950"/>
              <a:ext cx="4038600" cy="1446550"/>
            </a:xfrm>
            <a:prstGeom prst="rect">
              <a:avLst/>
            </a:prstGeom>
            <a:noFill/>
          </p:spPr>
          <p:txBody>
            <a:bodyPr wrap="square" rtlCol="0">
              <a:spAutoFit/>
            </a:bodyPr>
            <a:lstStyle/>
            <a:p>
              <a:r>
                <a:rPr lang="sk-SK" sz="8800" b="1" spc="-300" dirty="0" smtClean="0">
                  <a:effectLst>
                    <a:outerShdw blurRad="50800" dist="38100" dir="18900000" algn="bl" rotWithShape="0">
                      <a:prstClr val="black">
                        <a:alpha val="40000"/>
                      </a:prstClr>
                    </a:outerShdw>
                  </a:effectLst>
                  <a:latin typeface="Aharoni" pitchFamily="2" charset="-79"/>
                  <a:cs typeface="Aharoni" pitchFamily="2" charset="-79"/>
                </a:rPr>
                <a:t>  </a:t>
              </a:r>
              <a:r>
                <a:rPr lang="sk-SK" sz="8800" b="1" spc="-300" dirty="0" smtClean="0">
                  <a:solidFill>
                    <a:schemeClr val="tx1">
                      <a:lumMod val="95000"/>
                      <a:lumOff val="5000"/>
                    </a:schemeClr>
                  </a:solidFill>
                  <a:effectLst>
                    <a:outerShdw blurRad="50800" dist="38100" dir="18900000" algn="bl" rotWithShape="0">
                      <a:prstClr val="black">
                        <a:alpha val="40000"/>
                      </a:prstClr>
                    </a:outerShdw>
                  </a:effectLst>
                  <a:latin typeface="Trebuchet MS" pitchFamily="34" charset="0"/>
                  <a:cs typeface="Aharoni" pitchFamily="2" charset="-79"/>
                </a:rPr>
                <a:t>r</a:t>
              </a:r>
              <a:r>
                <a:rPr lang="sk-SK" sz="8800" b="1" spc="-300" dirty="0" smtClean="0">
                  <a:solidFill>
                    <a:schemeClr val="tx1">
                      <a:lumMod val="95000"/>
                      <a:lumOff val="5000"/>
                    </a:schemeClr>
                  </a:solidFill>
                  <a:effectLst>
                    <a:outerShdw blurRad="50800" dist="38100" dir="18900000" algn="bl" rotWithShape="0">
                      <a:prstClr val="black">
                        <a:alpha val="40000"/>
                      </a:prstClr>
                    </a:outerShdw>
                  </a:effectLst>
                  <a:latin typeface="Trebuchet MS" pitchFamily="34" charset="0"/>
                  <a:cs typeface="Aharoni" pitchFamily="2" charset="-79"/>
                </a:rPr>
                <a:t>oll</a:t>
              </a:r>
              <a:r>
                <a:rPr lang="sk-SK" sz="7600" spc="-300" dirty="0" smtClean="0">
                  <a:solidFill>
                    <a:srgbClr val="972C29"/>
                  </a:solidFill>
                  <a:effectLst>
                    <a:outerShdw blurRad="50800" dist="38100" dir="18900000" algn="bl" rotWithShape="0">
                      <a:prstClr val="black">
                        <a:alpha val="40000"/>
                      </a:prstClr>
                    </a:outerShdw>
                  </a:effectLst>
                  <a:latin typeface="HandelGotD" pitchFamily="34" charset="0"/>
                  <a:cs typeface="Aharoni" pitchFamily="2" charset="-79"/>
                </a:rPr>
                <a:t>Edit</a:t>
              </a:r>
              <a:r>
                <a:rPr lang="sk-SK" sz="8000" b="1" dirty="0" smtClean="0">
                  <a:latin typeface="Arial" pitchFamily="34" charset="0"/>
                  <a:cs typeface="Arial" pitchFamily="34" charset="0"/>
                </a:rPr>
                <a:t> </a:t>
              </a:r>
              <a:endParaRPr lang="sk-SK" sz="8000" b="1" dirty="0">
                <a:latin typeface="Arial" pitchFamily="34" charset="0"/>
                <a:cs typeface="Arial" pitchFamily="34" charset="0"/>
              </a:endParaRPr>
            </a:p>
          </p:txBody>
        </p:sp>
        <p:sp>
          <p:nvSpPr>
            <p:cNvPr id="21" name="BlokTextu 20"/>
            <p:cNvSpPr txBox="1"/>
            <p:nvPr/>
          </p:nvSpPr>
          <p:spPr>
            <a:xfrm>
              <a:off x="4038600" y="4171950"/>
              <a:ext cx="3048000" cy="233619"/>
            </a:xfrm>
            <a:prstGeom prst="rect">
              <a:avLst/>
            </a:prstGeom>
            <a:noFill/>
          </p:spPr>
          <p:txBody>
            <a:bodyPr wrap="square" tIns="18000" rtlCol="0" anchor="t">
              <a:spAutoFit/>
            </a:bodyPr>
            <a:lstStyle/>
            <a:p>
              <a:r>
                <a:rPr lang="sk-SK" sz="1100" dirty="0" smtClean="0">
                  <a:solidFill>
                    <a:srgbClr val="8A0000"/>
                  </a:solidFill>
                  <a:effectLst>
                    <a:outerShdw blurRad="50800" dist="38100" dir="16200000" rotWithShape="0">
                      <a:prstClr val="black">
                        <a:alpha val="40000"/>
                      </a:prstClr>
                    </a:outerShdw>
                  </a:effectLst>
                </a:rPr>
                <a:t>                </a:t>
              </a:r>
              <a:r>
                <a:rPr lang="en-US" sz="1050" dirty="0" smtClean="0">
                  <a:solidFill>
                    <a:schemeClr val="tx1">
                      <a:lumMod val="85000"/>
                      <a:lumOff val="15000"/>
                    </a:schemeClr>
                  </a:solidFill>
                  <a:effectLst>
                    <a:outerShdw blurRad="50800" dist="38100" dir="16200000" rotWithShape="0">
                      <a:prstClr val="black">
                        <a:alpha val="40000"/>
                      </a:prstClr>
                    </a:outerShdw>
                  </a:effectLst>
                </a:rPr>
                <a:t>text </a:t>
              </a:r>
              <a:r>
                <a:rPr lang="en-US" sz="1050" dirty="0" smtClean="0">
                  <a:solidFill>
                    <a:schemeClr val="tx1">
                      <a:lumMod val="85000"/>
                      <a:lumOff val="15000"/>
                    </a:schemeClr>
                  </a:solidFill>
                  <a:effectLst>
                    <a:outerShdw blurRad="50800" dist="38100" dir="16200000" rotWithShape="0">
                      <a:prstClr val="black">
                        <a:alpha val="40000"/>
                      </a:prstClr>
                    </a:outerShdw>
                  </a:effectLst>
                </a:rPr>
                <a:t>editor with graphical enhancements</a:t>
              </a:r>
              <a:endParaRPr lang="sk-SK" sz="1100" dirty="0">
                <a:solidFill>
                  <a:schemeClr val="tx1">
                    <a:lumMod val="85000"/>
                    <a:lumOff val="15000"/>
                  </a:schemeClr>
                </a:solidFill>
                <a:effectLst>
                  <a:outerShdw blurRad="50800" dist="38100" dir="16200000" rotWithShape="0">
                    <a:prstClr val="black">
                      <a:alpha val="40000"/>
                    </a:prstClr>
                  </a:outerShdw>
                </a:effectLst>
              </a:endParaRPr>
            </a:p>
          </p:txBody>
        </p:sp>
        <p:sp>
          <p:nvSpPr>
            <p:cNvPr id="22" name="Polovičný rám 21"/>
            <p:cNvSpPr/>
            <p:nvPr/>
          </p:nvSpPr>
          <p:spPr>
            <a:xfrm rot="9826324">
              <a:off x="7206267" y="3656613"/>
              <a:ext cx="563214" cy="649674"/>
            </a:xfrm>
            <a:prstGeom prst="halfFrame">
              <a:avLst/>
            </a:prstGeom>
            <a:effectLst>
              <a:outerShdw blurRad="76200" dir="13500000" sy="23000" kx="1200000" algn="br"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sk-SK">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cxnSp>
          <p:nvCxnSpPr>
            <p:cNvPr id="23" name="Rovná spojnica 22"/>
            <p:cNvCxnSpPr/>
            <p:nvPr/>
          </p:nvCxnSpPr>
          <p:spPr>
            <a:xfrm>
              <a:off x="4572000" y="4171950"/>
              <a:ext cx="2286000" cy="0"/>
            </a:xfrm>
            <a:prstGeom prst="line">
              <a:avLst/>
            </a:prstGeom>
            <a:ln w="3175">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4" name="Polovičný rám 23"/>
            <p:cNvSpPr/>
            <p:nvPr/>
          </p:nvSpPr>
          <p:spPr>
            <a:xfrm rot="20797791">
              <a:off x="7112524" y="3655825"/>
              <a:ext cx="597500" cy="633010"/>
            </a:xfrm>
            <a:prstGeom prst="halfFrame">
              <a:avLst/>
            </a:prstGeom>
            <a:solidFill>
              <a:srgbClr val="972C29"/>
            </a:solidFill>
            <a:effectLst>
              <a:outerShdw blurRad="76200" dir="13500000" sy="23000" kx="1200000" algn="br"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sk-SK">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pic>
          <p:nvPicPr>
            <p:cNvPr id="25" name="Picture 4"/>
            <p:cNvPicPr>
              <a:picLocks noChangeAspect="1" noChangeArrowheads="1"/>
            </p:cNvPicPr>
            <p:nvPr/>
          </p:nvPicPr>
          <p:blipFill>
            <a:blip r:embed="rId3" cstate="print"/>
            <a:srcRect/>
            <a:stretch>
              <a:fillRect/>
            </a:stretch>
          </p:blipFill>
          <p:spPr bwMode="auto">
            <a:xfrm>
              <a:off x="2971800" y="3181350"/>
              <a:ext cx="1066800" cy="990600"/>
            </a:xfrm>
            <a:prstGeom prst="rect">
              <a:avLst/>
            </a:prstGeom>
            <a:noFill/>
            <a:ln w="9525">
              <a:noFill/>
              <a:miter lim="800000"/>
              <a:headEnd/>
              <a:tailEnd/>
            </a:ln>
            <a:effectLst>
              <a:outerShdw blurRad="50800" dist="38100" dir="2700000" algn="tl" rotWithShape="0">
                <a:prstClr val="black">
                  <a:alpha val="40000"/>
                </a:prstClr>
              </a:outerShdw>
            </a:effectLst>
          </p:spPr>
        </p:pic>
      </p:grpSp>
    </p:spTree>
  </p:cSld>
  <p:clrMapOvr>
    <a:masterClrMapping/>
  </p:clrMapOvr>
  <p:transition>
    <p:cove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rázok 2" descr="Obrázok1.png"/>
          <p:cNvPicPr>
            <a:picLocks noChangeAspect="1"/>
          </p:cNvPicPr>
          <p:nvPr/>
        </p:nvPicPr>
        <p:blipFill>
          <a:blip r:embed="rId2" cstate="print"/>
          <a:stretch>
            <a:fillRect/>
          </a:stretch>
        </p:blipFill>
        <p:spPr>
          <a:xfrm>
            <a:off x="3635896" y="4153644"/>
            <a:ext cx="2546780" cy="978566"/>
          </a:xfrm>
          <a:prstGeom prst="rect">
            <a:avLst/>
          </a:prstGeom>
        </p:spPr>
      </p:pic>
    </p:spTree>
  </p:cSld>
  <p:clrMapOvr>
    <a:masterClrMapping/>
  </p:clrMapOvr>
  <p:transition spd="med">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dĺžnik 5"/>
          <p:cNvSpPr/>
          <p:nvPr/>
        </p:nvSpPr>
        <p:spPr>
          <a:xfrm>
            <a:off x="0" y="5497793"/>
            <a:ext cx="9252520" cy="217207"/>
          </a:xfrm>
          <a:prstGeom prst="rect">
            <a:avLst/>
          </a:prstGeom>
          <a:solidFill>
            <a:srgbClr val="000000">
              <a:alpha val="5882"/>
            </a:srgb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sk-SK" dirty="0">
              <a:solidFill>
                <a:prstClr val="black">
                  <a:lumMod val="95000"/>
                  <a:lumOff val="5000"/>
                </a:prstClr>
              </a:solidFill>
            </a:endParaRPr>
          </a:p>
        </p:txBody>
      </p:sp>
      <p:sp>
        <p:nvSpPr>
          <p:cNvPr id="2" name="Obdĺžnik s rovnostranným zaobleným rohom 1"/>
          <p:cNvSpPr/>
          <p:nvPr/>
        </p:nvSpPr>
        <p:spPr>
          <a:xfrm>
            <a:off x="2915816" y="0"/>
            <a:ext cx="6508104" cy="560062"/>
          </a:xfrm>
          <a:prstGeom prst="round2SameRect">
            <a:avLst>
              <a:gd name="adj1" fmla="val 0"/>
              <a:gd name="adj2" fmla="val 50000"/>
            </a:avLst>
          </a:prstGeom>
          <a:solidFill>
            <a:srgbClr val="000000">
              <a:alpha val="9020"/>
            </a:srgb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sk-SK" dirty="0">
              <a:solidFill>
                <a:prstClr val="black">
                  <a:lumMod val="95000"/>
                  <a:lumOff val="5000"/>
                </a:prstClr>
              </a:solidFill>
            </a:endParaRPr>
          </a:p>
        </p:txBody>
      </p:sp>
      <p:sp>
        <p:nvSpPr>
          <p:cNvPr id="3" name="TextBox 47"/>
          <p:cNvSpPr txBox="1"/>
          <p:nvPr/>
        </p:nvSpPr>
        <p:spPr>
          <a:xfrm>
            <a:off x="1" y="5495704"/>
            <a:ext cx="2051719" cy="219296"/>
          </a:xfrm>
          <a:prstGeom prst="rect">
            <a:avLst/>
          </a:prstGeom>
          <a:noFill/>
          <a:effectLst>
            <a:outerShdw blurRad="50800" dist="38100" dir="2700000" algn="tl" rotWithShape="0">
              <a:prstClr val="black">
                <a:alpha val="40000"/>
              </a:prstClr>
            </a:outerShdw>
          </a:effectLst>
        </p:spPr>
        <p:txBody>
          <a:bodyPr wrap="square" lIns="68589" tIns="34295" rIns="68589" bIns="0" rtlCol="0" anchor="b">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sk-SK" sz="1200" b="0" i="1" u="none" strike="noStrike" kern="0" cap="none" spc="0" normalizeH="0" baseline="0" noProof="0" dirty="0" smtClean="0">
                <a:uLnTx/>
                <a:uFillTx/>
                <a:latin typeface="Constantia" pitchFamily="18" charset="0"/>
              </a:rPr>
              <a:t>Innovators </a:t>
            </a:r>
            <a:r>
              <a:rPr kumimoji="0" lang="sk-SK" sz="1050" b="0" i="1" u="none" strike="noStrike" kern="0" cap="none" spc="0" normalizeH="0" baseline="0" noProof="0" dirty="0" smtClean="0">
                <a:uLnTx/>
                <a:uFillTx/>
                <a:latin typeface="Constantia" pitchFamily="18" charset="0"/>
              </a:rPr>
              <a:t>| tím</a:t>
            </a:r>
            <a:r>
              <a:rPr kumimoji="0" lang="sk-SK" sz="1100" b="0" i="1" u="none" strike="noStrike" kern="0" cap="none" spc="0" normalizeH="0" baseline="0" noProof="0" dirty="0" smtClean="0">
                <a:uLnTx/>
                <a:uFillTx/>
                <a:latin typeface="Constantia" pitchFamily="18" charset="0"/>
              </a:rPr>
              <a:t> č.10</a:t>
            </a:r>
            <a:endParaRPr kumimoji="0" lang="en-US" sz="1200" b="0" i="1" u="none" strike="noStrike" kern="0" cap="none" spc="0" normalizeH="0" baseline="0" noProof="0" dirty="0">
              <a:uLnTx/>
              <a:uFillTx/>
              <a:latin typeface="Constantia" pitchFamily="18" charset="0"/>
            </a:endParaRPr>
          </a:p>
        </p:txBody>
      </p:sp>
      <p:sp>
        <p:nvSpPr>
          <p:cNvPr id="4" name="BlokTextu 3"/>
          <p:cNvSpPr txBox="1"/>
          <p:nvPr/>
        </p:nvSpPr>
        <p:spPr>
          <a:xfrm>
            <a:off x="2087216" y="97463"/>
            <a:ext cx="7056784" cy="415498"/>
          </a:xfrm>
          <a:prstGeom prst="rect">
            <a:avLst/>
          </a:prstGeom>
          <a:noFill/>
        </p:spPr>
        <p:txBody>
          <a:bodyPr wrap="square" bIns="0" rtlCol="0" anchor="b">
            <a:spAutoFit/>
          </a:bodyPr>
          <a:lstStyle/>
          <a:p>
            <a:r>
              <a:rPr lang="sk-SK" sz="2400" b="1" dirty="0" smtClean="0">
                <a:latin typeface="Arial" pitchFamily="34" charset="0"/>
                <a:cs typeface="Arial" pitchFamily="34" charset="0"/>
              </a:rPr>
              <a:t>                                                   Genéza projektu</a:t>
            </a:r>
            <a:endParaRPr lang="sk-SK" sz="2400" b="1" dirty="0">
              <a:latin typeface="Arial" pitchFamily="34" charset="0"/>
              <a:cs typeface="Arial" pitchFamily="34" charset="0"/>
            </a:endParaRPr>
          </a:p>
        </p:txBody>
      </p:sp>
      <p:sp>
        <p:nvSpPr>
          <p:cNvPr id="5" name="BlokTextu 4"/>
          <p:cNvSpPr txBox="1"/>
          <p:nvPr/>
        </p:nvSpPr>
        <p:spPr>
          <a:xfrm>
            <a:off x="323528" y="2137421"/>
            <a:ext cx="3600400" cy="584775"/>
          </a:xfrm>
          <a:prstGeom prst="rect">
            <a:avLst/>
          </a:prstGeom>
          <a:noFill/>
        </p:spPr>
        <p:txBody>
          <a:bodyPr wrap="square" rtlCol="0">
            <a:spAutoFit/>
          </a:bodyPr>
          <a:lstStyle/>
          <a:p>
            <a:r>
              <a:rPr lang="sk-SK" dirty="0" smtClean="0">
                <a:latin typeface="Arial" pitchFamily="34" charset="0"/>
                <a:cs typeface="Arial" pitchFamily="34" charset="0"/>
              </a:rPr>
              <a:t>Projekt vznikol v roku 2009/10 </a:t>
            </a:r>
          </a:p>
          <a:p>
            <a:endParaRPr lang="sk-SK" sz="1400" dirty="0" smtClean="0">
              <a:latin typeface="Arial" pitchFamily="34" charset="0"/>
              <a:cs typeface="Arial" pitchFamily="34" charset="0"/>
            </a:endParaRPr>
          </a:p>
        </p:txBody>
      </p:sp>
      <p:pic>
        <p:nvPicPr>
          <p:cNvPr id="8" name="Obrázok 7" descr="qt.png"/>
          <p:cNvPicPr>
            <a:picLocks noChangeAspect="1"/>
          </p:cNvPicPr>
          <p:nvPr/>
        </p:nvPicPr>
        <p:blipFill>
          <a:blip r:embed="rId2" cstate="print"/>
          <a:stretch>
            <a:fillRect/>
          </a:stretch>
        </p:blipFill>
        <p:spPr>
          <a:xfrm>
            <a:off x="5220072" y="3017518"/>
            <a:ext cx="2962614" cy="800089"/>
          </a:xfrm>
          <a:prstGeom prst="rect">
            <a:avLst/>
          </a:prstGeom>
          <a:effectLst/>
        </p:spPr>
      </p:pic>
      <p:pic>
        <p:nvPicPr>
          <p:cNvPr id="1027" name="Picture 3"/>
          <p:cNvPicPr>
            <a:picLocks noChangeAspect="1" noChangeArrowheads="1"/>
          </p:cNvPicPr>
          <p:nvPr/>
        </p:nvPicPr>
        <p:blipFill>
          <a:blip r:embed="rId3" cstate="print"/>
          <a:srcRect/>
          <a:stretch>
            <a:fillRect/>
          </a:stretch>
        </p:blipFill>
        <p:spPr bwMode="auto">
          <a:xfrm>
            <a:off x="755576" y="2777492"/>
            <a:ext cx="2160240" cy="1193588"/>
          </a:xfrm>
          <a:prstGeom prst="rect">
            <a:avLst/>
          </a:prstGeom>
          <a:noFill/>
          <a:ln w="9525">
            <a:noFill/>
            <a:miter lim="800000"/>
            <a:headEnd/>
            <a:tailEnd/>
          </a:ln>
          <a:effectLst/>
        </p:spPr>
      </p:pic>
      <p:pic>
        <p:nvPicPr>
          <p:cNvPr id="12" name="Obrázok 11" descr="tim.png"/>
          <p:cNvPicPr>
            <a:picLocks noChangeAspect="1"/>
          </p:cNvPicPr>
          <p:nvPr/>
        </p:nvPicPr>
        <p:blipFill>
          <a:blip r:embed="rId4" cstate="print"/>
          <a:stretch>
            <a:fillRect/>
          </a:stretch>
        </p:blipFill>
        <p:spPr>
          <a:xfrm>
            <a:off x="0" y="2857500"/>
            <a:ext cx="9144000" cy="2041278"/>
          </a:xfrm>
          <a:prstGeom prst="rect">
            <a:avLst/>
          </a:prstGeom>
        </p:spPr>
      </p:pic>
      <p:sp>
        <p:nvSpPr>
          <p:cNvPr id="13" name="BlokTextu 12"/>
          <p:cNvSpPr txBox="1"/>
          <p:nvPr/>
        </p:nvSpPr>
        <p:spPr>
          <a:xfrm>
            <a:off x="5004048" y="2137421"/>
            <a:ext cx="3923928" cy="584775"/>
          </a:xfrm>
          <a:prstGeom prst="rect">
            <a:avLst/>
          </a:prstGeom>
          <a:noFill/>
        </p:spPr>
        <p:txBody>
          <a:bodyPr wrap="square" rtlCol="0">
            <a:spAutoFit/>
          </a:bodyPr>
          <a:lstStyle/>
          <a:p>
            <a:r>
              <a:rPr lang="sk-SK" dirty="0" smtClean="0">
                <a:latin typeface="Arial" pitchFamily="34" charset="0"/>
                <a:cs typeface="Arial" pitchFamily="34" charset="0"/>
              </a:rPr>
              <a:t>Pokračovanie na projekte 2011/12</a:t>
            </a:r>
          </a:p>
          <a:p>
            <a:endParaRPr lang="sk-SK" sz="1400" dirty="0" smtClean="0">
              <a:latin typeface="Arial" pitchFamily="34" charset="0"/>
              <a:cs typeface="Arial" pitchFamily="34" charset="0"/>
            </a:endParaRPr>
          </a:p>
        </p:txBody>
      </p:sp>
      <p:pic>
        <p:nvPicPr>
          <p:cNvPr id="15" name="Obrázok 14" descr="qt.png"/>
          <p:cNvPicPr>
            <a:picLocks noChangeAspect="1"/>
          </p:cNvPicPr>
          <p:nvPr/>
        </p:nvPicPr>
        <p:blipFill>
          <a:blip r:embed="rId2" cstate="print"/>
          <a:stretch>
            <a:fillRect/>
          </a:stretch>
        </p:blipFill>
        <p:spPr>
          <a:xfrm>
            <a:off x="2699792" y="1657367"/>
            <a:ext cx="3620972" cy="880098"/>
          </a:xfrm>
          <a:prstGeom prst="rect">
            <a:avLst/>
          </a:prstGeom>
          <a:effectLst/>
        </p:spPr>
      </p:pic>
      <p:sp>
        <p:nvSpPr>
          <p:cNvPr id="16" name="BlokTextu 15"/>
          <p:cNvSpPr txBox="1"/>
          <p:nvPr/>
        </p:nvSpPr>
        <p:spPr>
          <a:xfrm>
            <a:off x="2627784" y="5097750"/>
            <a:ext cx="2376264" cy="307777"/>
          </a:xfrm>
          <a:prstGeom prst="rect">
            <a:avLst/>
          </a:prstGeom>
          <a:noFill/>
        </p:spPr>
        <p:txBody>
          <a:bodyPr wrap="square" rtlCol="0">
            <a:spAutoFit/>
          </a:bodyPr>
          <a:lstStyle/>
          <a:p>
            <a:r>
              <a:rPr lang="sk-SK" sz="1400" dirty="0" smtClean="0">
                <a:solidFill>
                  <a:schemeClr val="bg1">
                    <a:lumMod val="50000"/>
                  </a:schemeClr>
                </a:solidFill>
                <a:latin typeface="Arial" pitchFamily="34" charset="0"/>
                <a:cs typeface="Arial" pitchFamily="34" charset="0"/>
              </a:rPr>
              <a:t>Vedúci projektu </a:t>
            </a:r>
            <a:endParaRPr lang="sk-SK" sz="1400" dirty="0">
              <a:solidFill>
                <a:schemeClr val="bg1">
                  <a:lumMod val="50000"/>
                </a:schemeClr>
              </a:solidFill>
              <a:latin typeface="Arial" pitchFamily="34" charset="0"/>
              <a:cs typeface="Arial" pitchFamily="34" charset="0"/>
            </a:endParaRPr>
          </a:p>
        </p:txBody>
      </p:sp>
      <p:cxnSp>
        <p:nvCxnSpPr>
          <p:cNvPr id="20" name="Rovná spojovacia šípka 19"/>
          <p:cNvCxnSpPr/>
          <p:nvPr/>
        </p:nvCxnSpPr>
        <p:spPr>
          <a:xfrm flipV="1">
            <a:off x="755576" y="4937731"/>
            <a:ext cx="0" cy="320036"/>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Rovná spojnica 22"/>
          <p:cNvCxnSpPr/>
          <p:nvPr/>
        </p:nvCxnSpPr>
        <p:spPr>
          <a:xfrm>
            <a:off x="755576" y="5257767"/>
            <a:ext cx="1872208"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xit" presetSubtype="0" fill="hold" nodeType="clickEffect">
                                  <p:stCondLst>
                                    <p:cond delay="0"/>
                                  </p:stCondLst>
                                  <p:childTnLst>
                                    <p:anim calcmode="lin" valueType="num">
                                      <p:cBhvr>
                                        <p:cTn id="6" dur="1000"/>
                                        <p:tgtEl>
                                          <p:spTgt spid="1027"/>
                                        </p:tgtEl>
                                        <p:attrNameLst>
                                          <p:attrName>ppt_x</p:attrName>
                                        </p:attrNameLst>
                                      </p:cBhvr>
                                      <p:tavLst>
                                        <p:tav tm="0">
                                          <p:val>
                                            <p:strVal val="ppt_x"/>
                                          </p:val>
                                        </p:tav>
                                        <p:tav tm="100000">
                                          <p:val>
                                            <p:strVal val="ppt_x-.2"/>
                                          </p:val>
                                        </p:tav>
                                      </p:tavLst>
                                    </p:anim>
                                    <p:anim calcmode="lin" valueType="num">
                                      <p:cBhvr>
                                        <p:cTn id="7" dur="1000"/>
                                        <p:tgtEl>
                                          <p:spTgt spid="1027"/>
                                        </p:tgtEl>
                                        <p:attrNameLst>
                                          <p:attrName>ppt_y</p:attrName>
                                        </p:attrNameLst>
                                      </p:cBhvr>
                                      <p:tavLst>
                                        <p:tav tm="0">
                                          <p:val>
                                            <p:strVal val="ppt_y"/>
                                          </p:val>
                                        </p:tav>
                                        <p:tav tm="100000">
                                          <p:val>
                                            <p:strVal val="ppt_y"/>
                                          </p:val>
                                        </p:tav>
                                      </p:tavLst>
                                    </p:anim>
                                    <p:animEffect transition="out" filter="fade">
                                      <p:cBhvr>
                                        <p:cTn id="8" dur="1000"/>
                                        <p:tgtEl>
                                          <p:spTgt spid="1027"/>
                                        </p:tgtEl>
                                      </p:cBhvr>
                                    </p:animEffect>
                                    <p:set>
                                      <p:cBhvr>
                                        <p:cTn id="9" dur="1" fill="hold">
                                          <p:stCondLst>
                                            <p:cond delay="999"/>
                                          </p:stCondLst>
                                        </p:cTn>
                                        <p:tgtEl>
                                          <p:spTgt spid="1027"/>
                                        </p:tgtEl>
                                        <p:attrNameLst>
                                          <p:attrName>style.visibility</p:attrName>
                                        </p:attrNameLst>
                                      </p:cBhvr>
                                      <p:to>
                                        <p:strVal val="hidden"/>
                                      </p:to>
                                    </p:set>
                                  </p:childTnLst>
                                </p:cTn>
                              </p:par>
                              <p:par>
                                <p:cTn id="10" presetID="29" presetClass="exit" presetSubtype="0" fill="hold" grpId="0" nodeType="withEffect">
                                  <p:stCondLst>
                                    <p:cond delay="0"/>
                                  </p:stCondLst>
                                  <p:childTnLst>
                                    <p:anim calcmode="lin" valueType="num">
                                      <p:cBhvr>
                                        <p:cTn id="11" dur="1000"/>
                                        <p:tgtEl>
                                          <p:spTgt spid="5"/>
                                        </p:tgtEl>
                                        <p:attrNameLst>
                                          <p:attrName>ppt_x</p:attrName>
                                        </p:attrNameLst>
                                      </p:cBhvr>
                                      <p:tavLst>
                                        <p:tav tm="0">
                                          <p:val>
                                            <p:strVal val="ppt_x"/>
                                          </p:val>
                                        </p:tav>
                                        <p:tav tm="100000">
                                          <p:val>
                                            <p:strVal val="ppt_x-.2"/>
                                          </p:val>
                                        </p:tav>
                                      </p:tavLst>
                                    </p:anim>
                                    <p:anim calcmode="lin" valueType="num">
                                      <p:cBhvr>
                                        <p:cTn id="12" dur="1000"/>
                                        <p:tgtEl>
                                          <p:spTgt spid="5"/>
                                        </p:tgtEl>
                                        <p:attrNameLst>
                                          <p:attrName>ppt_y</p:attrName>
                                        </p:attrNameLst>
                                      </p:cBhvr>
                                      <p:tavLst>
                                        <p:tav tm="0">
                                          <p:val>
                                            <p:strVal val="ppt_y"/>
                                          </p:val>
                                        </p:tav>
                                        <p:tav tm="100000">
                                          <p:val>
                                            <p:strVal val="ppt_y"/>
                                          </p:val>
                                        </p:tav>
                                      </p:tavLst>
                                    </p:anim>
                                    <p:animEffect transition="out" filter="fade">
                                      <p:cBhvr>
                                        <p:cTn id="13" dur="1000"/>
                                        <p:tgtEl>
                                          <p:spTgt spid="5"/>
                                        </p:tgtEl>
                                      </p:cBhvr>
                                    </p:animEffect>
                                    <p:set>
                                      <p:cBhvr>
                                        <p:cTn id="14" dur="1" fill="hold">
                                          <p:stCondLst>
                                            <p:cond delay="999"/>
                                          </p:stCondLst>
                                        </p:cTn>
                                        <p:tgtEl>
                                          <p:spTgt spid="5"/>
                                        </p:tgtEl>
                                        <p:attrNameLst>
                                          <p:attrName>style.visibility</p:attrName>
                                        </p:attrNameLst>
                                      </p:cBhvr>
                                      <p:to>
                                        <p:strVal val="hidden"/>
                                      </p:to>
                                    </p:set>
                                  </p:childTnLst>
                                </p:cTn>
                              </p:par>
                              <p:par>
                                <p:cTn id="15" presetID="29" presetClass="exit" presetSubtype="0" fill="hold" grpId="0" nodeType="withEffect">
                                  <p:stCondLst>
                                    <p:cond delay="0"/>
                                  </p:stCondLst>
                                  <p:childTnLst>
                                    <p:anim calcmode="lin" valueType="num">
                                      <p:cBhvr>
                                        <p:cTn id="16" dur="1000"/>
                                        <p:tgtEl>
                                          <p:spTgt spid="13"/>
                                        </p:tgtEl>
                                        <p:attrNameLst>
                                          <p:attrName>ppt_x</p:attrName>
                                        </p:attrNameLst>
                                      </p:cBhvr>
                                      <p:tavLst>
                                        <p:tav tm="0">
                                          <p:val>
                                            <p:strVal val="ppt_x"/>
                                          </p:val>
                                        </p:tav>
                                        <p:tav tm="100000">
                                          <p:val>
                                            <p:strVal val="ppt_x-.2"/>
                                          </p:val>
                                        </p:tav>
                                      </p:tavLst>
                                    </p:anim>
                                    <p:anim calcmode="lin" valueType="num">
                                      <p:cBhvr>
                                        <p:cTn id="17" dur="1000"/>
                                        <p:tgtEl>
                                          <p:spTgt spid="13"/>
                                        </p:tgtEl>
                                        <p:attrNameLst>
                                          <p:attrName>ppt_y</p:attrName>
                                        </p:attrNameLst>
                                      </p:cBhvr>
                                      <p:tavLst>
                                        <p:tav tm="0">
                                          <p:val>
                                            <p:strVal val="ppt_y"/>
                                          </p:val>
                                        </p:tav>
                                        <p:tav tm="100000">
                                          <p:val>
                                            <p:strVal val="ppt_y"/>
                                          </p:val>
                                        </p:tav>
                                      </p:tavLst>
                                    </p:anim>
                                    <p:animEffect transition="out" filter="fade">
                                      <p:cBhvr>
                                        <p:cTn id="18" dur="1000"/>
                                        <p:tgtEl>
                                          <p:spTgt spid="13"/>
                                        </p:tgtEl>
                                      </p:cBhvr>
                                    </p:animEffect>
                                    <p:set>
                                      <p:cBhvr>
                                        <p:cTn id="19" dur="1" fill="hold">
                                          <p:stCondLst>
                                            <p:cond delay="999"/>
                                          </p:stCondLst>
                                        </p:cTn>
                                        <p:tgtEl>
                                          <p:spTgt spid="13"/>
                                        </p:tgtEl>
                                        <p:attrNameLst>
                                          <p:attrName>style.visibility</p:attrName>
                                        </p:attrNameLst>
                                      </p:cBhvr>
                                      <p:to>
                                        <p:strVal val="hidden"/>
                                      </p:to>
                                    </p:set>
                                  </p:childTnLst>
                                </p:cTn>
                              </p:par>
                              <p:par>
                                <p:cTn id="20" presetID="29" presetClass="exit" presetSubtype="0" fill="hold" nodeType="withEffect">
                                  <p:stCondLst>
                                    <p:cond delay="0"/>
                                  </p:stCondLst>
                                  <p:childTnLst>
                                    <p:anim calcmode="lin" valueType="num">
                                      <p:cBhvr>
                                        <p:cTn id="21" dur="1000"/>
                                        <p:tgtEl>
                                          <p:spTgt spid="8"/>
                                        </p:tgtEl>
                                        <p:attrNameLst>
                                          <p:attrName>ppt_x</p:attrName>
                                        </p:attrNameLst>
                                      </p:cBhvr>
                                      <p:tavLst>
                                        <p:tav tm="0">
                                          <p:val>
                                            <p:strVal val="ppt_x"/>
                                          </p:val>
                                        </p:tav>
                                        <p:tav tm="100000">
                                          <p:val>
                                            <p:strVal val="ppt_x-.2"/>
                                          </p:val>
                                        </p:tav>
                                      </p:tavLst>
                                    </p:anim>
                                    <p:anim calcmode="lin" valueType="num">
                                      <p:cBhvr>
                                        <p:cTn id="22" dur="1000"/>
                                        <p:tgtEl>
                                          <p:spTgt spid="8"/>
                                        </p:tgtEl>
                                        <p:attrNameLst>
                                          <p:attrName>ppt_y</p:attrName>
                                        </p:attrNameLst>
                                      </p:cBhvr>
                                      <p:tavLst>
                                        <p:tav tm="0">
                                          <p:val>
                                            <p:strVal val="ppt_y"/>
                                          </p:val>
                                        </p:tav>
                                        <p:tav tm="100000">
                                          <p:val>
                                            <p:strVal val="ppt_y"/>
                                          </p:val>
                                        </p:tav>
                                      </p:tavLst>
                                    </p:anim>
                                    <p:animEffect transition="out" filter="fade">
                                      <p:cBhvr>
                                        <p:cTn id="23" dur="1000"/>
                                        <p:tgtEl>
                                          <p:spTgt spid="8"/>
                                        </p:tgtEl>
                                      </p:cBhvr>
                                    </p:animEffect>
                                    <p:set>
                                      <p:cBhvr>
                                        <p:cTn id="24" dur="1" fill="hold">
                                          <p:stCondLst>
                                            <p:cond delay="999"/>
                                          </p:stCondLst>
                                        </p:cTn>
                                        <p:tgtEl>
                                          <p:spTgt spid="8"/>
                                        </p:tgtEl>
                                        <p:attrNameLst>
                                          <p:attrName>style.visibility</p:attrName>
                                        </p:attrNameLst>
                                      </p:cBhvr>
                                      <p:to>
                                        <p:strVal val="hidden"/>
                                      </p:to>
                                    </p:set>
                                  </p:childTnLst>
                                </p:cTn>
                              </p:par>
                            </p:childTnLst>
                          </p:cTn>
                        </p:par>
                        <p:par>
                          <p:cTn id="25" fill="hold">
                            <p:stCondLst>
                              <p:cond delay="1000"/>
                            </p:stCondLst>
                            <p:childTnLst>
                              <p:par>
                                <p:cTn id="26" presetID="12" presetClass="entr" presetSubtype="8" fill="hold" nodeType="after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slide(fromLeft)">
                                      <p:cBhvr>
                                        <p:cTn id="28" dur="1000"/>
                                        <p:tgtEl>
                                          <p:spTgt spid="15"/>
                                        </p:tgtEl>
                                      </p:cBhvr>
                                    </p:animEffect>
                                  </p:childTnLst>
                                </p:cTn>
                              </p:par>
                            </p:childTnLst>
                          </p:cTn>
                        </p:par>
                        <p:par>
                          <p:cTn id="29" fill="hold">
                            <p:stCondLst>
                              <p:cond delay="2000"/>
                            </p:stCondLst>
                            <p:childTnLst>
                              <p:par>
                                <p:cTn id="30" presetID="12" presetClass="entr" presetSubtype="8" fill="hold" nodeType="after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slide(fromLeft)">
                                      <p:cBhvr>
                                        <p:cTn id="32" dur="1000"/>
                                        <p:tgtEl>
                                          <p:spTgt spid="12"/>
                                        </p:tgtEl>
                                      </p:cBhvr>
                                    </p:animEffect>
                                  </p:childTnLst>
                                </p:cTn>
                              </p:par>
                            </p:childTnLst>
                          </p:cTn>
                        </p:par>
                        <p:par>
                          <p:cTn id="33" fill="hold">
                            <p:stCondLst>
                              <p:cond delay="3000"/>
                            </p:stCondLst>
                            <p:childTnLst>
                              <p:par>
                                <p:cTn id="34" presetID="12" presetClass="entr" presetSubtype="8" fill="hold" nodeType="after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slide(fromLeft)">
                                      <p:cBhvr>
                                        <p:cTn id="36" dur="500"/>
                                        <p:tgtEl>
                                          <p:spTgt spid="20"/>
                                        </p:tgtEl>
                                      </p:cBhvr>
                                    </p:animEffect>
                                  </p:childTnLst>
                                </p:cTn>
                              </p:par>
                            </p:childTnLst>
                          </p:cTn>
                        </p:par>
                        <p:par>
                          <p:cTn id="37" fill="hold">
                            <p:stCondLst>
                              <p:cond delay="3500"/>
                            </p:stCondLst>
                            <p:childTnLst>
                              <p:par>
                                <p:cTn id="38" presetID="12" presetClass="entr" presetSubtype="8" fill="hold" nodeType="after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slide(fromLeft)">
                                      <p:cBhvr>
                                        <p:cTn id="40" dur="500"/>
                                        <p:tgtEl>
                                          <p:spTgt spid="23"/>
                                        </p:tgtEl>
                                      </p:cBhvr>
                                    </p:animEffect>
                                  </p:childTnLst>
                                </p:cTn>
                              </p:par>
                            </p:childTnLst>
                          </p:cTn>
                        </p:par>
                        <p:par>
                          <p:cTn id="41" fill="hold">
                            <p:stCondLst>
                              <p:cond delay="4000"/>
                            </p:stCondLst>
                            <p:childTnLst>
                              <p:par>
                                <p:cTn id="42" presetID="12" presetClass="entr" presetSubtype="8" fill="hold" grpId="0" nodeType="after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slide(fromLeft)">
                                      <p:cBhvr>
                                        <p:cTn id="4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3" grpId="0"/>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dĺžnik 5"/>
          <p:cNvSpPr/>
          <p:nvPr/>
        </p:nvSpPr>
        <p:spPr>
          <a:xfrm>
            <a:off x="0" y="5497793"/>
            <a:ext cx="9252520" cy="217207"/>
          </a:xfrm>
          <a:prstGeom prst="rect">
            <a:avLst/>
          </a:prstGeom>
          <a:solidFill>
            <a:srgbClr val="000000">
              <a:alpha val="5882"/>
            </a:srgb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sk-SK" dirty="0">
              <a:solidFill>
                <a:prstClr val="black">
                  <a:lumMod val="95000"/>
                  <a:lumOff val="5000"/>
                </a:prstClr>
              </a:solidFill>
            </a:endParaRPr>
          </a:p>
        </p:txBody>
      </p:sp>
      <p:sp>
        <p:nvSpPr>
          <p:cNvPr id="7" name="Obdĺžnik s rovnostranným zaobleným rohom 6"/>
          <p:cNvSpPr/>
          <p:nvPr/>
        </p:nvSpPr>
        <p:spPr>
          <a:xfrm>
            <a:off x="2915816" y="0"/>
            <a:ext cx="6508104" cy="560062"/>
          </a:xfrm>
          <a:prstGeom prst="round2SameRect">
            <a:avLst>
              <a:gd name="adj1" fmla="val 0"/>
              <a:gd name="adj2" fmla="val 50000"/>
            </a:avLst>
          </a:prstGeom>
          <a:solidFill>
            <a:srgbClr val="000000">
              <a:alpha val="9020"/>
            </a:srgb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sk-SK" dirty="0">
              <a:solidFill>
                <a:prstClr val="black">
                  <a:lumMod val="95000"/>
                  <a:lumOff val="5000"/>
                </a:prstClr>
              </a:solidFill>
            </a:endParaRPr>
          </a:p>
        </p:txBody>
      </p:sp>
      <p:sp>
        <p:nvSpPr>
          <p:cNvPr id="3" name="TextBox 47"/>
          <p:cNvSpPr txBox="1"/>
          <p:nvPr/>
        </p:nvSpPr>
        <p:spPr>
          <a:xfrm>
            <a:off x="1" y="5495704"/>
            <a:ext cx="2051719" cy="219296"/>
          </a:xfrm>
          <a:prstGeom prst="rect">
            <a:avLst/>
          </a:prstGeom>
          <a:noFill/>
          <a:effectLst>
            <a:outerShdw blurRad="50800" dist="38100" dir="2700000" algn="tl" rotWithShape="0">
              <a:prstClr val="black">
                <a:alpha val="40000"/>
              </a:prstClr>
            </a:outerShdw>
          </a:effectLst>
        </p:spPr>
        <p:txBody>
          <a:bodyPr wrap="square" lIns="68589" tIns="34295" rIns="68589" bIns="0" rtlCol="0" anchor="b">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sk-SK" sz="1200" b="0" i="1" u="none" strike="noStrike" kern="0" cap="none" spc="0" normalizeH="0" baseline="0" noProof="0" dirty="0" smtClean="0">
                <a:uLnTx/>
                <a:uFillTx/>
                <a:latin typeface="Constantia" pitchFamily="18" charset="0"/>
              </a:rPr>
              <a:t>Innovators </a:t>
            </a:r>
            <a:r>
              <a:rPr kumimoji="0" lang="sk-SK" sz="1050" b="0" i="1" u="none" strike="noStrike" kern="0" cap="none" spc="0" normalizeH="0" baseline="0" noProof="0" dirty="0" smtClean="0">
                <a:uLnTx/>
                <a:uFillTx/>
                <a:latin typeface="Constantia" pitchFamily="18" charset="0"/>
              </a:rPr>
              <a:t>| tím</a:t>
            </a:r>
            <a:r>
              <a:rPr kumimoji="0" lang="sk-SK" sz="1100" b="0" i="1" u="none" strike="noStrike" kern="0" cap="none" spc="0" normalizeH="0" baseline="0" noProof="0" dirty="0" smtClean="0">
                <a:uLnTx/>
                <a:uFillTx/>
                <a:latin typeface="Constantia" pitchFamily="18" charset="0"/>
              </a:rPr>
              <a:t> č.10</a:t>
            </a:r>
            <a:endParaRPr kumimoji="0" lang="en-US" sz="1200" b="0" i="1" u="none" strike="noStrike" kern="0" cap="none" spc="0" normalizeH="0" baseline="0" noProof="0" dirty="0">
              <a:uLnTx/>
              <a:uFillTx/>
              <a:latin typeface="Constantia" pitchFamily="18" charset="0"/>
            </a:endParaRPr>
          </a:p>
        </p:txBody>
      </p:sp>
      <p:sp>
        <p:nvSpPr>
          <p:cNvPr id="4" name="BlokTextu 3"/>
          <p:cNvSpPr txBox="1"/>
          <p:nvPr/>
        </p:nvSpPr>
        <p:spPr>
          <a:xfrm>
            <a:off x="2087216" y="97463"/>
            <a:ext cx="7056784" cy="415498"/>
          </a:xfrm>
          <a:prstGeom prst="rect">
            <a:avLst/>
          </a:prstGeom>
          <a:noFill/>
        </p:spPr>
        <p:txBody>
          <a:bodyPr wrap="square" bIns="0" rtlCol="0" anchor="b">
            <a:spAutoFit/>
          </a:bodyPr>
          <a:lstStyle/>
          <a:p>
            <a:r>
              <a:rPr lang="sk-SK" sz="2400" b="1" dirty="0" smtClean="0">
                <a:latin typeface="Arial" pitchFamily="34" charset="0"/>
                <a:cs typeface="Arial" pitchFamily="34" charset="0"/>
              </a:rPr>
              <a:t>                            O čom vlastne ten projekt je ?</a:t>
            </a:r>
            <a:endParaRPr lang="sk-SK" sz="2400" b="1" dirty="0">
              <a:latin typeface="Arial" pitchFamily="34" charset="0"/>
              <a:cs typeface="Arial" pitchFamily="34" charset="0"/>
            </a:endParaRPr>
          </a:p>
        </p:txBody>
      </p:sp>
      <p:sp>
        <p:nvSpPr>
          <p:cNvPr id="5" name="BlokTextu 4"/>
          <p:cNvSpPr txBox="1"/>
          <p:nvPr/>
        </p:nvSpPr>
        <p:spPr>
          <a:xfrm>
            <a:off x="179512" y="1737376"/>
            <a:ext cx="8640960" cy="2277547"/>
          </a:xfrm>
          <a:prstGeom prst="rect">
            <a:avLst/>
          </a:prstGeom>
          <a:noFill/>
        </p:spPr>
        <p:txBody>
          <a:bodyPr wrap="square" rtlCol="0">
            <a:spAutoFit/>
          </a:bodyPr>
          <a:lstStyle/>
          <a:p>
            <a:pPr>
              <a:buFont typeface="Arial" pitchFamily="34" charset="0"/>
              <a:buChar char="•"/>
            </a:pPr>
            <a:r>
              <a:rPr lang="sk-SK" sz="1600" dirty="0" smtClean="0">
                <a:latin typeface="Arial" pitchFamily="34" charset="0"/>
                <a:cs typeface="Arial" pitchFamily="34" charset="0"/>
              </a:rPr>
              <a:t>  Multiplatformový textový editor </a:t>
            </a:r>
          </a:p>
          <a:p>
            <a:pPr>
              <a:buFont typeface="Arial" pitchFamily="34" charset="0"/>
              <a:buChar char="•"/>
            </a:pPr>
            <a:endParaRPr lang="sk-SK" sz="1600" dirty="0" smtClean="0">
              <a:latin typeface="Arial" pitchFamily="34" charset="0"/>
              <a:cs typeface="Arial" pitchFamily="34" charset="0"/>
            </a:endParaRPr>
          </a:p>
          <a:p>
            <a:pPr>
              <a:buFont typeface="Arial" pitchFamily="34" charset="0"/>
              <a:buChar char="•"/>
            </a:pPr>
            <a:r>
              <a:rPr lang="sk-SK" sz="1600" dirty="0" smtClean="0">
                <a:latin typeface="Arial" pitchFamily="34" charset="0"/>
                <a:cs typeface="Arial" pitchFamily="34" charset="0"/>
              </a:rPr>
              <a:t>  Nový prístup k úprave zdrojového kódu s využitým grafických prvkov</a:t>
            </a:r>
          </a:p>
          <a:p>
            <a:pPr>
              <a:buFont typeface="Arial" pitchFamily="34" charset="0"/>
              <a:buChar char="•"/>
            </a:pPr>
            <a:endParaRPr lang="sk-SK" sz="1600" dirty="0" smtClean="0">
              <a:latin typeface="Arial" pitchFamily="34" charset="0"/>
              <a:cs typeface="Arial" pitchFamily="34" charset="0"/>
            </a:endParaRPr>
          </a:p>
          <a:p>
            <a:pPr>
              <a:buFont typeface="Arial" pitchFamily="34" charset="0"/>
              <a:buChar char="•"/>
            </a:pPr>
            <a:r>
              <a:rPr lang="sk-SK" sz="1600" dirty="0" smtClean="0">
                <a:latin typeface="Arial" pitchFamily="34" charset="0"/>
                <a:cs typeface="Arial" pitchFamily="34" charset="0"/>
              </a:rPr>
              <a:t>  Umožniť písať plnohodnotnú dokumentáciu priamo do zdrojových súborov a tak podporiť  </a:t>
            </a:r>
          </a:p>
          <a:p>
            <a:r>
              <a:rPr lang="sk-SK" sz="1600" dirty="0" smtClean="0">
                <a:latin typeface="Arial" pitchFamily="34" charset="0"/>
                <a:cs typeface="Arial" pitchFamily="34" charset="0"/>
              </a:rPr>
              <a:t>    myšlienku dokumentačného programovania </a:t>
            </a:r>
            <a:r>
              <a:rPr lang="sk-SK" sz="1600" i="1" dirty="0" err="1" smtClean="0">
                <a:latin typeface="Arial" pitchFamily="34" charset="0"/>
                <a:cs typeface="Arial" pitchFamily="34" charset="0"/>
              </a:rPr>
              <a:t>literate</a:t>
            </a:r>
            <a:r>
              <a:rPr lang="sk-SK" sz="1600" i="1" dirty="0" smtClean="0">
                <a:latin typeface="Arial" pitchFamily="34" charset="0"/>
                <a:cs typeface="Arial" pitchFamily="34" charset="0"/>
              </a:rPr>
              <a:t> </a:t>
            </a:r>
            <a:r>
              <a:rPr lang="sk-SK" sz="1600" i="1" dirty="0" err="1" smtClean="0">
                <a:latin typeface="Arial" pitchFamily="34" charset="0"/>
                <a:cs typeface="Arial" pitchFamily="34" charset="0"/>
              </a:rPr>
              <a:t>programming</a:t>
            </a:r>
            <a:r>
              <a:rPr lang="sk-SK" sz="1600" i="1" dirty="0" smtClean="0">
                <a:latin typeface="Arial" pitchFamily="34" charset="0"/>
                <a:cs typeface="Arial" pitchFamily="34" charset="0"/>
              </a:rPr>
              <a:t> </a:t>
            </a:r>
            <a:r>
              <a:rPr lang="sk-SK" sz="1600" dirty="0" smtClean="0">
                <a:latin typeface="Arial" pitchFamily="34" charset="0"/>
                <a:cs typeface="Arial" pitchFamily="34" charset="0"/>
              </a:rPr>
              <a:t>pána </a:t>
            </a:r>
          </a:p>
          <a:p>
            <a:r>
              <a:rPr lang="sk-SK" sz="1600" i="1" dirty="0" smtClean="0">
                <a:latin typeface="Arial" pitchFamily="34" charset="0"/>
                <a:cs typeface="Arial" pitchFamily="34" charset="0"/>
              </a:rPr>
              <a:t>      </a:t>
            </a:r>
          </a:p>
          <a:p>
            <a:r>
              <a:rPr lang="sk-SK" sz="1600" i="1" dirty="0" smtClean="0">
                <a:latin typeface="Arial" pitchFamily="34" charset="0"/>
                <a:cs typeface="Arial" pitchFamily="34" charset="0"/>
              </a:rPr>
              <a:t>                                                                                                                    </a:t>
            </a:r>
            <a:r>
              <a:rPr lang="sk-SK" sz="1600" i="1" dirty="0" err="1" smtClean="0">
                <a:latin typeface="Arial" pitchFamily="34" charset="0"/>
                <a:cs typeface="Arial" pitchFamily="34" charset="0"/>
              </a:rPr>
              <a:t>Donalda</a:t>
            </a:r>
            <a:r>
              <a:rPr lang="sk-SK" sz="1600" i="1" dirty="0" smtClean="0">
                <a:latin typeface="Arial" pitchFamily="34" charset="0"/>
                <a:cs typeface="Arial" pitchFamily="34" charset="0"/>
              </a:rPr>
              <a:t> </a:t>
            </a:r>
            <a:r>
              <a:rPr lang="sk-SK" sz="1600" i="1" dirty="0" err="1" smtClean="0">
                <a:latin typeface="Arial" pitchFamily="34" charset="0"/>
                <a:cs typeface="Arial" pitchFamily="34" charset="0"/>
              </a:rPr>
              <a:t>Knutha</a:t>
            </a:r>
            <a:endParaRPr lang="sk-SK" sz="1600" i="1" dirty="0" smtClean="0">
              <a:latin typeface="Arial" pitchFamily="34" charset="0"/>
              <a:cs typeface="Arial" pitchFamily="34" charset="0"/>
            </a:endParaRPr>
          </a:p>
          <a:p>
            <a:endParaRPr lang="sk-SK" sz="1400" dirty="0" smtClean="0">
              <a:latin typeface="Arial" pitchFamily="34" charset="0"/>
              <a:cs typeface="Arial" pitchFamily="34" charset="0"/>
            </a:endParaRPr>
          </a:p>
        </p:txBody>
      </p:sp>
    </p:spTree>
  </p:cSld>
  <p:clrMapOvr>
    <a:masterClrMapping/>
  </p:clrMapOvr>
  <p:transition>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dĺžnik 5"/>
          <p:cNvSpPr/>
          <p:nvPr/>
        </p:nvSpPr>
        <p:spPr>
          <a:xfrm>
            <a:off x="0" y="5497793"/>
            <a:ext cx="9252520" cy="217207"/>
          </a:xfrm>
          <a:prstGeom prst="rect">
            <a:avLst/>
          </a:prstGeom>
          <a:solidFill>
            <a:srgbClr val="000000">
              <a:alpha val="5882"/>
            </a:srgb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sk-SK" dirty="0">
              <a:solidFill>
                <a:prstClr val="black">
                  <a:lumMod val="95000"/>
                  <a:lumOff val="5000"/>
                </a:prstClr>
              </a:solidFill>
            </a:endParaRPr>
          </a:p>
        </p:txBody>
      </p:sp>
      <p:sp>
        <p:nvSpPr>
          <p:cNvPr id="18" name="Obdĺžnik s rovnostranným zaobleným rohom 17"/>
          <p:cNvSpPr/>
          <p:nvPr/>
        </p:nvSpPr>
        <p:spPr>
          <a:xfrm>
            <a:off x="2915816" y="0"/>
            <a:ext cx="6508104" cy="560062"/>
          </a:xfrm>
          <a:prstGeom prst="round2SameRect">
            <a:avLst>
              <a:gd name="adj1" fmla="val 0"/>
              <a:gd name="adj2" fmla="val 50000"/>
            </a:avLst>
          </a:prstGeom>
          <a:solidFill>
            <a:srgbClr val="000000">
              <a:alpha val="9020"/>
            </a:srgb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sk-SK" dirty="0">
              <a:solidFill>
                <a:prstClr val="black">
                  <a:lumMod val="95000"/>
                  <a:lumOff val="5000"/>
                </a:prstClr>
              </a:solidFill>
            </a:endParaRPr>
          </a:p>
        </p:txBody>
      </p:sp>
      <p:sp>
        <p:nvSpPr>
          <p:cNvPr id="3" name="TextBox 47"/>
          <p:cNvSpPr txBox="1"/>
          <p:nvPr/>
        </p:nvSpPr>
        <p:spPr>
          <a:xfrm>
            <a:off x="1" y="5495704"/>
            <a:ext cx="2051719" cy="219296"/>
          </a:xfrm>
          <a:prstGeom prst="rect">
            <a:avLst/>
          </a:prstGeom>
          <a:noFill/>
          <a:effectLst>
            <a:outerShdw blurRad="50800" dist="38100" dir="2700000" algn="tl" rotWithShape="0">
              <a:prstClr val="black">
                <a:alpha val="40000"/>
              </a:prstClr>
            </a:outerShdw>
          </a:effectLst>
        </p:spPr>
        <p:txBody>
          <a:bodyPr wrap="square" lIns="68589" tIns="34295" rIns="68589" bIns="0" rtlCol="0" anchor="b">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sk-SK" sz="1200" b="0" i="1" u="none" strike="noStrike" kern="0" cap="none" spc="0" normalizeH="0" baseline="0" noProof="0" dirty="0" smtClean="0">
                <a:uLnTx/>
                <a:uFillTx/>
                <a:latin typeface="Constantia" pitchFamily="18" charset="0"/>
              </a:rPr>
              <a:t>Innovators </a:t>
            </a:r>
            <a:r>
              <a:rPr kumimoji="0" lang="sk-SK" sz="1050" b="0" i="1" u="none" strike="noStrike" kern="0" cap="none" spc="0" normalizeH="0" baseline="0" noProof="0" dirty="0" smtClean="0">
                <a:uLnTx/>
                <a:uFillTx/>
                <a:latin typeface="Constantia" pitchFamily="18" charset="0"/>
              </a:rPr>
              <a:t>| tím</a:t>
            </a:r>
            <a:r>
              <a:rPr kumimoji="0" lang="sk-SK" sz="1100" b="0" i="1" u="none" strike="noStrike" kern="0" cap="none" spc="0" normalizeH="0" baseline="0" noProof="0" dirty="0" smtClean="0">
                <a:uLnTx/>
                <a:uFillTx/>
                <a:latin typeface="Constantia" pitchFamily="18" charset="0"/>
              </a:rPr>
              <a:t> č.10</a:t>
            </a:r>
            <a:endParaRPr kumimoji="0" lang="en-US" sz="1200" b="0" i="1" u="none" strike="noStrike" kern="0" cap="none" spc="0" normalizeH="0" baseline="0" noProof="0" dirty="0">
              <a:uLnTx/>
              <a:uFillTx/>
              <a:latin typeface="Constantia" pitchFamily="18" charset="0"/>
            </a:endParaRPr>
          </a:p>
        </p:txBody>
      </p:sp>
      <p:sp>
        <p:nvSpPr>
          <p:cNvPr id="4" name="BlokTextu 3"/>
          <p:cNvSpPr txBox="1"/>
          <p:nvPr/>
        </p:nvSpPr>
        <p:spPr>
          <a:xfrm>
            <a:off x="2087216" y="97463"/>
            <a:ext cx="7056784" cy="415498"/>
          </a:xfrm>
          <a:prstGeom prst="rect">
            <a:avLst/>
          </a:prstGeom>
          <a:noFill/>
        </p:spPr>
        <p:txBody>
          <a:bodyPr wrap="square" bIns="0" rtlCol="0" anchor="b">
            <a:spAutoFit/>
          </a:bodyPr>
          <a:lstStyle/>
          <a:p>
            <a:r>
              <a:rPr lang="sk-SK" sz="2400" b="1" dirty="0" smtClean="0">
                <a:latin typeface="Arial" pitchFamily="34" charset="0"/>
                <a:cs typeface="Arial" pitchFamily="34" charset="0"/>
              </a:rPr>
              <a:t>                                            Použite technológie </a:t>
            </a:r>
            <a:endParaRPr lang="sk-SK" sz="2400" b="1" dirty="0">
              <a:latin typeface="Arial" pitchFamily="34" charset="0"/>
              <a:cs typeface="Arial" pitchFamily="34" charset="0"/>
            </a:endParaRPr>
          </a:p>
        </p:txBody>
      </p:sp>
      <p:pic>
        <p:nvPicPr>
          <p:cNvPr id="7" name="Obrázok 6" descr="cmake75.png"/>
          <p:cNvPicPr>
            <a:picLocks noChangeAspect="1"/>
          </p:cNvPicPr>
          <p:nvPr/>
        </p:nvPicPr>
        <p:blipFill>
          <a:blip r:embed="rId3" cstate="print">
            <a:grayscl/>
          </a:blip>
          <a:stretch>
            <a:fillRect/>
          </a:stretch>
        </p:blipFill>
        <p:spPr>
          <a:xfrm>
            <a:off x="1475656" y="4057634"/>
            <a:ext cx="2400300" cy="1058333"/>
          </a:xfrm>
          <a:prstGeom prst="rect">
            <a:avLst/>
          </a:prstGeom>
        </p:spPr>
      </p:pic>
      <p:pic>
        <p:nvPicPr>
          <p:cNvPr id="8" name="Obrázok 7" descr="GitHub_Logo.png"/>
          <p:cNvPicPr>
            <a:picLocks noChangeAspect="1"/>
          </p:cNvPicPr>
          <p:nvPr/>
        </p:nvPicPr>
        <p:blipFill>
          <a:blip r:embed="rId4" cstate="print">
            <a:grayscl/>
            <a:lum contrast="-40000"/>
          </a:blip>
          <a:stretch>
            <a:fillRect/>
          </a:stretch>
        </p:blipFill>
        <p:spPr>
          <a:xfrm>
            <a:off x="5940152" y="4217652"/>
            <a:ext cx="1728192" cy="847543"/>
          </a:xfrm>
          <a:prstGeom prst="rect">
            <a:avLst/>
          </a:prstGeom>
        </p:spPr>
      </p:pic>
      <p:pic>
        <p:nvPicPr>
          <p:cNvPr id="9" name="Obrázok 8" descr="qt_logostrap_cmyk.png"/>
          <p:cNvPicPr>
            <a:picLocks noChangeAspect="1"/>
          </p:cNvPicPr>
          <p:nvPr/>
        </p:nvPicPr>
        <p:blipFill>
          <a:blip r:embed="rId5" cstate="print">
            <a:grayscl/>
          </a:blip>
          <a:srcRect r="62624" b="8333"/>
          <a:stretch>
            <a:fillRect/>
          </a:stretch>
        </p:blipFill>
        <p:spPr>
          <a:xfrm>
            <a:off x="1691680" y="937287"/>
            <a:ext cx="1728192" cy="2352842"/>
          </a:xfrm>
          <a:prstGeom prst="rect">
            <a:avLst/>
          </a:prstGeom>
        </p:spPr>
      </p:pic>
      <p:pic>
        <p:nvPicPr>
          <p:cNvPr id="10" name="Obrázok 9" descr="lua.png"/>
          <p:cNvPicPr>
            <a:picLocks noChangeAspect="1"/>
          </p:cNvPicPr>
          <p:nvPr/>
        </p:nvPicPr>
        <p:blipFill>
          <a:blip r:embed="rId6" cstate="print">
            <a:grayscl/>
          </a:blip>
          <a:stretch>
            <a:fillRect/>
          </a:stretch>
        </p:blipFill>
        <p:spPr>
          <a:xfrm>
            <a:off x="5004049" y="1017296"/>
            <a:ext cx="2072469" cy="2214697"/>
          </a:xfrm>
          <a:prstGeom prst="rect">
            <a:avLst/>
          </a:prstGeom>
        </p:spPr>
      </p:pic>
      <p:sp>
        <p:nvSpPr>
          <p:cNvPr id="11" name="BlokTextu 10"/>
          <p:cNvSpPr txBox="1"/>
          <p:nvPr/>
        </p:nvSpPr>
        <p:spPr>
          <a:xfrm>
            <a:off x="827584" y="1497349"/>
            <a:ext cx="576064" cy="276999"/>
          </a:xfrm>
          <a:prstGeom prst="rect">
            <a:avLst/>
          </a:prstGeom>
          <a:noFill/>
        </p:spPr>
        <p:txBody>
          <a:bodyPr wrap="square" rtlCol="0">
            <a:spAutoFit/>
          </a:bodyPr>
          <a:lstStyle/>
          <a:p>
            <a:r>
              <a:rPr lang="sk-SK" sz="1200" dirty="0" smtClean="0">
                <a:solidFill>
                  <a:schemeClr val="bg1">
                    <a:lumMod val="50000"/>
                  </a:schemeClr>
                </a:solidFill>
              </a:rPr>
              <a:t>C++</a:t>
            </a:r>
            <a:endParaRPr lang="sk-SK" sz="1200" dirty="0">
              <a:solidFill>
                <a:schemeClr val="bg1">
                  <a:lumMod val="50000"/>
                </a:schemeClr>
              </a:solidFill>
            </a:endParaRPr>
          </a:p>
        </p:txBody>
      </p:sp>
      <p:sp>
        <p:nvSpPr>
          <p:cNvPr id="12" name="BlokTextu 11"/>
          <p:cNvSpPr txBox="1"/>
          <p:nvPr/>
        </p:nvSpPr>
        <p:spPr>
          <a:xfrm>
            <a:off x="7452320" y="3657589"/>
            <a:ext cx="1368152" cy="276999"/>
          </a:xfrm>
          <a:prstGeom prst="rect">
            <a:avLst/>
          </a:prstGeom>
          <a:noFill/>
        </p:spPr>
        <p:txBody>
          <a:bodyPr wrap="square" rtlCol="0">
            <a:spAutoFit/>
          </a:bodyPr>
          <a:lstStyle/>
          <a:p>
            <a:r>
              <a:rPr lang="sk-SK" sz="1200" dirty="0" err="1" smtClean="0">
                <a:solidFill>
                  <a:schemeClr val="bg1">
                    <a:lumMod val="50000"/>
                  </a:schemeClr>
                </a:solidFill>
              </a:rPr>
              <a:t>Redmine</a:t>
            </a:r>
            <a:endParaRPr lang="sk-SK" sz="1200" dirty="0">
              <a:solidFill>
                <a:schemeClr val="bg1">
                  <a:lumMod val="50000"/>
                </a:schemeClr>
              </a:solidFill>
            </a:endParaRPr>
          </a:p>
        </p:txBody>
      </p:sp>
      <p:sp>
        <p:nvSpPr>
          <p:cNvPr id="13" name="BlokTextu 12"/>
          <p:cNvSpPr txBox="1"/>
          <p:nvPr/>
        </p:nvSpPr>
        <p:spPr>
          <a:xfrm>
            <a:off x="7740352" y="1577358"/>
            <a:ext cx="576064" cy="276999"/>
          </a:xfrm>
          <a:prstGeom prst="rect">
            <a:avLst/>
          </a:prstGeom>
          <a:noFill/>
        </p:spPr>
        <p:txBody>
          <a:bodyPr wrap="square" rtlCol="0">
            <a:spAutoFit/>
          </a:bodyPr>
          <a:lstStyle/>
          <a:p>
            <a:r>
              <a:rPr lang="sk-SK" sz="1200" dirty="0" err="1" smtClean="0">
                <a:solidFill>
                  <a:schemeClr val="bg1">
                    <a:lumMod val="50000"/>
                  </a:schemeClr>
                </a:solidFill>
              </a:rPr>
              <a:t>Lpeg</a:t>
            </a:r>
            <a:endParaRPr lang="sk-SK" sz="1200" dirty="0">
              <a:solidFill>
                <a:schemeClr val="bg1">
                  <a:lumMod val="50000"/>
                </a:schemeClr>
              </a:solidFill>
            </a:endParaRPr>
          </a:p>
        </p:txBody>
      </p:sp>
      <p:sp>
        <p:nvSpPr>
          <p:cNvPr id="14" name="BlokTextu 13"/>
          <p:cNvSpPr txBox="1"/>
          <p:nvPr/>
        </p:nvSpPr>
        <p:spPr>
          <a:xfrm>
            <a:off x="4211960" y="1177314"/>
            <a:ext cx="576064" cy="276999"/>
          </a:xfrm>
          <a:prstGeom prst="rect">
            <a:avLst/>
          </a:prstGeom>
          <a:noFill/>
        </p:spPr>
        <p:txBody>
          <a:bodyPr wrap="square" rtlCol="0">
            <a:spAutoFit/>
          </a:bodyPr>
          <a:lstStyle/>
          <a:p>
            <a:r>
              <a:rPr lang="sk-SK" sz="1200" dirty="0" err="1" smtClean="0">
                <a:solidFill>
                  <a:schemeClr val="bg1">
                    <a:lumMod val="50000"/>
                  </a:schemeClr>
                </a:solidFill>
              </a:rPr>
              <a:t>LuaJit</a:t>
            </a:r>
            <a:endParaRPr lang="sk-SK" sz="1200" dirty="0">
              <a:solidFill>
                <a:schemeClr val="bg1">
                  <a:lumMod val="50000"/>
                </a:schemeClr>
              </a:solidFill>
            </a:endParaRPr>
          </a:p>
        </p:txBody>
      </p:sp>
      <p:sp>
        <p:nvSpPr>
          <p:cNvPr id="15" name="BlokTextu 14"/>
          <p:cNvSpPr txBox="1"/>
          <p:nvPr/>
        </p:nvSpPr>
        <p:spPr>
          <a:xfrm>
            <a:off x="395536" y="3737598"/>
            <a:ext cx="576064" cy="276999"/>
          </a:xfrm>
          <a:prstGeom prst="rect">
            <a:avLst/>
          </a:prstGeom>
          <a:noFill/>
        </p:spPr>
        <p:txBody>
          <a:bodyPr wrap="square" rtlCol="0">
            <a:spAutoFit/>
          </a:bodyPr>
          <a:lstStyle/>
          <a:p>
            <a:r>
              <a:rPr lang="sk-SK" sz="1200" dirty="0" err="1" smtClean="0">
                <a:solidFill>
                  <a:schemeClr val="bg1">
                    <a:lumMod val="50000"/>
                  </a:schemeClr>
                </a:solidFill>
              </a:rPr>
              <a:t>Qml</a:t>
            </a:r>
            <a:endParaRPr lang="sk-SK" sz="1200" dirty="0">
              <a:solidFill>
                <a:schemeClr val="bg1">
                  <a:lumMod val="50000"/>
                </a:schemeClr>
              </a:solidFill>
            </a:endParaRPr>
          </a:p>
        </p:txBody>
      </p:sp>
      <p:sp>
        <p:nvSpPr>
          <p:cNvPr id="16" name="BlokTextu 15"/>
          <p:cNvSpPr txBox="1"/>
          <p:nvPr/>
        </p:nvSpPr>
        <p:spPr>
          <a:xfrm>
            <a:off x="4427984" y="3577581"/>
            <a:ext cx="576064" cy="461665"/>
          </a:xfrm>
          <a:prstGeom prst="rect">
            <a:avLst/>
          </a:prstGeom>
          <a:noFill/>
        </p:spPr>
        <p:txBody>
          <a:bodyPr wrap="square" rtlCol="0">
            <a:spAutoFit/>
          </a:bodyPr>
          <a:lstStyle/>
          <a:p>
            <a:r>
              <a:rPr lang="sk-SK" sz="1200" dirty="0" smtClean="0">
                <a:solidFill>
                  <a:schemeClr val="bg1">
                    <a:lumMod val="50000"/>
                  </a:schemeClr>
                </a:solidFill>
              </a:rPr>
              <a:t>CSS</a:t>
            </a:r>
          </a:p>
          <a:p>
            <a:endParaRPr lang="sk-SK" sz="1200" dirty="0">
              <a:solidFill>
                <a:schemeClr val="bg1">
                  <a:lumMod val="50000"/>
                </a:schemeClr>
              </a:solidFill>
            </a:endParaRPr>
          </a:p>
        </p:txBody>
      </p:sp>
      <p:sp>
        <p:nvSpPr>
          <p:cNvPr id="17" name="BlokTextu 16"/>
          <p:cNvSpPr txBox="1"/>
          <p:nvPr/>
        </p:nvSpPr>
        <p:spPr>
          <a:xfrm>
            <a:off x="4499992" y="5017740"/>
            <a:ext cx="576064" cy="276999"/>
          </a:xfrm>
          <a:prstGeom prst="rect">
            <a:avLst/>
          </a:prstGeom>
          <a:noFill/>
        </p:spPr>
        <p:txBody>
          <a:bodyPr wrap="square" rtlCol="0">
            <a:spAutoFit/>
          </a:bodyPr>
          <a:lstStyle/>
          <a:p>
            <a:r>
              <a:rPr lang="sk-SK" sz="1200" dirty="0" err="1" smtClean="0">
                <a:solidFill>
                  <a:schemeClr val="bg1">
                    <a:lumMod val="50000"/>
                  </a:schemeClr>
                </a:solidFill>
              </a:rPr>
              <a:t>CDash</a:t>
            </a:r>
            <a:endParaRPr lang="sk-SK" sz="1200" dirty="0">
              <a:solidFill>
                <a:schemeClr val="bg1">
                  <a:lumMod val="50000"/>
                </a:schemeClr>
              </a:solidFill>
            </a:endParaRP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par>
                          <p:cTn id="10" fill="hold">
                            <p:stCondLst>
                              <p:cond delay="500"/>
                            </p:stCondLst>
                            <p:childTnLst>
                              <p:par>
                                <p:cTn id="11" presetID="53" presetClass="entr" presetSubtype="0"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p:cTn id="13" dur="500" fill="hold"/>
                                        <p:tgtEl>
                                          <p:spTgt spid="10"/>
                                        </p:tgtEl>
                                        <p:attrNameLst>
                                          <p:attrName>ppt_w</p:attrName>
                                        </p:attrNameLst>
                                      </p:cBhvr>
                                      <p:tavLst>
                                        <p:tav tm="0">
                                          <p:val>
                                            <p:fltVal val="0"/>
                                          </p:val>
                                        </p:tav>
                                        <p:tav tm="100000">
                                          <p:val>
                                            <p:strVal val="#ppt_w"/>
                                          </p:val>
                                        </p:tav>
                                      </p:tavLst>
                                    </p:anim>
                                    <p:anim calcmode="lin" valueType="num">
                                      <p:cBhvr>
                                        <p:cTn id="14" dur="500" fill="hold"/>
                                        <p:tgtEl>
                                          <p:spTgt spid="10"/>
                                        </p:tgtEl>
                                        <p:attrNameLst>
                                          <p:attrName>ppt_h</p:attrName>
                                        </p:attrNameLst>
                                      </p:cBhvr>
                                      <p:tavLst>
                                        <p:tav tm="0">
                                          <p:val>
                                            <p:fltVal val="0"/>
                                          </p:val>
                                        </p:tav>
                                        <p:tav tm="100000">
                                          <p:val>
                                            <p:strVal val="#ppt_h"/>
                                          </p:val>
                                        </p:tav>
                                      </p:tavLst>
                                    </p:anim>
                                    <p:animEffect transition="in" filter="fade">
                                      <p:cBhvr>
                                        <p:cTn id="15" dur="500"/>
                                        <p:tgtEl>
                                          <p:spTgt spid="10"/>
                                        </p:tgtEl>
                                      </p:cBhvr>
                                    </p:animEffect>
                                  </p:childTnLst>
                                </p:cTn>
                              </p:par>
                            </p:childTnLst>
                          </p:cTn>
                        </p:par>
                        <p:par>
                          <p:cTn id="16" fill="hold">
                            <p:stCondLst>
                              <p:cond delay="1000"/>
                            </p:stCondLst>
                            <p:childTnLst>
                              <p:par>
                                <p:cTn id="17" presetID="53" presetClass="entr" presetSubtype="0"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fltVal val="0"/>
                                          </p:val>
                                        </p:tav>
                                        <p:tav tm="100000">
                                          <p:val>
                                            <p:strVal val="#ppt_h"/>
                                          </p:val>
                                        </p:tav>
                                      </p:tavLst>
                                    </p:anim>
                                    <p:animEffect transition="in" filter="fade">
                                      <p:cBhvr>
                                        <p:cTn id="21" dur="500"/>
                                        <p:tgtEl>
                                          <p:spTgt spid="7"/>
                                        </p:tgtEl>
                                      </p:cBhvr>
                                    </p:animEffect>
                                  </p:childTnLst>
                                </p:cTn>
                              </p:par>
                            </p:childTnLst>
                          </p:cTn>
                        </p:par>
                        <p:par>
                          <p:cTn id="22" fill="hold">
                            <p:stCondLst>
                              <p:cond delay="1500"/>
                            </p:stCondLst>
                            <p:childTnLst>
                              <p:par>
                                <p:cTn id="23" presetID="53" presetClass="entr" presetSubtype="0" fill="hold" nodeType="after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p:cTn id="25" dur="500" fill="hold"/>
                                        <p:tgtEl>
                                          <p:spTgt spid="8"/>
                                        </p:tgtEl>
                                        <p:attrNameLst>
                                          <p:attrName>ppt_w</p:attrName>
                                        </p:attrNameLst>
                                      </p:cBhvr>
                                      <p:tavLst>
                                        <p:tav tm="0">
                                          <p:val>
                                            <p:fltVal val="0"/>
                                          </p:val>
                                        </p:tav>
                                        <p:tav tm="100000">
                                          <p:val>
                                            <p:strVal val="#ppt_w"/>
                                          </p:val>
                                        </p:tav>
                                      </p:tavLst>
                                    </p:anim>
                                    <p:anim calcmode="lin" valueType="num">
                                      <p:cBhvr>
                                        <p:cTn id="26" dur="500" fill="hold"/>
                                        <p:tgtEl>
                                          <p:spTgt spid="8"/>
                                        </p:tgtEl>
                                        <p:attrNameLst>
                                          <p:attrName>ppt_h</p:attrName>
                                        </p:attrNameLst>
                                      </p:cBhvr>
                                      <p:tavLst>
                                        <p:tav tm="0">
                                          <p:val>
                                            <p:fltVal val="0"/>
                                          </p:val>
                                        </p:tav>
                                        <p:tav tm="100000">
                                          <p:val>
                                            <p:strVal val="#ppt_h"/>
                                          </p:val>
                                        </p:tav>
                                      </p:tavLst>
                                    </p:anim>
                                    <p:animEffect transition="in" filter="fade">
                                      <p:cBhvr>
                                        <p:cTn id="27" dur="500"/>
                                        <p:tgtEl>
                                          <p:spTgt spid="8"/>
                                        </p:tgtEl>
                                      </p:cBhvr>
                                    </p:animEffect>
                                  </p:childTnLst>
                                </p:cTn>
                              </p:par>
                            </p:childTnLst>
                          </p:cTn>
                        </p:par>
                        <p:par>
                          <p:cTn id="28" fill="hold">
                            <p:stCondLst>
                              <p:cond delay="2000"/>
                            </p:stCondLst>
                            <p:childTnLst>
                              <p:par>
                                <p:cTn id="29" presetID="53" presetClass="entr" presetSubtype="0"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p:cTn id="31" dur="500" fill="hold"/>
                                        <p:tgtEl>
                                          <p:spTgt spid="11"/>
                                        </p:tgtEl>
                                        <p:attrNameLst>
                                          <p:attrName>ppt_w</p:attrName>
                                        </p:attrNameLst>
                                      </p:cBhvr>
                                      <p:tavLst>
                                        <p:tav tm="0">
                                          <p:val>
                                            <p:fltVal val="0"/>
                                          </p:val>
                                        </p:tav>
                                        <p:tav tm="100000">
                                          <p:val>
                                            <p:strVal val="#ppt_w"/>
                                          </p:val>
                                        </p:tav>
                                      </p:tavLst>
                                    </p:anim>
                                    <p:anim calcmode="lin" valueType="num">
                                      <p:cBhvr>
                                        <p:cTn id="32" dur="500" fill="hold"/>
                                        <p:tgtEl>
                                          <p:spTgt spid="11"/>
                                        </p:tgtEl>
                                        <p:attrNameLst>
                                          <p:attrName>ppt_h</p:attrName>
                                        </p:attrNameLst>
                                      </p:cBhvr>
                                      <p:tavLst>
                                        <p:tav tm="0">
                                          <p:val>
                                            <p:fltVal val="0"/>
                                          </p:val>
                                        </p:tav>
                                        <p:tav tm="100000">
                                          <p:val>
                                            <p:strVal val="#ppt_h"/>
                                          </p:val>
                                        </p:tav>
                                      </p:tavLst>
                                    </p:anim>
                                    <p:animEffect transition="in" filter="fade">
                                      <p:cBhvr>
                                        <p:cTn id="33" dur="500"/>
                                        <p:tgtEl>
                                          <p:spTgt spid="11"/>
                                        </p:tgtEl>
                                      </p:cBhvr>
                                    </p:animEffect>
                                  </p:childTnLst>
                                </p:cTn>
                              </p:par>
                            </p:childTnLst>
                          </p:cTn>
                        </p:par>
                        <p:par>
                          <p:cTn id="34" fill="hold">
                            <p:stCondLst>
                              <p:cond delay="2500"/>
                            </p:stCondLst>
                            <p:childTnLst>
                              <p:par>
                                <p:cTn id="35" presetID="53" presetClass="entr" presetSubtype="0" fill="hold" grpId="0" nodeType="after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p:cTn id="37" dur="500" fill="hold"/>
                                        <p:tgtEl>
                                          <p:spTgt spid="14"/>
                                        </p:tgtEl>
                                        <p:attrNameLst>
                                          <p:attrName>ppt_w</p:attrName>
                                        </p:attrNameLst>
                                      </p:cBhvr>
                                      <p:tavLst>
                                        <p:tav tm="0">
                                          <p:val>
                                            <p:fltVal val="0"/>
                                          </p:val>
                                        </p:tav>
                                        <p:tav tm="100000">
                                          <p:val>
                                            <p:strVal val="#ppt_w"/>
                                          </p:val>
                                        </p:tav>
                                      </p:tavLst>
                                    </p:anim>
                                    <p:anim calcmode="lin" valueType="num">
                                      <p:cBhvr>
                                        <p:cTn id="38" dur="500" fill="hold"/>
                                        <p:tgtEl>
                                          <p:spTgt spid="14"/>
                                        </p:tgtEl>
                                        <p:attrNameLst>
                                          <p:attrName>ppt_h</p:attrName>
                                        </p:attrNameLst>
                                      </p:cBhvr>
                                      <p:tavLst>
                                        <p:tav tm="0">
                                          <p:val>
                                            <p:fltVal val="0"/>
                                          </p:val>
                                        </p:tav>
                                        <p:tav tm="100000">
                                          <p:val>
                                            <p:strVal val="#ppt_h"/>
                                          </p:val>
                                        </p:tav>
                                      </p:tavLst>
                                    </p:anim>
                                    <p:animEffect transition="in" filter="fade">
                                      <p:cBhvr>
                                        <p:cTn id="39" dur="500"/>
                                        <p:tgtEl>
                                          <p:spTgt spid="14"/>
                                        </p:tgtEl>
                                      </p:cBhvr>
                                    </p:animEffect>
                                  </p:childTnLst>
                                </p:cTn>
                              </p:par>
                            </p:childTnLst>
                          </p:cTn>
                        </p:par>
                        <p:par>
                          <p:cTn id="40" fill="hold">
                            <p:stCondLst>
                              <p:cond delay="3000"/>
                            </p:stCondLst>
                            <p:childTnLst>
                              <p:par>
                                <p:cTn id="41" presetID="53" presetClass="entr" presetSubtype="0"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p:cTn id="43" dur="500" fill="hold"/>
                                        <p:tgtEl>
                                          <p:spTgt spid="13"/>
                                        </p:tgtEl>
                                        <p:attrNameLst>
                                          <p:attrName>ppt_w</p:attrName>
                                        </p:attrNameLst>
                                      </p:cBhvr>
                                      <p:tavLst>
                                        <p:tav tm="0">
                                          <p:val>
                                            <p:fltVal val="0"/>
                                          </p:val>
                                        </p:tav>
                                        <p:tav tm="100000">
                                          <p:val>
                                            <p:strVal val="#ppt_w"/>
                                          </p:val>
                                        </p:tav>
                                      </p:tavLst>
                                    </p:anim>
                                    <p:anim calcmode="lin" valueType="num">
                                      <p:cBhvr>
                                        <p:cTn id="44" dur="500" fill="hold"/>
                                        <p:tgtEl>
                                          <p:spTgt spid="13"/>
                                        </p:tgtEl>
                                        <p:attrNameLst>
                                          <p:attrName>ppt_h</p:attrName>
                                        </p:attrNameLst>
                                      </p:cBhvr>
                                      <p:tavLst>
                                        <p:tav tm="0">
                                          <p:val>
                                            <p:fltVal val="0"/>
                                          </p:val>
                                        </p:tav>
                                        <p:tav tm="100000">
                                          <p:val>
                                            <p:strVal val="#ppt_h"/>
                                          </p:val>
                                        </p:tav>
                                      </p:tavLst>
                                    </p:anim>
                                    <p:animEffect transition="in" filter="fade">
                                      <p:cBhvr>
                                        <p:cTn id="45" dur="500"/>
                                        <p:tgtEl>
                                          <p:spTgt spid="13"/>
                                        </p:tgtEl>
                                      </p:cBhvr>
                                    </p:animEffect>
                                  </p:childTnLst>
                                </p:cTn>
                              </p:par>
                            </p:childTnLst>
                          </p:cTn>
                        </p:par>
                        <p:par>
                          <p:cTn id="46" fill="hold">
                            <p:stCondLst>
                              <p:cond delay="3500"/>
                            </p:stCondLst>
                            <p:childTnLst>
                              <p:par>
                                <p:cTn id="47" presetID="53" presetClass="entr" presetSubtype="0" fill="hold" grpId="0" nodeType="afterEffect">
                                  <p:stCondLst>
                                    <p:cond delay="0"/>
                                  </p:stCondLst>
                                  <p:childTnLst>
                                    <p:set>
                                      <p:cBhvr>
                                        <p:cTn id="48" dur="1" fill="hold">
                                          <p:stCondLst>
                                            <p:cond delay="0"/>
                                          </p:stCondLst>
                                        </p:cTn>
                                        <p:tgtEl>
                                          <p:spTgt spid="12"/>
                                        </p:tgtEl>
                                        <p:attrNameLst>
                                          <p:attrName>style.visibility</p:attrName>
                                        </p:attrNameLst>
                                      </p:cBhvr>
                                      <p:to>
                                        <p:strVal val="visible"/>
                                      </p:to>
                                    </p:set>
                                    <p:anim calcmode="lin" valueType="num">
                                      <p:cBhvr>
                                        <p:cTn id="49" dur="500" fill="hold"/>
                                        <p:tgtEl>
                                          <p:spTgt spid="12"/>
                                        </p:tgtEl>
                                        <p:attrNameLst>
                                          <p:attrName>ppt_w</p:attrName>
                                        </p:attrNameLst>
                                      </p:cBhvr>
                                      <p:tavLst>
                                        <p:tav tm="0">
                                          <p:val>
                                            <p:fltVal val="0"/>
                                          </p:val>
                                        </p:tav>
                                        <p:tav tm="100000">
                                          <p:val>
                                            <p:strVal val="#ppt_w"/>
                                          </p:val>
                                        </p:tav>
                                      </p:tavLst>
                                    </p:anim>
                                    <p:anim calcmode="lin" valueType="num">
                                      <p:cBhvr>
                                        <p:cTn id="50" dur="500" fill="hold"/>
                                        <p:tgtEl>
                                          <p:spTgt spid="12"/>
                                        </p:tgtEl>
                                        <p:attrNameLst>
                                          <p:attrName>ppt_h</p:attrName>
                                        </p:attrNameLst>
                                      </p:cBhvr>
                                      <p:tavLst>
                                        <p:tav tm="0">
                                          <p:val>
                                            <p:fltVal val="0"/>
                                          </p:val>
                                        </p:tav>
                                        <p:tav tm="100000">
                                          <p:val>
                                            <p:strVal val="#ppt_h"/>
                                          </p:val>
                                        </p:tav>
                                      </p:tavLst>
                                    </p:anim>
                                    <p:animEffect transition="in" filter="fade">
                                      <p:cBhvr>
                                        <p:cTn id="51" dur="500"/>
                                        <p:tgtEl>
                                          <p:spTgt spid="12"/>
                                        </p:tgtEl>
                                      </p:cBhvr>
                                    </p:animEffect>
                                  </p:childTnLst>
                                </p:cTn>
                              </p:par>
                            </p:childTnLst>
                          </p:cTn>
                        </p:par>
                        <p:par>
                          <p:cTn id="52" fill="hold">
                            <p:stCondLst>
                              <p:cond delay="4000"/>
                            </p:stCondLst>
                            <p:childTnLst>
                              <p:par>
                                <p:cTn id="53" presetID="53" presetClass="entr" presetSubtype="0" fill="hold" grpId="0" nodeType="afterEffect">
                                  <p:stCondLst>
                                    <p:cond delay="0"/>
                                  </p:stCondLst>
                                  <p:childTnLst>
                                    <p:set>
                                      <p:cBhvr>
                                        <p:cTn id="54" dur="1" fill="hold">
                                          <p:stCondLst>
                                            <p:cond delay="0"/>
                                          </p:stCondLst>
                                        </p:cTn>
                                        <p:tgtEl>
                                          <p:spTgt spid="15"/>
                                        </p:tgtEl>
                                        <p:attrNameLst>
                                          <p:attrName>style.visibility</p:attrName>
                                        </p:attrNameLst>
                                      </p:cBhvr>
                                      <p:to>
                                        <p:strVal val="visible"/>
                                      </p:to>
                                    </p:set>
                                    <p:anim calcmode="lin" valueType="num">
                                      <p:cBhvr>
                                        <p:cTn id="55" dur="500" fill="hold"/>
                                        <p:tgtEl>
                                          <p:spTgt spid="15"/>
                                        </p:tgtEl>
                                        <p:attrNameLst>
                                          <p:attrName>ppt_w</p:attrName>
                                        </p:attrNameLst>
                                      </p:cBhvr>
                                      <p:tavLst>
                                        <p:tav tm="0">
                                          <p:val>
                                            <p:fltVal val="0"/>
                                          </p:val>
                                        </p:tav>
                                        <p:tav tm="100000">
                                          <p:val>
                                            <p:strVal val="#ppt_w"/>
                                          </p:val>
                                        </p:tav>
                                      </p:tavLst>
                                    </p:anim>
                                    <p:anim calcmode="lin" valueType="num">
                                      <p:cBhvr>
                                        <p:cTn id="56" dur="500" fill="hold"/>
                                        <p:tgtEl>
                                          <p:spTgt spid="15"/>
                                        </p:tgtEl>
                                        <p:attrNameLst>
                                          <p:attrName>ppt_h</p:attrName>
                                        </p:attrNameLst>
                                      </p:cBhvr>
                                      <p:tavLst>
                                        <p:tav tm="0">
                                          <p:val>
                                            <p:fltVal val="0"/>
                                          </p:val>
                                        </p:tav>
                                        <p:tav tm="100000">
                                          <p:val>
                                            <p:strVal val="#ppt_h"/>
                                          </p:val>
                                        </p:tav>
                                      </p:tavLst>
                                    </p:anim>
                                    <p:animEffect transition="in" filter="fade">
                                      <p:cBhvr>
                                        <p:cTn id="57" dur="500"/>
                                        <p:tgtEl>
                                          <p:spTgt spid="15"/>
                                        </p:tgtEl>
                                      </p:cBhvr>
                                    </p:animEffect>
                                  </p:childTnLst>
                                </p:cTn>
                              </p:par>
                            </p:childTnLst>
                          </p:cTn>
                        </p:par>
                        <p:par>
                          <p:cTn id="58" fill="hold">
                            <p:stCondLst>
                              <p:cond delay="4500"/>
                            </p:stCondLst>
                            <p:childTnLst>
                              <p:par>
                                <p:cTn id="59" presetID="53" presetClass="entr" presetSubtype="0" fill="hold" grpId="0" nodeType="afterEffect">
                                  <p:stCondLst>
                                    <p:cond delay="0"/>
                                  </p:stCondLst>
                                  <p:childTnLst>
                                    <p:set>
                                      <p:cBhvr>
                                        <p:cTn id="60" dur="1" fill="hold">
                                          <p:stCondLst>
                                            <p:cond delay="0"/>
                                          </p:stCondLst>
                                        </p:cTn>
                                        <p:tgtEl>
                                          <p:spTgt spid="17"/>
                                        </p:tgtEl>
                                        <p:attrNameLst>
                                          <p:attrName>style.visibility</p:attrName>
                                        </p:attrNameLst>
                                      </p:cBhvr>
                                      <p:to>
                                        <p:strVal val="visible"/>
                                      </p:to>
                                    </p:set>
                                    <p:anim calcmode="lin" valueType="num">
                                      <p:cBhvr>
                                        <p:cTn id="61" dur="500" fill="hold"/>
                                        <p:tgtEl>
                                          <p:spTgt spid="17"/>
                                        </p:tgtEl>
                                        <p:attrNameLst>
                                          <p:attrName>ppt_w</p:attrName>
                                        </p:attrNameLst>
                                      </p:cBhvr>
                                      <p:tavLst>
                                        <p:tav tm="0">
                                          <p:val>
                                            <p:fltVal val="0"/>
                                          </p:val>
                                        </p:tav>
                                        <p:tav tm="100000">
                                          <p:val>
                                            <p:strVal val="#ppt_w"/>
                                          </p:val>
                                        </p:tav>
                                      </p:tavLst>
                                    </p:anim>
                                    <p:anim calcmode="lin" valueType="num">
                                      <p:cBhvr>
                                        <p:cTn id="62" dur="500" fill="hold"/>
                                        <p:tgtEl>
                                          <p:spTgt spid="17"/>
                                        </p:tgtEl>
                                        <p:attrNameLst>
                                          <p:attrName>ppt_h</p:attrName>
                                        </p:attrNameLst>
                                      </p:cBhvr>
                                      <p:tavLst>
                                        <p:tav tm="0">
                                          <p:val>
                                            <p:fltVal val="0"/>
                                          </p:val>
                                        </p:tav>
                                        <p:tav tm="100000">
                                          <p:val>
                                            <p:strVal val="#ppt_h"/>
                                          </p:val>
                                        </p:tav>
                                      </p:tavLst>
                                    </p:anim>
                                    <p:animEffect transition="in" filter="fade">
                                      <p:cBhvr>
                                        <p:cTn id="63" dur="500"/>
                                        <p:tgtEl>
                                          <p:spTgt spid="17"/>
                                        </p:tgtEl>
                                      </p:cBhvr>
                                    </p:animEffect>
                                  </p:childTnLst>
                                </p:cTn>
                              </p:par>
                            </p:childTnLst>
                          </p:cTn>
                        </p:par>
                        <p:par>
                          <p:cTn id="64" fill="hold">
                            <p:stCondLst>
                              <p:cond delay="5000"/>
                            </p:stCondLst>
                            <p:childTnLst>
                              <p:par>
                                <p:cTn id="65" presetID="53" presetClass="entr" presetSubtype="0" fill="hold" grpId="0" nodeType="afterEffect">
                                  <p:stCondLst>
                                    <p:cond delay="0"/>
                                  </p:stCondLst>
                                  <p:childTnLst>
                                    <p:set>
                                      <p:cBhvr>
                                        <p:cTn id="66" dur="1" fill="hold">
                                          <p:stCondLst>
                                            <p:cond delay="0"/>
                                          </p:stCondLst>
                                        </p:cTn>
                                        <p:tgtEl>
                                          <p:spTgt spid="16"/>
                                        </p:tgtEl>
                                        <p:attrNameLst>
                                          <p:attrName>style.visibility</p:attrName>
                                        </p:attrNameLst>
                                      </p:cBhvr>
                                      <p:to>
                                        <p:strVal val="visible"/>
                                      </p:to>
                                    </p:set>
                                    <p:anim calcmode="lin" valueType="num">
                                      <p:cBhvr>
                                        <p:cTn id="67" dur="500" fill="hold"/>
                                        <p:tgtEl>
                                          <p:spTgt spid="16"/>
                                        </p:tgtEl>
                                        <p:attrNameLst>
                                          <p:attrName>ppt_w</p:attrName>
                                        </p:attrNameLst>
                                      </p:cBhvr>
                                      <p:tavLst>
                                        <p:tav tm="0">
                                          <p:val>
                                            <p:fltVal val="0"/>
                                          </p:val>
                                        </p:tav>
                                        <p:tav tm="100000">
                                          <p:val>
                                            <p:strVal val="#ppt_w"/>
                                          </p:val>
                                        </p:tav>
                                      </p:tavLst>
                                    </p:anim>
                                    <p:anim calcmode="lin" valueType="num">
                                      <p:cBhvr>
                                        <p:cTn id="68" dur="500" fill="hold"/>
                                        <p:tgtEl>
                                          <p:spTgt spid="16"/>
                                        </p:tgtEl>
                                        <p:attrNameLst>
                                          <p:attrName>ppt_h</p:attrName>
                                        </p:attrNameLst>
                                      </p:cBhvr>
                                      <p:tavLst>
                                        <p:tav tm="0">
                                          <p:val>
                                            <p:fltVal val="0"/>
                                          </p:val>
                                        </p:tav>
                                        <p:tav tm="100000">
                                          <p:val>
                                            <p:strVal val="#ppt_h"/>
                                          </p:val>
                                        </p:tav>
                                      </p:tavLst>
                                    </p:anim>
                                    <p:animEffect transition="in" filter="fade">
                                      <p:cBhvr>
                                        <p:cTn id="6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P spid="16" grpId="0"/>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dĺžnik 5"/>
          <p:cNvSpPr/>
          <p:nvPr/>
        </p:nvSpPr>
        <p:spPr>
          <a:xfrm>
            <a:off x="0" y="5497793"/>
            <a:ext cx="9252520" cy="217207"/>
          </a:xfrm>
          <a:prstGeom prst="rect">
            <a:avLst/>
          </a:prstGeom>
          <a:solidFill>
            <a:srgbClr val="000000">
              <a:alpha val="5882"/>
            </a:srgb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sk-SK" dirty="0">
              <a:solidFill>
                <a:prstClr val="black">
                  <a:lumMod val="95000"/>
                  <a:lumOff val="5000"/>
                </a:prstClr>
              </a:solidFill>
            </a:endParaRPr>
          </a:p>
        </p:txBody>
      </p:sp>
      <p:sp>
        <p:nvSpPr>
          <p:cNvPr id="10" name="Obdĺžnik s rovnostranným zaobleným rohom 9"/>
          <p:cNvSpPr/>
          <p:nvPr/>
        </p:nvSpPr>
        <p:spPr>
          <a:xfrm>
            <a:off x="2915816" y="0"/>
            <a:ext cx="6508104" cy="560062"/>
          </a:xfrm>
          <a:prstGeom prst="round2SameRect">
            <a:avLst>
              <a:gd name="adj1" fmla="val 0"/>
              <a:gd name="adj2" fmla="val 50000"/>
            </a:avLst>
          </a:prstGeom>
          <a:solidFill>
            <a:srgbClr val="000000">
              <a:alpha val="9020"/>
            </a:srgb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sk-SK" dirty="0">
              <a:solidFill>
                <a:prstClr val="black">
                  <a:lumMod val="95000"/>
                  <a:lumOff val="5000"/>
                </a:prstClr>
              </a:solidFill>
            </a:endParaRPr>
          </a:p>
        </p:txBody>
      </p:sp>
      <p:sp>
        <p:nvSpPr>
          <p:cNvPr id="3" name="TextBox 47"/>
          <p:cNvSpPr txBox="1"/>
          <p:nvPr/>
        </p:nvSpPr>
        <p:spPr>
          <a:xfrm>
            <a:off x="1" y="5495704"/>
            <a:ext cx="2051719" cy="219296"/>
          </a:xfrm>
          <a:prstGeom prst="rect">
            <a:avLst/>
          </a:prstGeom>
          <a:noFill/>
          <a:effectLst>
            <a:outerShdw blurRad="50800" dist="38100" dir="2700000" algn="tl" rotWithShape="0">
              <a:prstClr val="black">
                <a:alpha val="40000"/>
              </a:prstClr>
            </a:outerShdw>
          </a:effectLst>
        </p:spPr>
        <p:txBody>
          <a:bodyPr wrap="square" lIns="68589" tIns="34295" rIns="68589" bIns="0" rtlCol="0" anchor="b">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sk-SK" sz="1200" b="0" i="1" u="none" strike="noStrike" kern="0" cap="none" spc="0" normalizeH="0" baseline="0" noProof="0" dirty="0" smtClean="0">
                <a:uLnTx/>
                <a:uFillTx/>
                <a:latin typeface="Constantia" pitchFamily="18" charset="0"/>
              </a:rPr>
              <a:t>Innovators </a:t>
            </a:r>
            <a:r>
              <a:rPr kumimoji="0" lang="sk-SK" sz="1050" b="0" i="1" u="none" strike="noStrike" kern="0" cap="none" spc="0" normalizeH="0" baseline="0" noProof="0" dirty="0" smtClean="0">
                <a:uLnTx/>
                <a:uFillTx/>
                <a:latin typeface="Constantia" pitchFamily="18" charset="0"/>
              </a:rPr>
              <a:t>| tím</a:t>
            </a:r>
            <a:r>
              <a:rPr kumimoji="0" lang="sk-SK" sz="1100" b="0" i="1" u="none" strike="noStrike" kern="0" cap="none" spc="0" normalizeH="0" baseline="0" noProof="0" dirty="0" smtClean="0">
                <a:uLnTx/>
                <a:uFillTx/>
                <a:latin typeface="Constantia" pitchFamily="18" charset="0"/>
              </a:rPr>
              <a:t> č.10</a:t>
            </a:r>
            <a:endParaRPr kumimoji="0" lang="en-US" sz="1200" b="0" i="1" u="none" strike="noStrike" kern="0" cap="none" spc="0" normalizeH="0" baseline="0" noProof="0" dirty="0">
              <a:uLnTx/>
              <a:uFillTx/>
              <a:latin typeface="Constantia" pitchFamily="18" charset="0"/>
            </a:endParaRPr>
          </a:p>
        </p:txBody>
      </p:sp>
      <p:sp>
        <p:nvSpPr>
          <p:cNvPr id="4" name="BlokTextu 3"/>
          <p:cNvSpPr txBox="1"/>
          <p:nvPr/>
        </p:nvSpPr>
        <p:spPr>
          <a:xfrm>
            <a:off x="2087216" y="97463"/>
            <a:ext cx="7056784" cy="415498"/>
          </a:xfrm>
          <a:prstGeom prst="rect">
            <a:avLst/>
          </a:prstGeom>
          <a:noFill/>
        </p:spPr>
        <p:txBody>
          <a:bodyPr wrap="square" bIns="0" rtlCol="0" anchor="b">
            <a:spAutoFit/>
          </a:bodyPr>
          <a:lstStyle/>
          <a:p>
            <a:r>
              <a:rPr lang="sk-SK" sz="2400" b="1" dirty="0" smtClean="0">
                <a:latin typeface="Arial" pitchFamily="34" charset="0"/>
                <a:cs typeface="Arial" pitchFamily="34" charset="0"/>
              </a:rPr>
              <a:t>                                                     Ako to funguje </a:t>
            </a:r>
            <a:endParaRPr lang="sk-SK" sz="2400" b="1" dirty="0">
              <a:latin typeface="Arial" pitchFamily="34" charset="0"/>
              <a:cs typeface="Arial" pitchFamily="34" charset="0"/>
            </a:endParaRPr>
          </a:p>
        </p:txBody>
      </p:sp>
      <p:sp>
        <p:nvSpPr>
          <p:cNvPr id="5" name="BlokTextu 4"/>
          <p:cNvSpPr txBox="1"/>
          <p:nvPr/>
        </p:nvSpPr>
        <p:spPr>
          <a:xfrm>
            <a:off x="179512" y="937287"/>
            <a:ext cx="8640960" cy="1169551"/>
          </a:xfrm>
          <a:prstGeom prst="rect">
            <a:avLst/>
          </a:prstGeom>
          <a:noFill/>
        </p:spPr>
        <p:txBody>
          <a:bodyPr wrap="square" rtlCol="0">
            <a:spAutoFit/>
          </a:bodyPr>
          <a:lstStyle/>
          <a:p>
            <a:r>
              <a:rPr lang="sk-SK" sz="1400" dirty="0" smtClean="0">
                <a:latin typeface="Arial" pitchFamily="34" charset="0"/>
                <a:cs typeface="Arial" pitchFamily="34" charset="0"/>
              </a:rPr>
              <a:t>//Spracovanie AST stromu </a:t>
            </a:r>
          </a:p>
          <a:p>
            <a:r>
              <a:rPr lang="sk-SK" sz="1400" dirty="0" err="1" smtClean="0">
                <a:latin typeface="Arial" pitchFamily="34" charset="0"/>
                <a:cs typeface="Arial" pitchFamily="34" charset="0"/>
              </a:rPr>
              <a:t>Abstract</a:t>
            </a:r>
            <a:r>
              <a:rPr lang="sk-SK" sz="1400" dirty="0" smtClean="0">
                <a:latin typeface="Arial" pitchFamily="34" charset="0"/>
                <a:cs typeface="Arial" pitchFamily="34" charset="0"/>
              </a:rPr>
              <a:t> Syntax </a:t>
            </a:r>
            <a:r>
              <a:rPr lang="sk-SK" sz="1400" dirty="0" err="1" smtClean="0">
                <a:latin typeface="Arial" pitchFamily="34" charset="0"/>
                <a:cs typeface="Arial" pitchFamily="34" charset="0"/>
              </a:rPr>
              <a:t>Tree</a:t>
            </a:r>
            <a:r>
              <a:rPr lang="sk-SK" sz="1400" dirty="0" smtClean="0">
                <a:latin typeface="Arial" pitchFamily="34" charset="0"/>
                <a:cs typeface="Arial" pitchFamily="34" charset="0"/>
              </a:rPr>
              <a:t> – stromová reprezentácia štruktúry zdrojového kódu</a:t>
            </a:r>
          </a:p>
          <a:p>
            <a:r>
              <a:rPr lang="sk-SK" sz="1400" dirty="0" smtClean="0">
                <a:latin typeface="Arial" pitchFamily="34" charset="0"/>
                <a:cs typeface="Arial" pitchFamily="34" charset="0"/>
              </a:rPr>
              <a:t>Abstraktný = neviaže sa na konkrétny programovací jazyk</a:t>
            </a:r>
          </a:p>
          <a:p>
            <a:r>
              <a:rPr lang="sk-SK" sz="1400" dirty="0" smtClean="0">
                <a:latin typeface="Arial" pitchFamily="34" charset="0"/>
                <a:cs typeface="Arial" pitchFamily="34" charset="0"/>
              </a:rPr>
              <a:t>//  </a:t>
            </a:r>
            <a:r>
              <a:rPr lang="sk-SK" sz="1400" dirty="0" err="1" smtClean="0">
                <a:latin typeface="Arial" pitchFamily="34" charset="0"/>
                <a:cs typeface="Arial" pitchFamily="34" charset="0"/>
              </a:rPr>
              <a:t>popisat</a:t>
            </a:r>
            <a:r>
              <a:rPr lang="sk-SK" sz="1400" dirty="0" smtClean="0">
                <a:latin typeface="Arial" pitchFamily="34" charset="0"/>
                <a:cs typeface="Arial" pitchFamily="34" charset="0"/>
              </a:rPr>
              <a:t> ako pracuje editor ako sa </a:t>
            </a:r>
            <a:r>
              <a:rPr lang="sk-SK" sz="1400" dirty="0" err="1" smtClean="0">
                <a:latin typeface="Arial" pitchFamily="34" charset="0"/>
                <a:cs typeface="Arial" pitchFamily="34" charset="0"/>
              </a:rPr>
              <a:t>vytvara</a:t>
            </a:r>
            <a:r>
              <a:rPr lang="sk-SK" sz="1400" dirty="0" smtClean="0">
                <a:latin typeface="Arial" pitchFamily="34" charset="0"/>
                <a:cs typeface="Arial" pitchFamily="34" charset="0"/>
              </a:rPr>
              <a:t>  AST strom a podobne  </a:t>
            </a:r>
          </a:p>
          <a:p>
            <a:endParaRPr lang="sk-SK" sz="1400" dirty="0" smtClean="0">
              <a:latin typeface="Arial" pitchFamily="34" charset="0"/>
              <a:cs typeface="Arial" pitchFamily="34" charset="0"/>
            </a:endParaRPr>
          </a:p>
        </p:txBody>
      </p:sp>
      <p:grpSp>
        <p:nvGrpSpPr>
          <p:cNvPr id="9" name="Skupina 8"/>
          <p:cNvGrpSpPr/>
          <p:nvPr/>
        </p:nvGrpSpPr>
        <p:grpSpPr>
          <a:xfrm>
            <a:off x="1547664" y="2137420"/>
            <a:ext cx="5688632" cy="3040338"/>
            <a:chOff x="1187624" y="1923678"/>
            <a:chExt cx="6192688" cy="3005760"/>
          </a:xfrm>
          <a:effectLst>
            <a:outerShdw blurRad="50800" dist="38100" dir="2700000" algn="tl" rotWithShape="0">
              <a:prstClr val="black">
                <a:alpha val="40000"/>
              </a:prstClr>
            </a:outerShdw>
          </a:effectLst>
        </p:grpSpPr>
        <p:sp>
          <p:nvSpPr>
            <p:cNvPr id="8" name="Obdĺžnik 7"/>
            <p:cNvSpPr/>
            <p:nvPr/>
          </p:nvSpPr>
          <p:spPr>
            <a:xfrm>
              <a:off x="1187624" y="1923678"/>
              <a:ext cx="6192688" cy="30057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solidFill>
                  <a:schemeClr val="bg1"/>
                </a:solidFill>
              </a:endParaRPr>
            </a:p>
          </p:txBody>
        </p:sp>
        <p:pic>
          <p:nvPicPr>
            <p:cNvPr id="7"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547664" y="2211710"/>
              <a:ext cx="5401419" cy="250510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dĺžnik 5"/>
          <p:cNvSpPr/>
          <p:nvPr/>
        </p:nvSpPr>
        <p:spPr>
          <a:xfrm>
            <a:off x="0" y="5497793"/>
            <a:ext cx="9252520" cy="217207"/>
          </a:xfrm>
          <a:prstGeom prst="rect">
            <a:avLst/>
          </a:prstGeom>
          <a:solidFill>
            <a:srgbClr val="000000">
              <a:alpha val="5882"/>
            </a:srgb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sk-SK" dirty="0">
              <a:solidFill>
                <a:prstClr val="black">
                  <a:lumMod val="95000"/>
                  <a:lumOff val="5000"/>
                </a:prstClr>
              </a:solidFill>
            </a:endParaRPr>
          </a:p>
        </p:txBody>
      </p:sp>
      <p:sp>
        <p:nvSpPr>
          <p:cNvPr id="3" name="TextBox 47"/>
          <p:cNvSpPr txBox="1"/>
          <p:nvPr/>
        </p:nvSpPr>
        <p:spPr>
          <a:xfrm>
            <a:off x="1" y="5495704"/>
            <a:ext cx="2051719" cy="219296"/>
          </a:xfrm>
          <a:prstGeom prst="rect">
            <a:avLst/>
          </a:prstGeom>
          <a:noFill/>
          <a:effectLst>
            <a:outerShdw blurRad="50800" dist="38100" dir="2700000" algn="tl" rotWithShape="0">
              <a:prstClr val="black">
                <a:alpha val="40000"/>
              </a:prstClr>
            </a:outerShdw>
          </a:effectLst>
        </p:spPr>
        <p:txBody>
          <a:bodyPr wrap="square" lIns="68589" tIns="34295" rIns="68589" bIns="0" rtlCol="0" anchor="b">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sk-SK" sz="1200" b="0" i="1" u="none" strike="noStrike" kern="0" cap="none" spc="0" normalizeH="0" baseline="0" noProof="0" dirty="0" smtClean="0">
                <a:uLnTx/>
                <a:uFillTx/>
                <a:latin typeface="Constantia" pitchFamily="18" charset="0"/>
              </a:rPr>
              <a:t>Innovators </a:t>
            </a:r>
            <a:r>
              <a:rPr kumimoji="0" lang="sk-SK" sz="1050" b="0" i="1" u="none" strike="noStrike" kern="0" cap="none" spc="0" normalizeH="0" baseline="0" noProof="0" dirty="0" smtClean="0">
                <a:uLnTx/>
                <a:uFillTx/>
                <a:latin typeface="Constantia" pitchFamily="18" charset="0"/>
              </a:rPr>
              <a:t>| tím</a:t>
            </a:r>
            <a:r>
              <a:rPr kumimoji="0" lang="sk-SK" sz="1100" b="0" i="1" u="none" strike="noStrike" kern="0" cap="none" spc="0" normalizeH="0" baseline="0" noProof="0" dirty="0" smtClean="0">
                <a:uLnTx/>
                <a:uFillTx/>
                <a:latin typeface="Constantia" pitchFamily="18" charset="0"/>
              </a:rPr>
              <a:t> č.10</a:t>
            </a:r>
            <a:endParaRPr kumimoji="0" lang="en-US" sz="1200" b="0" i="1" u="none" strike="noStrike" kern="0" cap="none" spc="0" normalizeH="0" baseline="0" noProof="0" dirty="0">
              <a:uLnTx/>
              <a:uFillTx/>
              <a:latin typeface="Constantia" pitchFamily="18" charset="0"/>
            </a:endParaRPr>
          </a:p>
        </p:txBody>
      </p:sp>
      <p:sp>
        <p:nvSpPr>
          <p:cNvPr id="7" name="TextBox 2"/>
          <p:cNvSpPr txBox="1"/>
          <p:nvPr/>
        </p:nvSpPr>
        <p:spPr>
          <a:xfrm>
            <a:off x="4067944" y="2057412"/>
            <a:ext cx="7200800" cy="2431435"/>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sk-SK" sz="15800" kern="0" spc="-300" dirty="0" smtClean="0">
                <a:ln w="18415" cmpd="sng">
                  <a:solidFill>
                    <a:srgbClr val="FFFFFF"/>
                  </a:solidFill>
                  <a:prstDash val="solid"/>
                </a:ln>
                <a:solidFill>
                  <a:srgbClr val="FFFFFF"/>
                </a:solidFill>
                <a:effectLst>
                  <a:outerShdw blurRad="50800" dist="38100" dir="2700000" algn="tl" rotWithShape="0">
                    <a:prstClr val="black">
                      <a:alpha val="40000"/>
                    </a:prstClr>
                  </a:outerShdw>
                  <a:reflection blurRad="6350" stA="55000" endA="300" endPos="45500" dir="5400000" sy="-100000" algn="bl" rotWithShape="0"/>
                </a:effectLst>
                <a:latin typeface="Constantia" pitchFamily="18" charset="0"/>
              </a:rPr>
              <a:t> </a:t>
            </a:r>
            <a:r>
              <a:rPr lang="sk-SK" sz="13200" kern="0" spc="-300" dirty="0" smtClean="0">
                <a:ln w="18415" cmpd="sng">
                  <a:noFill/>
                  <a:prstDash val="solid"/>
                </a:ln>
                <a:effectLst>
                  <a:outerShdw blurRad="38100" dist="38100" dir="2700000" algn="tl">
                    <a:srgbClr val="000000">
                      <a:alpha val="43137"/>
                    </a:srgbClr>
                  </a:outerShdw>
                </a:effectLst>
                <a:latin typeface="Constantia" pitchFamily="18" charset="0"/>
              </a:rPr>
              <a:t>d</a:t>
            </a:r>
            <a:r>
              <a:rPr kumimoji="0" lang="en-US" sz="13200" u="none" strike="noStrike" kern="0" cap="none" spc="-300" normalizeH="0" baseline="0" noProof="0" dirty="0" err="1" smtClean="0">
                <a:ln w="18415" cmpd="sng">
                  <a:noFill/>
                  <a:prstDash val="solid"/>
                </a:ln>
                <a:effectLst>
                  <a:outerShdw blurRad="38100" dist="38100" dir="2700000" algn="tl">
                    <a:srgbClr val="000000">
                      <a:alpha val="43137"/>
                    </a:srgbClr>
                  </a:outerShdw>
                </a:effectLst>
                <a:uLnTx/>
                <a:uFillTx/>
                <a:latin typeface="Constantia" pitchFamily="18" charset="0"/>
              </a:rPr>
              <a:t>emo</a:t>
            </a:r>
            <a:endParaRPr kumimoji="0" lang="en-US" sz="13200" u="none" strike="noStrike" kern="0" cap="none" spc="-300" normalizeH="0" baseline="0" noProof="0" dirty="0" smtClean="0">
              <a:ln w="18415" cmpd="sng">
                <a:noFill/>
                <a:prstDash val="solid"/>
              </a:ln>
              <a:effectLst>
                <a:outerShdw blurRad="38100" dist="38100" dir="2700000" algn="tl">
                  <a:srgbClr val="000000">
                    <a:alpha val="43137"/>
                  </a:srgbClr>
                </a:outerShdw>
              </a:effectLst>
              <a:uLnTx/>
              <a:uFillTx/>
              <a:latin typeface="Constantia" pitchFamily="18" charset="0"/>
            </a:endParaRPr>
          </a:p>
        </p:txBody>
      </p:sp>
    </p:spTree>
  </p:cSld>
  <p:clrMapOvr>
    <a:masterClrMapping/>
  </p:clrMapOvr>
  <p:transition>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dĺžnik 5"/>
          <p:cNvSpPr/>
          <p:nvPr/>
        </p:nvSpPr>
        <p:spPr>
          <a:xfrm>
            <a:off x="0" y="5497793"/>
            <a:ext cx="9252520" cy="217207"/>
          </a:xfrm>
          <a:prstGeom prst="rect">
            <a:avLst/>
          </a:prstGeom>
          <a:solidFill>
            <a:srgbClr val="000000">
              <a:alpha val="5882"/>
            </a:srgb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sk-SK" dirty="0">
              <a:solidFill>
                <a:prstClr val="black">
                  <a:lumMod val="95000"/>
                  <a:lumOff val="5000"/>
                </a:prstClr>
              </a:solidFill>
            </a:endParaRPr>
          </a:p>
        </p:txBody>
      </p:sp>
      <p:sp>
        <p:nvSpPr>
          <p:cNvPr id="8" name="Obdĺžnik s rovnostranným zaobleným rohom 7"/>
          <p:cNvSpPr/>
          <p:nvPr/>
        </p:nvSpPr>
        <p:spPr>
          <a:xfrm>
            <a:off x="2915816" y="0"/>
            <a:ext cx="6508104" cy="560062"/>
          </a:xfrm>
          <a:prstGeom prst="round2SameRect">
            <a:avLst>
              <a:gd name="adj1" fmla="val 0"/>
              <a:gd name="adj2" fmla="val 50000"/>
            </a:avLst>
          </a:prstGeom>
          <a:solidFill>
            <a:srgbClr val="000000">
              <a:alpha val="9020"/>
            </a:srgb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sk-SK" dirty="0">
              <a:solidFill>
                <a:prstClr val="black">
                  <a:lumMod val="95000"/>
                  <a:lumOff val="5000"/>
                </a:prstClr>
              </a:solidFill>
            </a:endParaRPr>
          </a:p>
        </p:txBody>
      </p:sp>
      <p:sp>
        <p:nvSpPr>
          <p:cNvPr id="3" name="TextBox 47"/>
          <p:cNvSpPr txBox="1"/>
          <p:nvPr/>
        </p:nvSpPr>
        <p:spPr>
          <a:xfrm>
            <a:off x="1" y="5495704"/>
            <a:ext cx="2051719" cy="219296"/>
          </a:xfrm>
          <a:prstGeom prst="rect">
            <a:avLst/>
          </a:prstGeom>
          <a:noFill/>
          <a:effectLst>
            <a:outerShdw blurRad="50800" dist="38100" dir="2700000" algn="tl" rotWithShape="0">
              <a:prstClr val="black">
                <a:alpha val="40000"/>
              </a:prstClr>
            </a:outerShdw>
          </a:effectLst>
        </p:spPr>
        <p:txBody>
          <a:bodyPr wrap="square" lIns="68589" tIns="34295" rIns="68589" bIns="0" rtlCol="0" anchor="b">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sk-SK" sz="1200" b="0" i="1" u="none" strike="noStrike" kern="0" cap="none" spc="0" normalizeH="0" baseline="0" noProof="0" dirty="0" smtClean="0">
                <a:uLnTx/>
                <a:uFillTx/>
                <a:latin typeface="Constantia" pitchFamily="18" charset="0"/>
              </a:rPr>
              <a:t>Innovators </a:t>
            </a:r>
            <a:r>
              <a:rPr kumimoji="0" lang="sk-SK" sz="1050" b="0" i="1" u="none" strike="noStrike" kern="0" cap="none" spc="0" normalizeH="0" baseline="0" noProof="0" dirty="0" smtClean="0">
                <a:uLnTx/>
                <a:uFillTx/>
                <a:latin typeface="Constantia" pitchFamily="18" charset="0"/>
              </a:rPr>
              <a:t>| tím</a:t>
            </a:r>
            <a:r>
              <a:rPr kumimoji="0" lang="sk-SK" sz="1100" b="0" i="1" u="none" strike="noStrike" kern="0" cap="none" spc="0" normalizeH="0" baseline="0" noProof="0" dirty="0" smtClean="0">
                <a:uLnTx/>
                <a:uFillTx/>
                <a:latin typeface="Constantia" pitchFamily="18" charset="0"/>
              </a:rPr>
              <a:t> č.10</a:t>
            </a:r>
            <a:endParaRPr kumimoji="0" lang="en-US" sz="1200" b="0" i="1" u="none" strike="noStrike" kern="0" cap="none" spc="0" normalizeH="0" baseline="0" noProof="0" dirty="0">
              <a:uLnTx/>
              <a:uFillTx/>
              <a:latin typeface="Constantia" pitchFamily="18" charset="0"/>
            </a:endParaRPr>
          </a:p>
        </p:txBody>
      </p:sp>
      <p:sp>
        <p:nvSpPr>
          <p:cNvPr id="4" name="BlokTextu 3"/>
          <p:cNvSpPr txBox="1"/>
          <p:nvPr/>
        </p:nvSpPr>
        <p:spPr>
          <a:xfrm>
            <a:off x="2087216" y="97463"/>
            <a:ext cx="7056784" cy="415498"/>
          </a:xfrm>
          <a:prstGeom prst="rect">
            <a:avLst/>
          </a:prstGeom>
          <a:noFill/>
        </p:spPr>
        <p:txBody>
          <a:bodyPr wrap="square" bIns="0" rtlCol="0" anchor="b">
            <a:spAutoFit/>
          </a:bodyPr>
          <a:lstStyle/>
          <a:p>
            <a:r>
              <a:rPr lang="sk-SK" sz="2400" b="1" dirty="0" smtClean="0">
                <a:latin typeface="Arial" pitchFamily="34" charset="0"/>
                <a:cs typeface="Arial" pitchFamily="34" charset="0"/>
              </a:rPr>
              <a:t>                                               Čo ešte plánujeme </a:t>
            </a:r>
            <a:endParaRPr lang="sk-SK" sz="2400" b="1" dirty="0">
              <a:latin typeface="Arial" pitchFamily="34" charset="0"/>
              <a:cs typeface="Arial" pitchFamily="34" charset="0"/>
            </a:endParaRPr>
          </a:p>
        </p:txBody>
      </p:sp>
      <p:sp>
        <p:nvSpPr>
          <p:cNvPr id="7" name="BlokTextu 6"/>
          <p:cNvSpPr txBox="1"/>
          <p:nvPr/>
        </p:nvSpPr>
        <p:spPr>
          <a:xfrm>
            <a:off x="251520" y="1177315"/>
            <a:ext cx="8784976" cy="4662815"/>
          </a:xfrm>
          <a:prstGeom prst="rect">
            <a:avLst/>
          </a:prstGeom>
          <a:noFill/>
        </p:spPr>
        <p:txBody>
          <a:bodyPr wrap="square" rtlCol="0">
            <a:spAutoFit/>
          </a:bodyPr>
          <a:lstStyle/>
          <a:p>
            <a:pPr>
              <a:buFont typeface="Arial" pitchFamily="34" charset="0"/>
              <a:buChar char="•"/>
            </a:pPr>
            <a:r>
              <a:rPr lang="sk-SK" sz="1600" dirty="0" smtClean="0">
                <a:latin typeface="Arial" pitchFamily="34" charset="0"/>
                <a:cs typeface="Arial" pitchFamily="34" charset="0"/>
              </a:rPr>
              <a:t>  Optimalizovať už implementované funkcionality pre rýchlejšiu a príjemnejšiu prácu v editore</a:t>
            </a:r>
          </a:p>
          <a:p>
            <a:pPr>
              <a:buFont typeface="Arial" pitchFamily="34" charset="0"/>
              <a:buChar char="•"/>
            </a:pPr>
            <a:endParaRPr lang="sk-SK" sz="2000" dirty="0" smtClean="0">
              <a:latin typeface="Arial" pitchFamily="34" charset="0"/>
              <a:cs typeface="Arial" pitchFamily="34" charset="0"/>
            </a:endParaRPr>
          </a:p>
          <a:p>
            <a:pPr>
              <a:buFont typeface="Arial" pitchFamily="34" charset="0"/>
              <a:buChar char="•"/>
            </a:pPr>
            <a:r>
              <a:rPr lang="sk-SK" sz="1600" dirty="0" smtClean="0">
                <a:latin typeface="Arial" pitchFamily="34" charset="0"/>
                <a:cs typeface="Arial" pitchFamily="34" charset="0"/>
              </a:rPr>
              <a:t>  Vylepšiť analýzu zdrojového kódu pre rôzne jazyky (</a:t>
            </a:r>
            <a:r>
              <a:rPr lang="sk-SK" sz="1600" dirty="0" err="1" smtClean="0">
                <a:latin typeface="Arial" pitchFamily="34" charset="0"/>
                <a:cs typeface="Arial" pitchFamily="34" charset="0"/>
              </a:rPr>
              <a:t>Java</a:t>
            </a:r>
            <a:r>
              <a:rPr lang="sk-SK" sz="1600" dirty="0" smtClean="0">
                <a:latin typeface="Arial" pitchFamily="34" charset="0"/>
                <a:cs typeface="Arial" pitchFamily="34" charset="0"/>
              </a:rPr>
              <a:t>, C#, HTML, PHP a pod.)</a:t>
            </a:r>
          </a:p>
          <a:p>
            <a:pPr>
              <a:buFont typeface="Arial" pitchFamily="34" charset="0"/>
              <a:buChar char="•"/>
            </a:pPr>
            <a:endParaRPr lang="sk-SK" sz="2000" dirty="0" smtClean="0">
              <a:latin typeface="Arial" pitchFamily="34" charset="0"/>
              <a:cs typeface="Arial" pitchFamily="34" charset="0"/>
            </a:endParaRPr>
          </a:p>
          <a:p>
            <a:pPr>
              <a:buFont typeface="Arial" pitchFamily="34" charset="0"/>
              <a:buChar char="•"/>
            </a:pPr>
            <a:r>
              <a:rPr lang="sk-SK" sz="1600" dirty="0" smtClean="0">
                <a:latin typeface="Arial" pitchFamily="34" charset="0"/>
                <a:cs typeface="Arial" pitchFamily="34" charset="0"/>
              </a:rPr>
              <a:t>  Zabudovanie pokročilého dokumentačného bloku pre vytváranie dokumentácie z kódu</a:t>
            </a:r>
          </a:p>
          <a:p>
            <a:pPr>
              <a:buFont typeface="Arial" pitchFamily="34" charset="0"/>
              <a:buChar char="•"/>
            </a:pPr>
            <a:endParaRPr lang="sk-SK" sz="2000" dirty="0" smtClean="0">
              <a:latin typeface="Arial" pitchFamily="34" charset="0"/>
              <a:cs typeface="Arial" pitchFamily="34" charset="0"/>
            </a:endParaRPr>
          </a:p>
          <a:p>
            <a:pPr>
              <a:buFont typeface="Arial" pitchFamily="34" charset="0"/>
              <a:buChar char="•"/>
            </a:pPr>
            <a:r>
              <a:rPr lang="sk-SK" sz="1600" dirty="0" smtClean="0">
                <a:latin typeface="Arial" pitchFamily="34" charset="0"/>
                <a:cs typeface="Arial" pitchFamily="34" charset="0"/>
              </a:rPr>
              <a:t>  Rozšíriť vstavajúcu funkcionalitu editora (Vyhľadávanie, </a:t>
            </a:r>
            <a:r>
              <a:rPr lang="sk-SK" sz="1600" dirty="0" err="1" smtClean="0">
                <a:latin typeface="Arial" pitchFamily="34" charset="0"/>
                <a:cs typeface="Arial" pitchFamily="34" charset="0"/>
              </a:rPr>
              <a:t>IntelliSense</a:t>
            </a:r>
            <a:r>
              <a:rPr lang="sk-SK" sz="1600" dirty="0" smtClean="0">
                <a:latin typeface="Arial" pitchFamily="34" charset="0"/>
                <a:cs typeface="Arial" pitchFamily="34" charset="0"/>
              </a:rPr>
              <a:t>, </a:t>
            </a:r>
            <a:r>
              <a:rPr lang="sk-SK" sz="1600" dirty="0" err="1" smtClean="0">
                <a:latin typeface="Arial" pitchFamily="34" charset="0"/>
                <a:cs typeface="Arial" pitchFamily="34" charset="0"/>
              </a:rPr>
              <a:t>Plug-in</a:t>
            </a:r>
            <a:r>
              <a:rPr lang="sk-SK" sz="1600" dirty="0" smtClean="0">
                <a:latin typeface="Arial" pitchFamily="34" charset="0"/>
                <a:cs typeface="Arial" pitchFamily="34" charset="0"/>
              </a:rPr>
              <a:t>, CVS a pod.)</a:t>
            </a:r>
          </a:p>
          <a:p>
            <a:pPr>
              <a:buFont typeface="Arial" pitchFamily="34" charset="0"/>
              <a:buChar char="•"/>
            </a:pPr>
            <a:endParaRPr lang="sk-SK" sz="2000" dirty="0" smtClean="0">
              <a:latin typeface="Arial" pitchFamily="34" charset="0"/>
              <a:cs typeface="Arial" pitchFamily="34" charset="0"/>
            </a:endParaRPr>
          </a:p>
          <a:p>
            <a:pPr>
              <a:buFont typeface="Arial" pitchFamily="34" charset="0"/>
              <a:buChar char="•"/>
            </a:pPr>
            <a:r>
              <a:rPr lang="sk-SK" sz="1600" dirty="0" smtClean="0">
                <a:latin typeface="Arial" pitchFamily="34" charset="0"/>
                <a:cs typeface="Arial" pitchFamily="34" charset="0"/>
              </a:rPr>
              <a:t>  Vizualizácia softvérových metrík (Cyklomatická zložitosť, CK metriky a pod.)  </a:t>
            </a:r>
          </a:p>
          <a:p>
            <a:pPr>
              <a:buFont typeface="Arial" pitchFamily="34" charset="0"/>
              <a:buChar char="•"/>
            </a:pPr>
            <a:endParaRPr lang="sk-SK" sz="1100" dirty="0" smtClean="0">
              <a:latin typeface="Arial" pitchFamily="34" charset="0"/>
              <a:cs typeface="Arial" pitchFamily="34" charset="0"/>
            </a:endParaRPr>
          </a:p>
          <a:p>
            <a:pPr>
              <a:buFont typeface="Arial" pitchFamily="34" charset="0"/>
              <a:buChar char="•"/>
            </a:pPr>
            <a:endParaRPr lang="sk-SK" sz="2000" dirty="0" smtClean="0">
              <a:latin typeface="Arial" pitchFamily="34" charset="0"/>
              <a:cs typeface="Arial" pitchFamily="34" charset="0"/>
            </a:endParaRPr>
          </a:p>
          <a:p>
            <a:pPr>
              <a:buFont typeface="Arial" pitchFamily="34" charset="0"/>
              <a:buChar char="•"/>
            </a:pPr>
            <a:r>
              <a:rPr lang="sk-SK" sz="1600" dirty="0" smtClean="0">
                <a:latin typeface="Arial" pitchFamily="34" charset="0"/>
                <a:cs typeface="Arial" pitchFamily="34" charset="0"/>
              </a:rPr>
              <a:t>  Vytvoriť produkt, ktorý nebude iba „akademickou hračkou“ ale by oslovil širšie spektrum  </a:t>
            </a:r>
          </a:p>
          <a:p>
            <a:r>
              <a:rPr lang="sk-SK" sz="1600" dirty="0" smtClean="0">
                <a:latin typeface="Arial" pitchFamily="34" charset="0"/>
                <a:cs typeface="Arial" pitchFamily="34" charset="0"/>
              </a:rPr>
              <a:t>    vývojárov, ktorí by sa aj zapojili do ďalšieho vývoja editora    </a:t>
            </a:r>
          </a:p>
          <a:p>
            <a:pPr>
              <a:buFont typeface="Arial" pitchFamily="34" charset="0"/>
              <a:buChar char="•"/>
            </a:pPr>
            <a:endParaRPr lang="sk-SK" sz="1600" dirty="0" smtClean="0">
              <a:latin typeface="Arial" pitchFamily="34" charset="0"/>
              <a:cs typeface="Arial" pitchFamily="34" charset="0"/>
            </a:endParaRPr>
          </a:p>
          <a:p>
            <a:pPr>
              <a:buFont typeface="Arial" pitchFamily="34" charset="0"/>
              <a:buChar char="•"/>
            </a:pPr>
            <a:endParaRPr lang="sk-SK" sz="1600" dirty="0" smtClean="0">
              <a:latin typeface="Arial" pitchFamily="34" charset="0"/>
              <a:cs typeface="Arial" pitchFamily="34" charset="0"/>
            </a:endParaRPr>
          </a:p>
          <a:p>
            <a:endParaRPr lang="sk-SK" sz="1400" dirty="0" smtClean="0">
              <a:latin typeface="Arial" pitchFamily="34" charset="0"/>
              <a:cs typeface="Arial" pitchFamily="34" charset="0"/>
            </a:endParaRPr>
          </a:p>
          <a:p>
            <a:endParaRPr lang="sk-SK" sz="1400" dirty="0" smtClean="0">
              <a:latin typeface="Arial" pitchFamily="34" charset="0"/>
              <a:cs typeface="Arial" pitchFamily="34" charset="0"/>
            </a:endParaRPr>
          </a:p>
          <a:p>
            <a:endParaRPr lang="sk-SK" sz="1400" dirty="0" smtClean="0">
              <a:latin typeface="Arial" pitchFamily="34" charset="0"/>
              <a:cs typeface="Arial" pitchFamily="34" charset="0"/>
            </a:endParaRPr>
          </a:p>
        </p:txBody>
      </p:sp>
    </p:spTree>
  </p:cSld>
  <p:clrMapOvr>
    <a:masterClrMapping/>
  </p:clrMapOvr>
  <p:transition>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dĺžnik 5"/>
          <p:cNvSpPr/>
          <p:nvPr/>
        </p:nvSpPr>
        <p:spPr>
          <a:xfrm>
            <a:off x="0" y="5497793"/>
            <a:ext cx="9252520" cy="217207"/>
          </a:xfrm>
          <a:prstGeom prst="rect">
            <a:avLst/>
          </a:prstGeom>
          <a:solidFill>
            <a:srgbClr val="000000">
              <a:alpha val="5882"/>
            </a:srgb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sk-SK" dirty="0">
              <a:solidFill>
                <a:prstClr val="black">
                  <a:lumMod val="95000"/>
                  <a:lumOff val="5000"/>
                </a:prstClr>
              </a:solidFill>
            </a:endParaRPr>
          </a:p>
        </p:txBody>
      </p:sp>
      <p:sp>
        <p:nvSpPr>
          <p:cNvPr id="7" name="Obdĺžnik s rovnostranným zaobleným rohom 6"/>
          <p:cNvSpPr/>
          <p:nvPr/>
        </p:nvSpPr>
        <p:spPr>
          <a:xfrm>
            <a:off x="2915816" y="0"/>
            <a:ext cx="6508104" cy="560062"/>
          </a:xfrm>
          <a:prstGeom prst="round2SameRect">
            <a:avLst>
              <a:gd name="adj1" fmla="val 0"/>
              <a:gd name="adj2" fmla="val 50000"/>
            </a:avLst>
          </a:prstGeom>
          <a:solidFill>
            <a:srgbClr val="000000">
              <a:alpha val="9020"/>
            </a:srgb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sk-SK" dirty="0">
              <a:solidFill>
                <a:prstClr val="black">
                  <a:lumMod val="95000"/>
                  <a:lumOff val="5000"/>
                </a:prstClr>
              </a:solidFill>
            </a:endParaRPr>
          </a:p>
        </p:txBody>
      </p:sp>
      <p:sp>
        <p:nvSpPr>
          <p:cNvPr id="3" name="TextBox 47"/>
          <p:cNvSpPr txBox="1"/>
          <p:nvPr/>
        </p:nvSpPr>
        <p:spPr>
          <a:xfrm>
            <a:off x="1" y="5495704"/>
            <a:ext cx="2051719" cy="219296"/>
          </a:xfrm>
          <a:prstGeom prst="rect">
            <a:avLst/>
          </a:prstGeom>
          <a:noFill/>
          <a:effectLst>
            <a:outerShdw blurRad="50800" dist="38100" dir="2700000" algn="tl" rotWithShape="0">
              <a:prstClr val="black">
                <a:alpha val="40000"/>
              </a:prstClr>
            </a:outerShdw>
          </a:effectLst>
        </p:spPr>
        <p:txBody>
          <a:bodyPr wrap="square" lIns="68589" tIns="34295" rIns="68589" bIns="0" rtlCol="0" anchor="b">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sk-SK" sz="1200" b="0" i="1" u="none" strike="noStrike" kern="0" cap="none" spc="0" normalizeH="0" baseline="0" noProof="0" dirty="0" smtClean="0">
                <a:uLnTx/>
                <a:uFillTx/>
                <a:latin typeface="Constantia" pitchFamily="18" charset="0"/>
              </a:rPr>
              <a:t>Innovators </a:t>
            </a:r>
            <a:r>
              <a:rPr kumimoji="0" lang="sk-SK" sz="1050" b="0" i="1" u="none" strike="noStrike" kern="0" cap="none" spc="0" normalizeH="0" baseline="0" noProof="0" dirty="0" smtClean="0">
                <a:uLnTx/>
                <a:uFillTx/>
                <a:latin typeface="Constantia" pitchFamily="18" charset="0"/>
              </a:rPr>
              <a:t>| tím</a:t>
            </a:r>
            <a:r>
              <a:rPr kumimoji="0" lang="sk-SK" sz="1100" b="0" i="1" u="none" strike="noStrike" kern="0" cap="none" spc="0" normalizeH="0" baseline="0" noProof="0" dirty="0" smtClean="0">
                <a:uLnTx/>
                <a:uFillTx/>
                <a:latin typeface="Constantia" pitchFamily="18" charset="0"/>
              </a:rPr>
              <a:t> č.10</a:t>
            </a:r>
            <a:endParaRPr kumimoji="0" lang="en-US" sz="1200" b="0" i="1" u="none" strike="noStrike" kern="0" cap="none" spc="0" normalizeH="0" baseline="0" noProof="0" dirty="0">
              <a:uLnTx/>
              <a:uFillTx/>
              <a:latin typeface="Constantia" pitchFamily="18" charset="0"/>
            </a:endParaRPr>
          </a:p>
        </p:txBody>
      </p:sp>
      <p:sp>
        <p:nvSpPr>
          <p:cNvPr id="4" name="BlokTextu 3"/>
          <p:cNvSpPr txBox="1"/>
          <p:nvPr/>
        </p:nvSpPr>
        <p:spPr>
          <a:xfrm>
            <a:off x="2087216" y="97463"/>
            <a:ext cx="7056784" cy="415498"/>
          </a:xfrm>
          <a:prstGeom prst="rect">
            <a:avLst/>
          </a:prstGeom>
          <a:noFill/>
        </p:spPr>
        <p:txBody>
          <a:bodyPr wrap="square" bIns="0" rtlCol="0" anchor="b">
            <a:spAutoFit/>
          </a:bodyPr>
          <a:lstStyle/>
          <a:p>
            <a:r>
              <a:rPr lang="sk-SK" sz="2400" b="1" dirty="0" smtClean="0">
                <a:latin typeface="Arial" pitchFamily="34" charset="0"/>
                <a:cs typeface="Arial" pitchFamily="34" charset="0"/>
              </a:rPr>
              <a:t>                                                Kde nás nájdete ? </a:t>
            </a:r>
            <a:endParaRPr lang="sk-SK" sz="2400" b="1" dirty="0">
              <a:latin typeface="Arial" pitchFamily="34" charset="0"/>
              <a:cs typeface="Arial" pitchFamily="34" charset="0"/>
            </a:endParaRPr>
          </a:p>
        </p:txBody>
      </p:sp>
      <p:sp>
        <p:nvSpPr>
          <p:cNvPr id="5" name="BlokTextu 4"/>
          <p:cNvSpPr txBox="1"/>
          <p:nvPr/>
        </p:nvSpPr>
        <p:spPr>
          <a:xfrm>
            <a:off x="395536" y="1257323"/>
            <a:ext cx="8461448" cy="2893100"/>
          </a:xfrm>
          <a:prstGeom prst="rect">
            <a:avLst/>
          </a:prstGeom>
          <a:noFill/>
        </p:spPr>
        <p:txBody>
          <a:bodyPr wrap="square" rtlCol="0">
            <a:spAutoFit/>
          </a:bodyPr>
          <a:lstStyle/>
          <a:p>
            <a:r>
              <a:rPr lang="sk-SK" b="1" dirty="0" smtClean="0">
                <a:latin typeface="Arial" pitchFamily="34" charset="0"/>
                <a:cs typeface="Arial" pitchFamily="34" charset="0"/>
              </a:rPr>
              <a:t>Repozitár projektu</a:t>
            </a:r>
            <a:r>
              <a:rPr lang="sk-SK" sz="1600" dirty="0" smtClean="0">
                <a:latin typeface="Arial" pitchFamily="34" charset="0"/>
                <a:cs typeface="Arial" pitchFamily="34" charset="0"/>
              </a:rPr>
              <a:t> </a:t>
            </a:r>
          </a:p>
          <a:p>
            <a:r>
              <a:rPr lang="sk-SK" sz="1400" u="sng" dirty="0" smtClean="0">
                <a:latin typeface="Arial" pitchFamily="34" charset="0"/>
                <a:cs typeface="Arial" pitchFamily="34" charset="0"/>
                <a:hlinkClick r:id="rId2"/>
              </a:rPr>
              <a:t>https://github.com/Innovators-Team10/TrollEdit  </a:t>
            </a:r>
            <a:endParaRPr lang="sk-SK" sz="1400" u="sng" dirty="0" smtClean="0">
              <a:latin typeface="Arial" pitchFamily="34" charset="0"/>
              <a:cs typeface="Arial" pitchFamily="34" charset="0"/>
            </a:endParaRPr>
          </a:p>
          <a:p>
            <a:endParaRPr lang="sk-SK" sz="1400" u="sng" dirty="0" smtClean="0">
              <a:latin typeface="Arial" pitchFamily="34" charset="0"/>
              <a:cs typeface="Arial" pitchFamily="34" charset="0"/>
            </a:endParaRPr>
          </a:p>
          <a:p>
            <a:endParaRPr lang="sk-SK" sz="1400" u="sng" dirty="0" smtClean="0">
              <a:latin typeface="Arial" pitchFamily="34" charset="0"/>
              <a:cs typeface="Arial" pitchFamily="34" charset="0"/>
            </a:endParaRPr>
          </a:p>
          <a:p>
            <a:r>
              <a:rPr lang="sk-SK" b="1" dirty="0" smtClean="0">
                <a:latin typeface="Arial" pitchFamily="34" charset="0"/>
                <a:cs typeface="Arial" pitchFamily="34" charset="0"/>
              </a:rPr>
              <a:t>Stránka projektu  </a:t>
            </a:r>
            <a:r>
              <a:rPr lang="sk-SK" sz="1400" dirty="0" smtClean="0">
                <a:latin typeface="Arial" pitchFamily="34" charset="0"/>
                <a:cs typeface="Arial" pitchFamily="34" charset="0"/>
              </a:rPr>
              <a:t>(dočasné, možno bude .</a:t>
            </a:r>
            <a:r>
              <a:rPr lang="sk-SK" sz="1400" dirty="0" err="1" smtClean="0">
                <a:latin typeface="Arial" pitchFamily="34" charset="0"/>
                <a:cs typeface="Arial" pitchFamily="34" charset="0"/>
              </a:rPr>
              <a:t>org</a:t>
            </a:r>
            <a:r>
              <a:rPr lang="sk-SK" sz="1400" dirty="0" smtClean="0">
                <a:latin typeface="Arial" pitchFamily="34" charset="0"/>
                <a:cs typeface="Arial" pitchFamily="34" charset="0"/>
              </a:rPr>
              <a:t>)</a:t>
            </a:r>
            <a:endParaRPr lang="sk-SK" dirty="0" smtClean="0">
              <a:latin typeface="Arial" pitchFamily="34" charset="0"/>
              <a:cs typeface="Arial" pitchFamily="34" charset="0"/>
            </a:endParaRPr>
          </a:p>
          <a:p>
            <a:r>
              <a:rPr lang="sk-SK" sz="1400" u="sng" dirty="0" smtClean="0">
                <a:latin typeface="Arial" pitchFamily="34" charset="0"/>
                <a:cs typeface="Arial" pitchFamily="34" charset="0"/>
                <a:hlinkClick r:id="rId3"/>
              </a:rPr>
              <a:t>http://innovators-team10.github.com</a:t>
            </a:r>
            <a:endParaRPr lang="sk-SK" sz="1400" u="sng" dirty="0" smtClean="0">
              <a:latin typeface="Arial" pitchFamily="34" charset="0"/>
              <a:cs typeface="Arial" pitchFamily="34" charset="0"/>
            </a:endParaRPr>
          </a:p>
          <a:p>
            <a:endParaRPr lang="sk-SK" sz="1400" dirty="0" smtClean="0">
              <a:latin typeface="Arial" pitchFamily="34" charset="0"/>
              <a:cs typeface="Arial" pitchFamily="34" charset="0"/>
            </a:endParaRPr>
          </a:p>
          <a:p>
            <a:endParaRPr lang="sk-SK" sz="1400" dirty="0" smtClean="0">
              <a:latin typeface="Arial" pitchFamily="34" charset="0"/>
              <a:cs typeface="Arial" pitchFamily="34" charset="0"/>
            </a:endParaRPr>
          </a:p>
          <a:p>
            <a:r>
              <a:rPr lang="sk-SK" b="1" dirty="0" smtClean="0">
                <a:latin typeface="Arial" pitchFamily="34" charset="0"/>
                <a:cs typeface="Arial" pitchFamily="34" charset="0"/>
              </a:rPr>
              <a:t>Stránka tímu </a:t>
            </a:r>
          </a:p>
          <a:p>
            <a:r>
              <a:rPr lang="sk-SK" sz="1400" u="sng" dirty="0" smtClean="0">
                <a:latin typeface="Arial" pitchFamily="34" charset="0"/>
                <a:cs typeface="Arial" pitchFamily="34" charset="0"/>
                <a:hlinkClick r:id="rId4"/>
              </a:rPr>
              <a:t>http://labss2.fiit.stuba.sk/TeamProject/2011/team10is-si/index.html</a:t>
            </a:r>
            <a:endParaRPr lang="sk-SK" sz="1400" u="sng" dirty="0" smtClean="0">
              <a:latin typeface="Arial" pitchFamily="34" charset="0"/>
              <a:cs typeface="Arial" pitchFamily="34" charset="0"/>
            </a:endParaRPr>
          </a:p>
          <a:p>
            <a:endParaRPr lang="sk-SK" sz="1600" b="1" dirty="0" smtClean="0">
              <a:latin typeface="Arial" pitchFamily="34" charset="0"/>
              <a:cs typeface="Arial" pitchFamily="34" charset="0"/>
            </a:endParaRPr>
          </a:p>
          <a:p>
            <a:endParaRPr lang="sk-SK" sz="1400" dirty="0" smtClean="0">
              <a:latin typeface="Arial" pitchFamily="34" charset="0"/>
              <a:cs typeface="Arial" pitchFamily="34" charset="0"/>
            </a:endParaRPr>
          </a:p>
        </p:txBody>
      </p:sp>
    </p:spTree>
  </p:cSld>
  <p:clrMapOvr>
    <a:masterClrMapping/>
  </p:clrMapOvr>
  <p:transition>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dĺžnik 5"/>
          <p:cNvSpPr/>
          <p:nvPr/>
        </p:nvSpPr>
        <p:spPr>
          <a:xfrm>
            <a:off x="0" y="5497793"/>
            <a:ext cx="9252520" cy="217207"/>
          </a:xfrm>
          <a:prstGeom prst="rect">
            <a:avLst/>
          </a:prstGeom>
          <a:solidFill>
            <a:srgbClr val="000000">
              <a:alpha val="5882"/>
            </a:srgb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sk-SK" dirty="0">
              <a:solidFill>
                <a:prstClr val="black">
                  <a:lumMod val="95000"/>
                  <a:lumOff val="5000"/>
                </a:prstClr>
              </a:solidFill>
            </a:endParaRPr>
          </a:p>
        </p:txBody>
      </p:sp>
      <p:sp>
        <p:nvSpPr>
          <p:cNvPr id="3" name="TextBox 47"/>
          <p:cNvSpPr txBox="1"/>
          <p:nvPr/>
        </p:nvSpPr>
        <p:spPr>
          <a:xfrm>
            <a:off x="1" y="5495704"/>
            <a:ext cx="2051719" cy="219296"/>
          </a:xfrm>
          <a:prstGeom prst="rect">
            <a:avLst/>
          </a:prstGeom>
          <a:noFill/>
          <a:effectLst>
            <a:outerShdw blurRad="50800" dist="38100" dir="2700000" algn="tl" rotWithShape="0">
              <a:prstClr val="black">
                <a:alpha val="40000"/>
              </a:prstClr>
            </a:outerShdw>
          </a:effectLst>
        </p:spPr>
        <p:txBody>
          <a:bodyPr wrap="square" lIns="68589" tIns="34295" rIns="68589" bIns="0" rtlCol="0" anchor="b">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sk-SK" sz="1200" b="0" i="1" u="none" strike="noStrike" kern="0" cap="none" spc="0" normalizeH="0" baseline="0" noProof="0" dirty="0" smtClean="0">
                <a:uLnTx/>
                <a:uFillTx/>
                <a:latin typeface="Constantia" pitchFamily="18" charset="0"/>
              </a:rPr>
              <a:t>Innovators </a:t>
            </a:r>
            <a:r>
              <a:rPr kumimoji="0" lang="sk-SK" sz="1050" b="0" i="1" u="none" strike="noStrike" kern="0" cap="none" spc="0" normalizeH="0" baseline="0" noProof="0" dirty="0" smtClean="0">
                <a:uLnTx/>
                <a:uFillTx/>
                <a:latin typeface="Constantia" pitchFamily="18" charset="0"/>
              </a:rPr>
              <a:t>| tím</a:t>
            </a:r>
            <a:r>
              <a:rPr kumimoji="0" lang="sk-SK" sz="1100" b="0" i="1" u="none" strike="noStrike" kern="0" cap="none" spc="0" normalizeH="0" baseline="0" noProof="0" dirty="0" smtClean="0">
                <a:uLnTx/>
                <a:uFillTx/>
                <a:latin typeface="Constantia" pitchFamily="18" charset="0"/>
              </a:rPr>
              <a:t> č.10</a:t>
            </a:r>
            <a:endParaRPr kumimoji="0" lang="en-US" sz="1200" b="0" i="1" u="none" strike="noStrike" kern="0" cap="none" spc="0" normalizeH="0" baseline="0" noProof="0" dirty="0">
              <a:uLnTx/>
              <a:uFillTx/>
              <a:latin typeface="Constantia" pitchFamily="18" charset="0"/>
            </a:endParaRPr>
          </a:p>
        </p:txBody>
      </p:sp>
      <p:sp>
        <p:nvSpPr>
          <p:cNvPr id="7" name="TextBox 2"/>
          <p:cNvSpPr txBox="1"/>
          <p:nvPr/>
        </p:nvSpPr>
        <p:spPr>
          <a:xfrm>
            <a:off x="2195736" y="2137421"/>
            <a:ext cx="7200800" cy="2431435"/>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sk-SK" sz="15800" kern="0" spc="-300" dirty="0" smtClean="0">
                <a:ln w="18415" cmpd="sng">
                  <a:solidFill>
                    <a:srgbClr val="FFFFFF"/>
                  </a:solidFill>
                  <a:prstDash val="solid"/>
                </a:ln>
                <a:solidFill>
                  <a:srgbClr val="FFFFFF"/>
                </a:solidFill>
                <a:effectLst>
                  <a:outerShdw blurRad="50800" dist="38100" dir="2700000" algn="tl" rotWithShape="0">
                    <a:prstClr val="black">
                      <a:alpha val="40000"/>
                    </a:prstClr>
                  </a:outerShdw>
                  <a:reflection blurRad="6350" stA="55000" endA="300" endPos="45500" dir="5400000" sy="-100000" algn="bl" rotWithShape="0"/>
                </a:effectLst>
                <a:latin typeface="Constantia" pitchFamily="18" charset="0"/>
              </a:rPr>
              <a:t> </a:t>
            </a:r>
            <a:r>
              <a:rPr lang="sk-SK" sz="13200" kern="0" spc="-300" dirty="0" smtClean="0">
                <a:ln w="18415" cmpd="sng">
                  <a:noFill/>
                  <a:prstDash val="solid"/>
                </a:ln>
                <a:effectLst>
                  <a:outerShdw blurRad="38100" dist="38100" dir="2700000" algn="tl">
                    <a:srgbClr val="000000">
                      <a:alpha val="43137"/>
                    </a:srgbClr>
                  </a:outerShdw>
                </a:effectLst>
                <a:latin typeface="Constantia" pitchFamily="18" charset="0"/>
              </a:rPr>
              <a:t>Otázky ?</a:t>
            </a:r>
            <a:endParaRPr kumimoji="0" lang="en-US" sz="13200" u="none" strike="noStrike" kern="0" cap="none" spc="-300" normalizeH="0" baseline="0" noProof="0" dirty="0" smtClean="0">
              <a:ln w="18415" cmpd="sng">
                <a:noFill/>
                <a:prstDash val="solid"/>
              </a:ln>
              <a:effectLst>
                <a:outerShdw blurRad="38100" dist="38100" dir="2700000" algn="tl">
                  <a:srgbClr val="000000">
                    <a:alpha val="43137"/>
                  </a:srgbClr>
                </a:outerShdw>
              </a:effectLst>
              <a:uLnTx/>
              <a:uFillTx/>
              <a:latin typeface="Constantia" pitchFamily="18" charset="0"/>
            </a:endParaRPr>
          </a:p>
        </p:txBody>
      </p:sp>
    </p:spTree>
  </p:cSld>
  <p:clrMapOvr>
    <a:masterClrMapping/>
  </p:clrMapOvr>
  <p:transition>
    <p:push/>
  </p:transition>
  <p:timing>
    <p:tnLst>
      <p:par>
        <p:cTn id="1" dur="indefinite" restart="never" nodeType="tmRoot"/>
      </p:par>
    </p:tnLst>
  </p:timing>
</p:sld>
</file>

<file path=ppt/theme/theme1.xml><?xml version="1.0" encoding="utf-8"?>
<a:theme xmlns:a="http://schemas.openxmlformats.org/drawingml/2006/main" name="Motív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Motív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otív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187</TotalTime>
  <Words>330</Words>
  <Application>Microsoft Office PowerPoint</Application>
  <PresentationFormat>Prezentácia na obrazovke (16:10)</PresentationFormat>
  <Paragraphs>114</Paragraphs>
  <Slides>10</Slides>
  <Notes>5</Notes>
  <HiddenSlides>0</HiddenSlides>
  <MMClips>0</MMClips>
  <ScaleCrop>false</ScaleCrop>
  <HeadingPairs>
    <vt:vector size="4" baseType="variant">
      <vt:variant>
        <vt:lpstr>Motív</vt:lpstr>
      </vt:variant>
      <vt:variant>
        <vt:i4>2</vt:i4>
      </vt:variant>
      <vt:variant>
        <vt:lpstr>Nadpisy snímok</vt:lpstr>
      </vt:variant>
      <vt:variant>
        <vt:i4>10</vt:i4>
      </vt:variant>
    </vt:vector>
  </HeadingPairs>
  <TitlesOfParts>
    <vt:vector size="12" baseType="lpstr">
      <vt:lpstr>Motív Office</vt:lpstr>
      <vt:lpstr>1_Motív Office</vt:lpstr>
      <vt:lpstr>Snímka 1</vt:lpstr>
      <vt:lpstr>Snímka 2</vt:lpstr>
      <vt:lpstr>Snímka 3</vt:lpstr>
      <vt:lpstr>Snímka 4</vt:lpstr>
      <vt:lpstr>Snímka 5</vt:lpstr>
      <vt:lpstr>Snímka 6</vt:lpstr>
      <vt:lpstr>Snímka 7</vt:lpstr>
      <vt:lpstr>Snímka 8</vt:lpstr>
      <vt:lpstr>Snímka 9</vt:lpstr>
      <vt:lpstr>Snímka 10</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Snímka 1</dc:title>
  <dc:creator>Jozef89</dc:creator>
  <cp:lastModifiedBy>Jozef89</cp:lastModifiedBy>
  <cp:revision>14</cp:revision>
  <dcterms:created xsi:type="dcterms:W3CDTF">2012-03-04T11:38:14Z</dcterms:created>
  <dcterms:modified xsi:type="dcterms:W3CDTF">2012-03-04T19:45:32Z</dcterms:modified>
</cp:coreProperties>
</file>