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64" r:id="rId4"/>
    <p:sldId id="266" r:id="rId5"/>
    <p:sldId id="260" r:id="rId6"/>
    <p:sldId id="258" r:id="rId7"/>
    <p:sldId id="257" r:id="rId8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87000" autoAdjust="0"/>
  </p:normalViewPr>
  <p:slideViewPr>
    <p:cSldViewPr>
      <p:cViewPr>
        <p:scale>
          <a:sx n="80" d="100"/>
          <a:sy n="80" d="100"/>
        </p:scale>
        <p:origin x="-960" y="-12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5-6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slajdov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 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ktorych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rozsahu 5-6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max. zhrnie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akym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sposobom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vyuziva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softverovy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nastroj na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manazment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uloh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 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Nasledovat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bude cca. 5-6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minutova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ukazka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z ktorej bude zrejme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pouzivanie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nastroja pri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riadeni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Náš tím sa rozhodol ísť iteratívnym a inkrementálnym spôsobom vývoja.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tvorbe úloh sa využíva nástroj na sledovanie úloh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využiva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tak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dalej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26. 11. 2011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4945732"/>
            <a:ext cx="2633434" cy="5760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6372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Manažment úloh v tíme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323528" y="2713484"/>
            <a:ext cx="4464496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2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Textový editor obohatený o</a:t>
            </a:r>
            <a:r>
              <a:rPr kumimoji="0" lang="sk-SK" sz="12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grafické prvky </a:t>
            </a:r>
            <a:r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cs-CZ" sz="1200" b="0" i="0" u="none" strike="noStrike" kern="1200" cap="none" spc="0" normalizeH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TrollEdit</a:t>
            </a:r>
            <a:endParaRPr kumimoji="0" lang="cs-CZ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defTabSz="914363">
              <a:lnSpc>
                <a:spcPct val="90000"/>
              </a:lnSpc>
            </a:pPr>
            <a:r>
              <a:rPr lang="sk-SK" sz="1050" dirty="0" smtClean="0">
                <a:solidFill>
                  <a:prstClr val="white"/>
                </a:solidFill>
              </a:rPr>
              <a:t>tp-team-10@googlegroups.com</a:t>
            </a:r>
            <a:endParaRPr kumimoji="0" lang="cs-CZ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/>
            </a:r>
            <a:b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Nástroj pre manažment úloh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13" name="Picture 3"/>
          <p:cNvPicPr>
            <a:picLocks noChangeArrowheads="1"/>
          </p:cNvPicPr>
          <p:nvPr/>
        </p:nvPicPr>
        <p:blipFill>
          <a:blip r:embed="rId3" cstate="print"/>
          <a:srcRect l="803" r="1199" b="1852"/>
          <a:stretch>
            <a:fillRect/>
          </a:stretch>
        </p:blipFill>
        <p:spPr bwMode="auto">
          <a:xfrm>
            <a:off x="0" y="1057300"/>
            <a:ext cx="91440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ound Same Side Corner Rectangle 15"/>
          <p:cNvSpPr/>
          <p:nvPr/>
        </p:nvSpPr>
        <p:spPr bwMode="auto">
          <a:xfrm rot="5400000">
            <a:off x="2502024" y="-1300708"/>
            <a:ext cx="3528392" cy="8532440"/>
          </a:xfrm>
          <a:prstGeom prst="round2SameRect">
            <a:avLst/>
          </a:prstGeom>
          <a:solidFill>
            <a:srgbClr val="000000">
              <a:alpha val="83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5076056" y="3433564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Redmine</a:t>
            </a:r>
            <a:r>
              <a:rPr lang="sk-SK" dirty="0" smtClean="0"/>
              <a:t> </a:t>
            </a:r>
          </a:p>
        </p:txBody>
      </p:sp>
      <p:pic>
        <p:nvPicPr>
          <p:cNvPr id="17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89348"/>
            <a:ext cx="1262063" cy="3017837"/>
          </a:xfrm>
          <a:prstGeom prst="rect">
            <a:avLst/>
          </a:prstGeom>
          <a:noFill/>
        </p:spPr>
      </p:pic>
      <p:pic>
        <p:nvPicPr>
          <p:cNvPr id="18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561356"/>
            <a:ext cx="1262063" cy="3017837"/>
          </a:xfrm>
          <a:prstGeom prst="rect">
            <a:avLst/>
          </a:prstGeom>
          <a:noFill/>
        </p:spPr>
      </p:pic>
      <p:pic>
        <p:nvPicPr>
          <p:cNvPr id="19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61356"/>
            <a:ext cx="1262063" cy="3017837"/>
          </a:xfrm>
          <a:prstGeom prst="rect">
            <a:avLst/>
          </a:prstGeom>
          <a:noFill/>
        </p:spPr>
      </p:pic>
      <p:cxnSp>
        <p:nvCxnSpPr>
          <p:cNvPr id="21" name="Rovná spojnica 20"/>
          <p:cNvCxnSpPr/>
          <p:nvPr/>
        </p:nvCxnSpPr>
        <p:spPr>
          <a:xfrm>
            <a:off x="4644008" y="4225652"/>
            <a:ext cx="316835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7"/>
          <p:cNvSpPr txBox="1"/>
          <p:nvPr/>
        </p:nvSpPr>
        <p:spPr>
          <a:xfrm>
            <a:off x="6012160" y="4225652"/>
            <a:ext cx="2304256" cy="2385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Flexible  </a:t>
            </a:r>
            <a:r>
              <a:rPr lang="sk-SK" sz="1100" i="1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</a:t>
            </a:r>
            <a:r>
              <a:rPr kumimoji="0" lang="sk-SK" sz="11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roject</a:t>
            </a:r>
            <a:r>
              <a:rPr kumimoji="0" lang="sk-SK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 </a:t>
            </a:r>
            <a:r>
              <a:rPr lang="sk-SK" sz="1100" i="1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m</a:t>
            </a:r>
            <a:r>
              <a:rPr kumimoji="0" lang="sk-SK" sz="11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anagement</a:t>
            </a:r>
            <a:r>
              <a:rPr kumimoji="0" lang="sk-SK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ound Same Side Corner Rectangle 15"/>
          <p:cNvSpPr/>
          <p:nvPr/>
        </p:nvSpPr>
        <p:spPr bwMode="auto">
          <a:xfrm rot="5400000">
            <a:off x="2826060" y="-1336712"/>
            <a:ext cx="3096344" cy="874846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907704" y="2281436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zaznamenávanie úloh, chýb, požiadaviek, nápadov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699792" y="33722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Načo všetko používame </a:t>
            </a:r>
            <a:r>
              <a:rPr lang="sk-SK" sz="3200" b="1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Redmine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?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1907704" y="2857500"/>
            <a:ext cx="7092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sledovanie stavu vykonávania jednotlivých činností 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1907704" y="3361556"/>
            <a:ext cx="64087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generovanie reportov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1907704" y="3865612"/>
            <a:ext cx="4648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wiki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, zdieľanie súborov 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61356"/>
            <a:ext cx="1204553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ound Same Side Corner Rectangle 15"/>
          <p:cNvSpPr/>
          <p:nvPr/>
        </p:nvSpPr>
        <p:spPr bwMode="auto">
          <a:xfrm rot="5400000">
            <a:off x="-1008620" y="1741376"/>
            <a:ext cx="4392488" cy="2016224"/>
          </a:xfrm>
          <a:prstGeom prst="round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2051" name="Picture 3" descr="C:\Users\Jozef89\Pictures\PNG icon\business_man_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3568" y="553244"/>
            <a:ext cx="792088" cy="6480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2"/>
          <p:cNvSpPr txBox="1"/>
          <p:nvPr/>
        </p:nvSpPr>
        <p:spPr>
          <a:xfrm>
            <a:off x="2699792" y="33722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Životný cyklus úlohy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aoblený obdĺžnik 41"/>
          <p:cNvSpPr/>
          <p:nvPr/>
        </p:nvSpPr>
        <p:spPr>
          <a:xfrm>
            <a:off x="467544" y="1489348"/>
            <a:ext cx="1368152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/>
              <a:t>New </a:t>
            </a:r>
            <a:endParaRPr lang="sk-SK" sz="1400" dirty="0"/>
          </a:p>
        </p:txBody>
      </p:sp>
      <p:sp>
        <p:nvSpPr>
          <p:cNvPr id="43" name="BlokTextu 42"/>
          <p:cNvSpPr txBox="1"/>
          <p:nvPr/>
        </p:nvSpPr>
        <p:spPr>
          <a:xfrm>
            <a:off x="467544" y="1129308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 smtClean="0">
                <a:solidFill>
                  <a:schemeClr val="bg1"/>
                </a:solidFill>
              </a:rPr>
              <a:t>Manažér plánovania</a:t>
            </a:r>
            <a:endParaRPr lang="sk-SK" sz="1100" dirty="0">
              <a:solidFill>
                <a:schemeClr val="bg1"/>
              </a:solidFill>
            </a:endParaRPr>
          </a:p>
        </p:txBody>
      </p:sp>
      <p:sp>
        <p:nvSpPr>
          <p:cNvPr id="44" name="Kosoštvorec 43"/>
          <p:cNvSpPr/>
          <p:nvPr/>
        </p:nvSpPr>
        <p:spPr>
          <a:xfrm>
            <a:off x="683568" y="2353444"/>
            <a:ext cx="864096" cy="648072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2627784" y="1345332"/>
            <a:ext cx="6264696" cy="2923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9000" kern="0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nstantia" pitchFamily="18" charset="0"/>
              </a:rPr>
              <a:t>d</a:t>
            </a:r>
            <a:r>
              <a:rPr kumimoji="0" lang="sk-SK" sz="19000" b="0" i="0" u="none" strike="noStrike" kern="0" cap="none" spc="-300" normalizeH="0" baseline="0" noProof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emo</a:t>
            </a:r>
            <a:r>
              <a:rPr kumimoji="0" lang="sk-SK" sz="115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 </a:t>
            </a:r>
            <a:endParaRPr kumimoji="0" lang="en-US" sz="11500" b="0" i="0" u="none" strike="noStrike" kern="0" cap="none" spc="-30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153644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využitia nástroja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2195736" y="1849388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Otázky?</a:t>
            </a:r>
            <a:endParaRPr kumimoji="0" lang="en-US" sz="15800" b="0" i="0" u="none" strike="noStrike" kern="0" cap="none" spc="-30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81636"/>
            <a:ext cx="3816424" cy="989443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124</Words>
  <Application>Microsoft Office PowerPoint</Application>
  <PresentationFormat>Prezentácia na obrazovke (16:10)</PresentationFormat>
  <Paragraphs>33</Paragraphs>
  <Slides>7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Jozef89</cp:lastModifiedBy>
  <cp:revision>37</cp:revision>
  <dcterms:created xsi:type="dcterms:W3CDTF">2011-11-09T23:54:18Z</dcterms:created>
  <dcterms:modified xsi:type="dcterms:W3CDTF">2011-11-26T23:31:30Z</dcterms:modified>
</cp:coreProperties>
</file>