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9" r:id="rId3"/>
    <p:sldId id="273" r:id="rId4"/>
    <p:sldId id="276" r:id="rId5"/>
    <p:sldId id="274" r:id="rId6"/>
    <p:sldId id="285" r:id="rId7"/>
    <p:sldId id="279" r:id="rId8"/>
    <p:sldId id="283" r:id="rId9"/>
    <p:sldId id="278" r:id="rId10"/>
    <p:sldId id="284" r:id="rId11"/>
    <p:sldId id="287" r:id="rId12"/>
    <p:sldId id="281" r:id="rId13"/>
    <p:sldId id="280" r:id="rId14"/>
    <p:sldId id="260" r:id="rId15"/>
    <p:sldId id="282" r:id="rId16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8" autoAdjust="0"/>
    <p:restoredTop sz="87000" autoAdjust="0"/>
  </p:normalViewPr>
  <p:slideViewPr>
    <p:cSldViewPr>
      <p:cViewPr varScale="1">
        <p:scale>
          <a:sx n="87" d="100"/>
          <a:sy n="87" d="100"/>
        </p:scale>
        <p:origin x="-51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008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 - prípava pre ich konfigurovateľnosť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Paralelizmus je na ceste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Pre názornu úkažku obrázok z editora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Vychádzame z už použitých technológii,</a:t>
            </a:r>
            <a:r>
              <a:rPr lang="sk-SK" baseline="0" smtClean="0"/>
              <a:t> ktoré nám poskytnú potrebnú multiplatformovosť a rýchle spracovanie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214822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6072198" y="4857764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1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5" cstate="print"/>
          <a:srcRect b="19655"/>
          <a:stretch>
            <a:fillRect/>
          </a:stretch>
        </p:blipFill>
        <p:spPr>
          <a:xfrm>
            <a:off x="714348" y="2643186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19981" y="2401937"/>
            <a:ext cx="7056784" cy="300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2" name="Round Same Side Corner Rectangle 15"/>
          <p:cNvSpPr/>
          <p:nvPr/>
        </p:nvSpPr>
        <p:spPr bwMode="auto">
          <a:xfrm rot="5400000">
            <a:off x="3860486" y="-2860374"/>
            <a:ext cx="1137308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Spracovanie AST stromu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 Syntax Tree – 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stromov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reprezentácia štruktúry zdrojového kódu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Abstraktný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neviaže sa na konkrétny programovací jazyk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30" y="2652266"/>
            <a:ext cx="5401419" cy="2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15"/>
          <p:cNvSpPr/>
          <p:nvPr/>
        </p:nvSpPr>
        <p:spPr bwMode="auto">
          <a:xfrm rot="5400000">
            <a:off x="4107669" y="-3107557"/>
            <a:ext cx="6429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500034" y="1000112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Konfigurovate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ľné klávesové skratky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D:\FIIT\ING1-ZS\Timovy Projekt\TrollEdit_GitHub\Documentation\Dokumentacie\Ostatne\Prezentacia\Shortcu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020" y="1714492"/>
            <a:ext cx="5623961" cy="37147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4143388" y="-3643342"/>
            <a:ext cx="357190" cy="8643966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571868" y="0"/>
            <a:ext cx="5572132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Dva módy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42910" y="428608"/>
            <a:ext cx="75009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grafickymi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prvkami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Textov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FIIT\ING1-ZS\Timovy Projekt\TrollEdit_GitHub\Documentation\Dokumentacie\Ostatne\Prezentacia\Nahlad_dva_mod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67" y="857236"/>
            <a:ext cx="7643866" cy="4528935"/>
          </a:xfrm>
          <a:prstGeom prst="rect">
            <a:avLst/>
          </a:prstGeom>
          <a:noFill/>
        </p:spPr>
      </p:pic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prototypu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Vykonaný refactoring podľa zadefinovaných štýlov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Implementácia funkcií pre prácu s AST stromom na strane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dvoch módov – Undo Redo v rámci práce s textom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paralelizmu – spracovanie syntaktickej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analýzy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na pozadí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Shortcuts – rozšírenie existujúcich skratiek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Úprava editora za použitia CSS štýlov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Výzvy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071550"/>
            <a:ext cx="8286808" cy="3764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Držanie AST stromu na strane Lua –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dopytovanie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na strom z Qt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Rozšíriť paralelizmus aj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Vlastné konfigurovateľné shortcuts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Undo Redo rozšíriť aj pre prácu s blokmi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pokročilého dokumentačného bloku podporúceho RTF</a:t>
            </a:r>
            <a:endParaRPr lang="en-US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Vyu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žiť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QML a CSS štýly </a:t>
            </a:r>
          </a:p>
        </p:txBody>
      </p:sp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071946"/>
            <a:ext cx="3816424" cy="9894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Úvod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šlienka vytvoriť multiplatformový gratický editor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Využiť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grafické prvky na zvýraznenie štruktúr textu (grafické bloky ...)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Podporiť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myšlienku „literate programming“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Málo 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podobných riešení na súčasnom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trhu</a:t>
            </a:r>
          </a:p>
          <a:p>
            <a:pPr lvl="0">
              <a:lnSpc>
                <a:spcPct val="150000"/>
              </a:lnSpc>
              <a:defRPr/>
            </a:pPr>
            <a:endParaRPr kumimoji="0" lang="sk-SK" sz="2000" u="none" strike="noStrike" kern="0" cap="none" normalizeH="0" noProof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okračujeme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vo vývoji už existujúceho riešenia tímu UFOPAK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Základná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funkcionalita aplikácie je implementovaná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Cieľ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projektu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sa sústrediť na rozšírenie problematických častí editora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kumimoji="0" lang="en-US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oplnenie 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editora o ďalšie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špecifikované funkcionality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odern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používateľské rozhranie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Ze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fektívnenie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výpočtovo náročných operácií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ytvorenie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plnohodnotného editora  a jeho  nasadenia pre reálne využitie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Používateľský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prívetíve rozhranie, ktoré by uľahčovaľo prácu s textom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214562" y="-1357326"/>
            <a:ext cx="442915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Ukážka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editora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1026" name="Picture 2" descr="D:\FIIT\ING1-ZS\Timovy Projekt\TrollEdit_GitHub\Documentation\Dokumentacie\Ostatne\Prezentacia\Nahlad_edito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8608"/>
            <a:ext cx="8572559" cy="492172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Aké technológie sme použili? 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 realizovaný ako multiplatformová desktopová aplikácia </a:t>
            </a:r>
          </a:p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ychádza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 už použitých technológi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í: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Creator 	vývojové prostredie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framework 	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široké možnosti práce s grafikou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C++ 	programovací jazyk editora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Lua (LuaJit) 	realizuje veľkú časť vypočtou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Knižnica Lpeg 	syntaktická analýza textu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Analýza riešenia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77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Rozpracovaný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projekt po minulom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tíme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UFOPAK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Klasická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práca s textom obohatená o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grafické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prvky ( práca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blokmi )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Vizualizácia zdrojového kódu je neefektívna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Podpora jazykov: C, Lua, Xml 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Analýza zdrojového kódu a samotná práca s editorom v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jednom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vlákne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Jednoduchšie a nezaujímavé používateľské rozhranie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Chýba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podpora základných operácií ako: Undo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/Redo, Copy/Paste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Modernejšie používateľské prostredie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editorom založená na dvoch módoch (textový a grafický)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Paralelizovanie výpočtovo náročných operácií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Prenesenie spracovania AST stromu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pokročilej práce s textom – Undo, Redo, Copy/Paste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a vytvorenie vlastných Shortcuts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428740"/>
            <a:ext cx="8286808" cy="25297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Rýchlosť a spoľahlivosť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Modulárnosť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Poskytnúť možnosti konfigurácie editora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Redesign používateľského rozhrania GUI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57438" y="-1428764"/>
            <a:ext cx="4143404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214810" y="337220"/>
            <a:ext cx="492919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Architektúra riešenia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786314" y="1142988"/>
            <a:ext cx="39290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Navhrnutá t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rojvrstvov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architektúra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142844" y="357170"/>
            <a:ext cx="4572032" cy="4803025"/>
            <a:chOff x="214282" y="500046"/>
            <a:chExt cx="4572032" cy="4588711"/>
          </a:xfrm>
        </p:grpSpPr>
        <p:sp>
          <p:nvSpPr>
            <p:cNvPr id="9" name="Obdĺžnik 8"/>
            <p:cNvSpPr/>
            <p:nvPr/>
          </p:nvSpPr>
          <p:spPr>
            <a:xfrm>
              <a:off x="285720" y="571484"/>
              <a:ext cx="4429156" cy="443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chemeClr val="bg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500046"/>
              <a:ext cx="4572032" cy="4588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557</Words>
  <Application>Microsoft Office PowerPoint</Application>
  <PresentationFormat>Prezentácia na obrazovke (16:10)</PresentationFormat>
  <Paragraphs>110</Paragraphs>
  <Slides>15</Slides>
  <Notes>15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Lukas</cp:lastModifiedBy>
  <cp:revision>186</cp:revision>
  <dcterms:created xsi:type="dcterms:W3CDTF">2011-11-09T23:54:18Z</dcterms:created>
  <dcterms:modified xsi:type="dcterms:W3CDTF">2011-12-15T10:54:05Z</dcterms:modified>
</cp:coreProperties>
</file>