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60" r:id="rId4"/>
    <p:sldId id="259" r:id="rId5"/>
  </p:sldIdLst>
  <p:sldSz cx="9144000" cy="5715000" type="screen16x1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00000"/>
    <a:srgbClr val="74060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9105" autoAdjust="0"/>
    <p:restoredTop sz="88076" autoAdjust="0"/>
  </p:normalViewPr>
  <p:slideViewPr>
    <p:cSldViewPr>
      <p:cViewPr varScale="1">
        <p:scale>
          <a:sx n="96" d="100"/>
          <a:sy n="96" d="100"/>
        </p:scale>
        <p:origin x="-53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AD7BD-EC15-4D9C-A5DA-E6DD9ABF2B75}" type="datetimeFigureOut">
              <a:rPr lang="sk-SK" smtClean="0"/>
              <a:pPr/>
              <a:t>13. 6. 2012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8DD45-DAC3-48F5-8F29-6356A4321F9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-Takže </a:t>
            </a:r>
            <a:r>
              <a:rPr lang="sk-SK" dirty="0" err="1" smtClean="0"/>
              <a:t>čavte</a:t>
            </a:r>
            <a:r>
              <a:rPr lang="sk-SK" dirty="0" smtClean="0"/>
              <a:t>, my sme </a:t>
            </a:r>
            <a:r>
              <a:rPr lang="sk-SK" dirty="0" err="1" smtClean="0"/>
              <a:t>tim</a:t>
            </a:r>
            <a:r>
              <a:rPr lang="sk-SK" baseline="0" dirty="0" smtClean="0"/>
              <a:t> č.10 </a:t>
            </a:r>
            <a:r>
              <a:rPr lang="sk-SK" baseline="0" dirty="0" err="1" smtClean="0"/>
              <a:t>znami</a:t>
            </a:r>
            <a:r>
              <a:rPr lang="sk-SK" baseline="0" dirty="0" smtClean="0"/>
              <a:t> pod </a:t>
            </a:r>
            <a:r>
              <a:rPr lang="sk-SK" baseline="0" dirty="0" err="1" smtClean="0"/>
              <a:t>nazvom</a:t>
            </a:r>
            <a:r>
              <a:rPr lang="sk-SK" baseline="0" dirty="0" smtClean="0"/>
              <a:t> </a:t>
            </a:r>
            <a:r>
              <a:rPr lang="sk-SK" baseline="0" dirty="0" err="1" smtClean="0"/>
              <a:t>Innovators</a:t>
            </a:r>
            <a:r>
              <a:rPr lang="sk-SK" baseline="0" dirty="0" smtClean="0"/>
              <a:t>. </a:t>
            </a:r>
          </a:p>
          <a:p>
            <a:r>
              <a:rPr lang="sk-SK" baseline="0" dirty="0" smtClean="0"/>
              <a:t>-Dnes by sme </a:t>
            </a:r>
            <a:r>
              <a:rPr lang="sk-SK" baseline="0" dirty="0" err="1" smtClean="0"/>
              <a:t>Vam</a:t>
            </a:r>
            <a:r>
              <a:rPr lang="sk-SK" baseline="0" dirty="0" smtClean="0"/>
              <a:t> radi predstavili </a:t>
            </a:r>
            <a:r>
              <a:rPr lang="sk-SK" baseline="0" dirty="0" err="1" smtClean="0"/>
              <a:t>naš</a:t>
            </a:r>
            <a:r>
              <a:rPr lang="sk-SK" baseline="0" dirty="0" smtClean="0"/>
              <a:t> projekt pod </a:t>
            </a:r>
            <a:r>
              <a:rPr lang="sk-SK" baseline="0" dirty="0" err="1" smtClean="0"/>
              <a:t>kodovym</a:t>
            </a:r>
            <a:r>
              <a:rPr lang="sk-SK" baseline="0" dirty="0" smtClean="0"/>
              <a:t> </a:t>
            </a:r>
            <a:r>
              <a:rPr lang="sk-SK" baseline="0" dirty="0" err="1" smtClean="0"/>
              <a:t>označenym</a:t>
            </a:r>
            <a:r>
              <a:rPr lang="sk-SK" baseline="0" dirty="0" smtClean="0"/>
              <a:t> </a:t>
            </a:r>
            <a:r>
              <a:rPr lang="sk-SK" baseline="0" dirty="0" err="1" smtClean="0"/>
              <a:t>TrollEdit</a:t>
            </a:r>
            <a:r>
              <a:rPr lang="sk-SK" baseline="0" dirty="0" smtClean="0"/>
              <a:t>, Alebo </a:t>
            </a:r>
            <a:r>
              <a:rPr lang="sk-SK" baseline="0" dirty="0" err="1" smtClean="0"/>
              <a:t>textovy</a:t>
            </a:r>
            <a:r>
              <a:rPr lang="sk-SK" baseline="0" dirty="0" smtClean="0"/>
              <a:t> editor </a:t>
            </a:r>
            <a:r>
              <a:rPr lang="sk-SK" baseline="0" dirty="0" err="1" smtClean="0"/>
              <a:t>obohateny</a:t>
            </a:r>
            <a:r>
              <a:rPr lang="sk-SK" baseline="0" dirty="0" smtClean="0"/>
              <a:t> o </a:t>
            </a:r>
            <a:r>
              <a:rPr lang="sk-SK" baseline="0" dirty="0" err="1" smtClean="0"/>
              <a:t>graficke</a:t>
            </a:r>
            <a:r>
              <a:rPr lang="sk-SK" baseline="0" dirty="0" smtClean="0"/>
              <a:t> prvky.</a:t>
            </a: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>
                <a:solidFill>
                  <a:prstClr val="black"/>
                </a:solidFill>
              </a:rPr>
              <a:pPr/>
              <a:t>1</a:t>
            </a:fld>
            <a:endParaRPr lang="sk-SK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Trolledit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projekt,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ktory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pozera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upravau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resp.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vizualizaciu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zdroj.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Kodu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/textu z inej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perspektivy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Každy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určite používa textový editor pri 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uprave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zdroj. kódu programov či na iné úpravy textových súborov.</a:t>
            </a:r>
          </a:p>
          <a:p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Avšak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súčasne editori (ako napr.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notepad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 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nevyuživaju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žiadne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graficke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obohatenie textu okrem syntax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highlinting-u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čo je škoda.</a:t>
            </a:r>
          </a:p>
          <a:p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Prave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 to je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zamerany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naš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projekt,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ukazat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iny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pristup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vizualizacii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resp.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uprave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zdroj.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Kodu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/textu.</a:t>
            </a:r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dirty="0" smtClean="0"/>
              <a:t>// </a:t>
            </a:r>
            <a:r>
              <a:rPr lang="sk-SK" dirty="0" err="1" smtClean="0"/>
              <a:t>počkat</a:t>
            </a:r>
            <a:r>
              <a:rPr lang="sk-SK" dirty="0" smtClean="0"/>
              <a:t> na </a:t>
            </a:r>
            <a:r>
              <a:rPr lang="sk-SK" dirty="0" err="1" smtClean="0"/>
              <a:t>animaciu</a:t>
            </a:r>
            <a:r>
              <a:rPr lang="sk-SK" baseline="0" dirty="0" smtClean="0"/>
              <a:t> ....</a:t>
            </a:r>
          </a:p>
          <a:p>
            <a:endParaRPr lang="sk-SK" baseline="0" dirty="0" smtClean="0"/>
          </a:p>
          <a:p>
            <a:r>
              <a:rPr lang="sk-SK" baseline="0" dirty="0" smtClean="0"/>
              <a:t>- Tak ak chcete </a:t>
            </a:r>
            <a:r>
              <a:rPr lang="sk-SK" baseline="0" dirty="0" err="1" smtClean="0"/>
              <a:t>vydiet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aky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pristup</a:t>
            </a:r>
            <a:r>
              <a:rPr lang="sk-SK" baseline="0" dirty="0" smtClean="0"/>
              <a:t>, tak sa </a:t>
            </a:r>
            <a:r>
              <a:rPr lang="sk-SK" baseline="0" dirty="0" err="1" smtClean="0"/>
              <a:t>pridite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prozriet</a:t>
            </a:r>
            <a:r>
              <a:rPr lang="sk-SK" baseline="0" dirty="0" smtClean="0"/>
              <a:t> na našu </a:t>
            </a:r>
            <a:r>
              <a:rPr lang="sk-SK" baseline="0" dirty="0" err="1" smtClean="0"/>
              <a:t>tech</a:t>
            </a:r>
            <a:r>
              <a:rPr lang="sk-SK" baseline="0" dirty="0" smtClean="0"/>
              <a:t>. </a:t>
            </a:r>
            <a:r>
              <a:rPr lang="sk-SK" baseline="0" dirty="0" err="1" smtClean="0"/>
              <a:t>prezentaciu</a:t>
            </a:r>
            <a:r>
              <a:rPr lang="sk-SK" baseline="0" dirty="0" smtClean="0"/>
              <a:t>.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8DD45-DAC3-48F5-8F29-6356A4321F9D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baseline="0" dirty="0" err="1" smtClean="0"/>
              <a:t>Ktora</a:t>
            </a:r>
            <a:r>
              <a:rPr lang="sk-SK" baseline="0" dirty="0" smtClean="0"/>
              <a:t> sa uskutočni  dnes o 13:30   v miestnosti D 124.  </a:t>
            </a:r>
          </a:p>
          <a:p>
            <a:r>
              <a:rPr lang="sk-SK" baseline="0" dirty="0" smtClean="0"/>
              <a:t>Budeme radi ak </a:t>
            </a:r>
            <a:r>
              <a:rPr lang="sk-SK" baseline="0" dirty="0" err="1" smtClean="0"/>
              <a:t>pridete</a:t>
            </a:r>
            <a:r>
              <a:rPr lang="sk-SK" baseline="0" dirty="0" smtClean="0"/>
              <a:t>,  ak nie budeme  ešte radšej </a:t>
            </a:r>
            <a:r>
              <a:rPr lang="sk-SK" baseline="0" dirty="0" smtClean="0">
                <a:sym typeface="Wingdings" pitchFamily="2" charset="2"/>
              </a:rPr>
              <a:t>.</a:t>
            </a:r>
            <a:r>
              <a:rPr lang="sk-SK" baseline="0" dirty="0" smtClean="0"/>
              <a:t> 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8DD45-DAC3-48F5-8F29-6356A4321F9D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13. 6. 2012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13. 6. 2012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13. 6. 2012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13. 6. 2012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672420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13. 6. 2012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13. 6. 2012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30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13. 6. 2012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13. 6. 2012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13. 6. 2012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5" y="227542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13. 6. 2012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13. 6. 2012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  <a:alpha val="73000"/>
              </a:schemeClr>
            </a:gs>
            <a:gs pos="0">
              <a:schemeClr val="bg1">
                <a:lumMod val="75000"/>
                <a:alpha val="79000"/>
              </a:schemeClr>
            </a:gs>
            <a:gs pos="90000">
              <a:schemeClr val="bg1">
                <a:lumMod val="8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13. 6. 2012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dĺžnik 15"/>
          <p:cNvSpPr/>
          <p:nvPr/>
        </p:nvSpPr>
        <p:spPr>
          <a:xfrm>
            <a:off x="0" y="5143500"/>
            <a:ext cx="9144000" cy="571500"/>
          </a:xfrm>
          <a:prstGeom prst="rect">
            <a:avLst/>
          </a:prstGeom>
          <a:solidFill>
            <a:srgbClr val="BFBFBF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4" name="Skupina 13"/>
          <p:cNvGrpSpPr/>
          <p:nvPr/>
        </p:nvGrpSpPr>
        <p:grpSpPr>
          <a:xfrm>
            <a:off x="1295400" y="2400300"/>
            <a:ext cx="7605600" cy="2258769"/>
            <a:chOff x="1164733" y="1866900"/>
            <a:chExt cx="7605600" cy="2258769"/>
          </a:xfrm>
        </p:grpSpPr>
        <p:cxnSp>
          <p:nvCxnSpPr>
            <p:cNvPr id="8" name="Rovná spojnica 7"/>
            <p:cNvCxnSpPr/>
            <p:nvPr/>
          </p:nvCxnSpPr>
          <p:spPr>
            <a:xfrm>
              <a:off x="7685885" y="1866900"/>
              <a:ext cx="0" cy="21602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BlokTextu 12"/>
            <p:cNvSpPr txBox="1"/>
            <p:nvPr/>
          </p:nvSpPr>
          <p:spPr>
            <a:xfrm>
              <a:off x="4288933" y="3787115"/>
              <a:ext cx="34689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600" dirty="0" smtClean="0">
                  <a:solidFill>
                    <a:prstClr val="white">
                      <a:lumMod val="50000"/>
                    </a:prstClr>
                  </a:solidFill>
                  <a:ea typeface="KaiTi" pitchFamily="49" charset="-122"/>
                </a:rPr>
                <a:t>   iný prístup k úprave zdrojového kódu </a:t>
              </a:r>
              <a:endParaRPr lang="sk-SK" sz="1600" dirty="0">
                <a:solidFill>
                  <a:prstClr val="white">
                    <a:lumMod val="50000"/>
                  </a:prstClr>
                </a:solidFill>
                <a:ea typeface="KaiTi" pitchFamily="49" charset="-122"/>
              </a:endParaRPr>
            </a:p>
          </p:txBody>
        </p:sp>
        <p:pic>
          <p:nvPicPr>
            <p:cNvPr id="18" name="Obrázok 17" descr="f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4733" y="3532336"/>
              <a:ext cx="6412635" cy="310365"/>
            </a:xfrm>
            <a:prstGeom prst="rect">
              <a:avLst/>
            </a:prstGeom>
          </p:spPr>
        </p:pic>
        <p:pic>
          <p:nvPicPr>
            <p:cNvPr id="15" name="Obrázok 14" descr="trolledit_logo5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4200" y="2247900"/>
              <a:ext cx="4489677" cy="1208597"/>
            </a:xfrm>
            <a:prstGeom prst="rect">
              <a:avLst/>
            </a:prstGeom>
          </p:spPr>
        </p:pic>
        <p:grpSp>
          <p:nvGrpSpPr>
            <p:cNvPr id="10" name="Skupina 9"/>
            <p:cNvGrpSpPr/>
            <p:nvPr/>
          </p:nvGrpSpPr>
          <p:grpSpPr>
            <a:xfrm>
              <a:off x="7870333" y="2628900"/>
              <a:ext cx="900000" cy="864000"/>
              <a:chOff x="7812360" y="2931790"/>
              <a:chExt cx="1206057" cy="1141067"/>
            </a:xfrm>
          </p:grpSpPr>
          <p:pic>
            <p:nvPicPr>
              <p:cNvPr id="11" name="Obrázok 10" descr="eclipse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812360" y="2931790"/>
                <a:ext cx="1206057" cy="1141067"/>
              </a:xfrm>
              <a:prstGeom prst="rect">
                <a:avLst/>
              </a:prstGeom>
            </p:spPr>
          </p:pic>
          <p:pic>
            <p:nvPicPr>
              <p:cNvPr id="12" name="Obrázok 11" descr="FIIT_LOGO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005351" y="3407287"/>
                <a:ext cx="868458" cy="310163"/>
              </a:xfrm>
              <a:prstGeom prst="rect">
                <a:avLst/>
              </a:prstGeom>
            </p:spPr>
          </p:pic>
        </p:grpSp>
      </p:grpSp>
      <p:sp>
        <p:nvSpPr>
          <p:cNvPr id="9" name="BlokTextu 8"/>
          <p:cNvSpPr txBox="1"/>
          <p:nvPr/>
        </p:nvSpPr>
        <p:spPr>
          <a:xfrm>
            <a:off x="0" y="5130225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KaiTi" pitchFamily="49" charset="-122"/>
              </a:rPr>
              <a:t>Vedúci projektu: Dr. Peter Drahoš</a:t>
            </a:r>
          </a:p>
          <a:p>
            <a:r>
              <a:rPr lang="sk-SK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KaiTi" pitchFamily="49" charset="-122"/>
              </a:rPr>
              <a:t>Členovia tímu:     Jozef Krajčovič, Maroš </a:t>
            </a:r>
            <a:r>
              <a:rPr lang="sk-SK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KaiTi" pitchFamily="49" charset="-122"/>
              </a:rPr>
              <a:t>Jendrej</a:t>
            </a:r>
            <a:r>
              <a:rPr lang="sk-SK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KaiTi" pitchFamily="49" charset="-122"/>
              </a:rPr>
              <a:t>, Lukáš </a:t>
            </a:r>
            <a:r>
              <a:rPr lang="sk-SK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KaiTi" pitchFamily="49" charset="-122"/>
              </a:rPr>
              <a:t>Turský</a:t>
            </a:r>
            <a:r>
              <a:rPr lang="sk-SK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KaiTi" pitchFamily="49" charset="-122"/>
              </a:rPr>
              <a:t>, Adrián </a:t>
            </a:r>
            <a:r>
              <a:rPr lang="sk-SK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KaiTi" pitchFamily="49" charset="-122"/>
              </a:rPr>
              <a:t>Feješ</a:t>
            </a:r>
            <a:r>
              <a:rPr lang="sk-SK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KaiTi" pitchFamily="49" charset="-122"/>
              </a:rPr>
              <a:t>, </a:t>
            </a:r>
            <a:r>
              <a:rPr lang="sk-SK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KaiTi" pitchFamily="49" charset="-122"/>
              </a:rPr>
              <a:t>Luboš</a:t>
            </a:r>
            <a:r>
              <a:rPr lang="sk-SK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KaiTi" pitchFamily="49" charset="-122"/>
              </a:rPr>
              <a:t> </a:t>
            </a:r>
            <a:r>
              <a:rPr lang="sk-SK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KaiTi" pitchFamily="49" charset="-122"/>
              </a:rPr>
              <a:t>Staráček</a:t>
            </a:r>
            <a:endParaRPr lang="sk-SK" sz="1600" dirty="0">
              <a:solidFill>
                <a:schemeClr val="tx1">
                  <a:lumMod val="75000"/>
                  <a:lumOff val="25000"/>
                </a:schemeClr>
              </a:solidFill>
              <a:ea typeface="KaiTi" pitchFamily="49" charset="-122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>
            <a:spLocks noChangeArrowheads="1"/>
          </p:cNvSpPr>
          <p:nvPr/>
        </p:nvSpPr>
        <p:spPr bwMode="auto">
          <a:xfrm flipV="1">
            <a:off x="0" y="267494"/>
            <a:ext cx="467544" cy="456406"/>
          </a:xfrm>
          <a:prstGeom prst="homePlate">
            <a:avLst>
              <a:gd name="adj" fmla="val 0"/>
            </a:avLst>
          </a:prstGeom>
          <a:solidFill>
            <a:srgbClr val="720606"/>
          </a:solidFill>
          <a:ln w="9525">
            <a:noFill/>
            <a:miter lim="800000"/>
            <a:headEnd/>
            <a:tailEnd/>
          </a:ln>
        </p:spPr>
        <p:txBody>
          <a:bodyPr vert="horz" wrap="square" lIns="91778" tIns="45894" rIns="91778" bIns="45894" numCol="1" anchor="t" anchorCtr="0" compatLnSpc="1">
            <a:prstTxWarp prst="textNoShape">
              <a:avLst/>
            </a:prstTxWarp>
          </a:bodyPr>
          <a:lstStyle/>
          <a:p>
            <a:pPr algn="ctr" defTabSz="917808" fontAlgn="base">
              <a:spcBef>
                <a:spcPct val="0"/>
              </a:spcBef>
              <a:spcAft>
                <a:spcPts val="1003"/>
              </a:spcAft>
            </a:pPr>
            <a:r>
              <a:rPr lang="sk-SK" sz="1500" b="1" dirty="0" smtClean="0">
                <a:latin typeface="Calibri" pitchFamily="34" charset="0"/>
                <a:cs typeface="Arial" pitchFamily="34" charset="0"/>
              </a:rPr>
              <a:t> </a:t>
            </a:r>
            <a:endParaRPr lang="sk-SK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683568" y="123478"/>
            <a:ext cx="5641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 smtClean="0">
                <a:solidFill>
                  <a:srgbClr val="404040"/>
                </a:solidFill>
                <a:ea typeface="KaiTi" pitchFamily="49" charset="-122"/>
              </a:rPr>
              <a:t>O čom je tento </a:t>
            </a:r>
            <a:r>
              <a:rPr lang="sk-SK" sz="4000" b="1" dirty="0" smtClean="0">
                <a:solidFill>
                  <a:srgbClr val="720606"/>
                </a:solidFill>
                <a:ea typeface="KaiTi" pitchFamily="49" charset="-122"/>
              </a:rPr>
              <a:t>projekt?</a:t>
            </a:r>
            <a:endParaRPr lang="sk-SK" sz="4000" b="1" dirty="0">
              <a:solidFill>
                <a:srgbClr val="720606"/>
              </a:solidFill>
              <a:ea typeface="KaiTi" pitchFamily="49" charset="-122"/>
            </a:endParaRPr>
          </a:p>
        </p:txBody>
      </p:sp>
      <p:cxnSp>
        <p:nvCxnSpPr>
          <p:cNvPr id="5" name="Rovná spojnica 4"/>
          <p:cNvCxnSpPr/>
          <p:nvPr/>
        </p:nvCxnSpPr>
        <p:spPr>
          <a:xfrm>
            <a:off x="762000" y="800100"/>
            <a:ext cx="5638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ok 5" descr="Obrázok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2247900"/>
            <a:ext cx="3733800" cy="3090917"/>
          </a:xfrm>
          <a:prstGeom prst="rect">
            <a:avLst/>
          </a:prstGeom>
        </p:spPr>
      </p:pic>
      <p:sp>
        <p:nvSpPr>
          <p:cNvPr id="7" name="Pruhovaná šípka vpravo 6"/>
          <p:cNvSpPr/>
          <p:nvPr/>
        </p:nvSpPr>
        <p:spPr>
          <a:xfrm>
            <a:off x="4038600" y="3390900"/>
            <a:ext cx="1066800" cy="1143000"/>
          </a:xfrm>
          <a:prstGeom prst="stripedRightArrow">
            <a:avLst/>
          </a:prstGeom>
          <a:solidFill>
            <a:srgbClr val="740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1143000" y="1181100"/>
            <a:ext cx="7061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Iný prístup k úprave zdrojového kódu/ textu</a:t>
            </a:r>
            <a:endParaRPr lang="sk-SK" sz="2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Skupina 14"/>
          <p:cNvGrpSpPr/>
          <p:nvPr/>
        </p:nvGrpSpPr>
        <p:grpSpPr>
          <a:xfrm>
            <a:off x="5181600" y="2247900"/>
            <a:ext cx="3657600" cy="3200400"/>
            <a:chOff x="5334000" y="2247900"/>
            <a:chExt cx="3657600" cy="3200400"/>
          </a:xfrm>
        </p:grpSpPr>
        <p:sp>
          <p:nvSpPr>
            <p:cNvPr id="12" name="Obdĺžnik 11"/>
            <p:cNvSpPr/>
            <p:nvPr/>
          </p:nvSpPr>
          <p:spPr>
            <a:xfrm>
              <a:off x="5334000" y="2247900"/>
              <a:ext cx="3657600" cy="3200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" name="BlokTextu 12"/>
            <p:cNvSpPr txBox="1"/>
            <p:nvPr/>
          </p:nvSpPr>
          <p:spPr>
            <a:xfrm>
              <a:off x="6172200" y="3238500"/>
              <a:ext cx="2286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6600" b="1" dirty="0" smtClean="0">
                  <a:solidFill>
                    <a:srgbClr val="720606"/>
                  </a:solidFill>
                  <a:ea typeface="KaiTi" pitchFamily="49" charset="-122"/>
                </a:rPr>
                <a:t> Aký?</a:t>
              </a:r>
              <a:endParaRPr lang="sk-SK" sz="4000" b="1" dirty="0" smtClean="0">
                <a:solidFill>
                  <a:srgbClr val="404040"/>
                </a:solidFill>
                <a:ea typeface="KaiTi" pitchFamily="49" charset="-122"/>
              </a:endParaRPr>
            </a:p>
          </p:txBody>
        </p:sp>
      </p:grpSp>
      <p:sp>
        <p:nvSpPr>
          <p:cNvPr id="14" name="BlokTextu 13"/>
          <p:cNvSpPr txBox="1"/>
          <p:nvPr/>
        </p:nvSpPr>
        <p:spPr>
          <a:xfrm>
            <a:off x="5257800" y="43815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404040"/>
                </a:solidFill>
                <a:ea typeface="KaiTi" pitchFamily="49" charset="-122"/>
              </a:rPr>
              <a:t>uvidíte v našej </a:t>
            </a:r>
            <a:r>
              <a:rPr lang="sk-SK" sz="2000" b="1" dirty="0" err="1" smtClean="0">
                <a:solidFill>
                  <a:srgbClr val="404040"/>
                </a:solidFill>
                <a:ea typeface="KaiTi" pitchFamily="49" charset="-122"/>
              </a:rPr>
              <a:t>tech</a:t>
            </a:r>
            <a:r>
              <a:rPr lang="sk-SK" sz="2000" b="1" dirty="0" smtClean="0">
                <a:solidFill>
                  <a:srgbClr val="404040"/>
                </a:solidFill>
                <a:ea typeface="KaiTi" pitchFamily="49" charset="-122"/>
              </a:rPr>
              <a:t>. prezentácii</a:t>
            </a:r>
          </a:p>
        </p:txBody>
      </p:sp>
      <p:pic>
        <p:nvPicPr>
          <p:cNvPr id="16" name="Obrázok 15" descr="nov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01000" y="1866900"/>
            <a:ext cx="936861" cy="900000"/>
          </a:xfrm>
          <a:prstGeom prst="rect">
            <a:avLst/>
          </a:prstGeom>
        </p:spPr>
      </p:pic>
      <p:pic>
        <p:nvPicPr>
          <p:cNvPr id="17" name="Obrázok 16" descr="star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24200" y="1866900"/>
            <a:ext cx="936860" cy="900000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683568" y="123478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 smtClean="0">
                <a:solidFill>
                  <a:srgbClr val="404040"/>
                </a:solidFill>
                <a:ea typeface="KaiTi" pitchFamily="49" charset="-122"/>
              </a:rPr>
              <a:t>Prezentácia </a:t>
            </a:r>
            <a:r>
              <a:rPr lang="sk-SK" sz="4000" b="1" dirty="0" smtClean="0">
                <a:solidFill>
                  <a:srgbClr val="720606"/>
                </a:solidFill>
                <a:ea typeface="KaiTi" pitchFamily="49" charset="-122"/>
              </a:rPr>
              <a:t>projektu</a:t>
            </a:r>
            <a:endParaRPr lang="sk-SK" sz="4000" b="1" dirty="0">
              <a:solidFill>
                <a:srgbClr val="720606"/>
              </a:solidFill>
              <a:ea typeface="KaiTi" pitchFamily="49" charset="-122"/>
            </a:endParaRPr>
          </a:p>
        </p:txBody>
      </p:sp>
      <p:pic>
        <p:nvPicPr>
          <p:cNvPr id="8" name="Obrázok 7" descr="k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790700"/>
            <a:ext cx="1271957" cy="1224000"/>
          </a:xfrm>
          <a:prstGeom prst="rect">
            <a:avLst/>
          </a:prstGeom>
        </p:spPr>
      </p:pic>
      <p:pic>
        <p:nvPicPr>
          <p:cNvPr id="9" name="Obrázok 8" descr="ked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3619500"/>
            <a:ext cx="1271959" cy="1224000"/>
          </a:xfrm>
          <a:prstGeom prst="rect">
            <a:avLst/>
          </a:prstGeom>
        </p:spPr>
      </p:pic>
      <p:grpSp>
        <p:nvGrpSpPr>
          <p:cNvPr id="10" name="Skupina 9"/>
          <p:cNvGrpSpPr/>
          <p:nvPr/>
        </p:nvGrpSpPr>
        <p:grpSpPr>
          <a:xfrm>
            <a:off x="2057400" y="2019300"/>
            <a:ext cx="3413114" cy="1143000"/>
            <a:chOff x="1475656" y="1275606"/>
            <a:chExt cx="3413114" cy="688142"/>
          </a:xfrm>
        </p:grpSpPr>
        <p:sp>
          <p:nvSpPr>
            <p:cNvPr id="11" name="BlokTextu 10"/>
            <p:cNvSpPr txBox="1"/>
            <p:nvPr/>
          </p:nvSpPr>
          <p:spPr>
            <a:xfrm>
              <a:off x="1475656" y="1275606"/>
              <a:ext cx="34131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3200" dirty="0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Miestnosť  D 124 </a:t>
              </a:r>
              <a:endParaRPr lang="sk-SK" sz="32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BlokTextu 11"/>
            <p:cNvSpPr txBox="1"/>
            <p:nvPr/>
          </p:nvSpPr>
          <p:spPr>
            <a:xfrm>
              <a:off x="1475656" y="1563638"/>
              <a:ext cx="1220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0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FIIT STU</a:t>
              </a:r>
              <a:endParaRPr lang="sk-SK" sz="2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3" name="Rovná spojnica 12"/>
          <p:cNvCxnSpPr/>
          <p:nvPr/>
        </p:nvCxnSpPr>
        <p:spPr>
          <a:xfrm>
            <a:off x="1981200" y="1714500"/>
            <a:ext cx="0" cy="13681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/>
          <p:cNvCxnSpPr/>
          <p:nvPr/>
        </p:nvCxnSpPr>
        <p:spPr>
          <a:xfrm>
            <a:off x="1981200" y="3543300"/>
            <a:ext cx="0" cy="13681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Skupina 14"/>
          <p:cNvGrpSpPr/>
          <p:nvPr/>
        </p:nvGrpSpPr>
        <p:grpSpPr>
          <a:xfrm>
            <a:off x="1905000" y="3848100"/>
            <a:ext cx="5078634" cy="878530"/>
            <a:chOff x="1475656" y="1275606"/>
            <a:chExt cx="5078634" cy="528918"/>
          </a:xfrm>
        </p:grpSpPr>
        <p:sp>
          <p:nvSpPr>
            <p:cNvPr id="16" name="BlokTextu 15"/>
            <p:cNvSpPr txBox="1"/>
            <p:nvPr/>
          </p:nvSpPr>
          <p:spPr>
            <a:xfrm>
              <a:off x="1475656" y="1275606"/>
              <a:ext cx="5078634" cy="35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3200" dirty="0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 15.06.2012  o  13:30 hod.</a:t>
              </a:r>
              <a:endParaRPr lang="sk-SK" sz="32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BlokTextu 16"/>
            <p:cNvSpPr txBox="1"/>
            <p:nvPr/>
          </p:nvSpPr>
          <p:spPr>
            <a:xfrm>
              <a:off x="1475656" y="1563638"/>
              <a:ext cx="4953000" cy="24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 priniesť zo sebou úsmev a koláče </a:t>
              </a:r>
              <a:r>
                <a:rPr lang="sk-SK" sz="20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  <a:sym typeface="Wingdings" pitchFamily="2" charset="2"/>
                </a:rPr>
                <a:t></a:t>
              </a:r>
              <a:endParaRPr lang="sk-SK" sz="2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AutoShape 7"/>
          <p:cNvSpPr>
            <a:spLocks noChangeArrowheads="1"/>
          </p:cNvSpPr>
          <p:nvPr/>
        </p:nvSpPr>
        <p:spPr bwMode="auto">
          <a:xfrm flipV="1">
            <a:off x="0" y="267494"/>
            <a:ext cx="467544" cy="456406"/>
          </a:xfrm>
          <a:prstGeom prst="homePlate">
            <a:avLst>
              <a:gd name="adj" fmla="val 0"/>
            </a:avLst>
          </a:prstGeom>
          <a:solidFill>
            <a:srgbClr val="720606"/>
          </a:solidFill>
          <a:ln w="9525">
            <a:noFill/>
            <a:miter lim="800000"/>
            <a:headEnd/>
            <a:tailEnd/>
          </a:ln>
        </p:spPr>
        <p:txBody>
          <a:bodyPr vert="horz" wrap="square" lIns="91778" tIns="45894" rIns="91778" bIns="45894" numCol="1" anchor="t" anchorCtr="0" compatLnSpc="1">
            <a:prstTxWarp prst="textNoShape">
              <a:avLst/>
            </a:prstTxWarp>
          </a:bodyPr>
          <a:lstStyle/>
          <a:p>
            <a:pPr algn="ctr" defTabSz="917808" fontAlgn="base">
              <a:spcBef>
                <a:spcPct val="0"/>
              </a:spcBef>
              <a:spcAft>
                <a:spcPts val="1003"/>
              </a:spcAft>
            </a:pPr>
            <a:r>
              <a:rPr lang="sk-SK" sz="1500" b="1" dirty="0" smtClean="0">
                <a:latin typeface="Calibri" pitchFamily="34" charset="0"/>
                <a:cs typeface="Arial" pitchFamily="34" charset="0"/>
              </a:rPr>
              <a:t> </a:t>
            </a:r>
            <a:endParaRPr lang="sk-SK" sz="20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Rovná spojnica 18"/>
          <p:cNvCxnSpPr/>
          <p:nvPr/>
        </p:nvCxnSpPr>
        <p:spPr>
          <a:xfrm>
            <a:off x="762000" y="800100"/>
            <a:ext cx="5638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133600" y="3848100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b="1" dirty="0" smtClean="0">
                <a:solidFill>
                  <a:srgbClr val="404040"/>
                </a:solidFill>
              </a:rPr>
              <a:t>Ďakujeme za pozornosť </a:t>
            </a:r>
            <a:endParaRPr lang="sk-SK" sz="4400" b="1" dirty="0">
              <a:solidFill>
                <a:srgbClr val="404040"/>
              </a:solidFill>
            </a:endParaRPr>
          </a:p>
        </p:txBody>
      </p:sp>
      <p:cxnSp>
        <p:nvCxnSpPr>
          <p:cNvPr id="4" name="Rovná spojnica 3"/>
          <p:cNvCxnSpPr/>
          <p:nvPr/>
        </p:nvCxnSpPr>
        <p:spPr>
          <a:xfrm>
            <a:off x="7772400" y="3619500"/>
            <a:ext cx="0" cy="13681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ázok 4" descr="konie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3848100"/>
            <a:ext cx="1066800" cy="1026576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4419600" y="453390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uvidíme sa na prezentácii </a:t>
            </a:r>
            <a:endParaRPr lang="sk-SK" sz="2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254</Words>
  <Application>Microsoft Office PowerPoint</Application>
  <PresentationFormat>Prezentácia na obrazovke (16:10)</PresentationFormat>
  <Paragraphs>32</Paragraphs>
  <Slides>4</Slides>
  <Notes>3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1_Motív Office</vt:lpstr>
      <vt:lpstr>Snímka 1</vt:lpstr>
      <vt:lpstr>Snímka 2</vt:lpstr>
      <vt:lpstr>Snímka 3</vt:lpstr>
      <vt:lpstr>Snímka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Jozef</dc:creator>
  <cp:lastModifiedBy>Lukas</cp:lastModifiedBy>
  <cp:revision>35</cp:revision>
  <dcterms:created xsi:type="dcterms:W3CDTF">2012-06-04T14:24:25Z</dcterms:created>
  <dcterms:modified xsi:type="dcterms:W3CDTF">2012-06-13T08:55:30Z</dcterms:modified>
</cp:coreProperties>
</file>