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73" r:id="rId4"/>
    <p:sldId id="276" r:id="rId5"/>
    <p:sldId id="274" r:id="rId6"/>
    <p:sldId id="285" r:id="rId7"/>
    <p:sldId id="279" r:id="rId8"/>
    <p:sldId id="283" r:id="rId9"/>
    <p:sldId id="284" r:id="rId10"/>
    <p:sldId id="287" r:id="rId11"/>
    <p:sldId id="281" r:id="rId12"/>
    <p:sldId id="280" r:id="rId13"/>
    <p:sldId id="260" r:id="rId14"/>
    <p:sldId id="282" r:id="rId15"/>
    <p:sldId id="278" r:id="rId16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 varScale="1">
        <p:scale>
          <a:sx n="87" d="100"/>
          <a:sy n="87" d="100"/>
        </p:scale>
        <p:origin x="-10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4107669" y="-3107557"/>
            <a:ext cx="6429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00034" y="1000112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Konfigurovate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ľné klávesové skratky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FIIT\ING1-ZS\Timovy Projekt\TrollEdit_GitHub\Documentation\Dokumentacie\Ostatne\Prezentacia\Short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020" y="1714492"/>
            <a:ext cx="5623961" cy="3714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4143388" y="-3643342"/>
            <a:ext cx="357190" cy="8643966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571868" y="0"/>
            <a:ext cx="5572132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2910" y="428608"/>
            <a:ext cx="75009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prvkami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IT\ING1-ZS\Timovy Projekt\TrollEdit_GitHub\Documentation\Dokumentacie\Ostatne\Prezentacia\Nahlad_dva_m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67" y="857236"/>
            <a:ext cx="7643866" cy="4528935"/>
          </a:xfrm>
          <a:prstGeom prst="rect">
            <a:avLst/>
          </a:prstGeom>
          <a:noFill/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analýzy 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án do LS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71550"/>
            <a:ext cx="8286808" cy="3764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podporúceho RTF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žiť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a CSS štýly </a:t>
            </a: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071946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57438" y="-1428764"/>
            <a:ext cx="414340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42844" y="357170"/>
            <a:ext cx="4572032" cy="4803025"/>
            <a:chOff x="214282" y="500046"/>
            <a:chExt cx="4572032" cy="4588711"/>
          </a:xfrm>
        </p:grpSpPr>
        <p:sp>
          <p:nvSpPr>
            <p:cNvPr id="9" name="Obdĺžnik 8"/>
            <p:cNvSpPr/>
            <p:nvPr/>
          </p:nvSpPr>
          <p:spPr>
            <a:xfrm>
              <a:off x="285720" y="571484"/>
              <a:ext cx="4429156" cy="443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00046"/>
              <a:ext cx="4572032" cy="4588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Zefektívnenie výpočtovo náročných operácií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Vytvorenie plnohodnotného editora  a jeho  nasadenia pre reálne využitie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026" name="Picture 2" descr="D:\FIIT\ING1-ZS\Timovy Projekt\TrollEdit_GitHub\Documentation\Dokumentacie\Ostatne\Prezentacia\Nahlad_edito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8"/>
            <a:ext cx="8572559" cy="49217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projekt po minulom tíme UFOPAK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 ( práca s blokmi )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Vizualizácia zdrojového kódu je neefektívna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Podpora jazykov: C, Lua, Xml 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Analýza zdrojového kódu a samotná práca s editorom v jednom vlákne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Jednoduchšie a nezaujímavé používateľské rozhranie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Chýba podpora základných operácií ako: Undo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/Redo, Copy/Paste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560</Words>
  <Application>Microsoft Office PowerPoint</Application>
  <PresentationFormat>Prezentácia na obrazovke (16:10)</PresentationFormat>
  <Paragraphs>110</Paragraphs>
  <Slides>15</Slides>
  <Notes>15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189</cp:revision>
  <dcterms:created xsi:type="dcterms:W3CDTF">2011-11-09T23:54:18Z</dcterms:created>
  <dcterms:modified xsi:type="dcterms:W3CDTF">2011-12-15T11:16:10Z</dcterms:modified>
</cp:coreProperties>
</file>