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0" r:id="rId2"/>
    <p:sldId id="259" r:id="rId3"/>
    <p:sldId id="273" r:id="rId4"/>
    <p:sldId id="276" r:id="rId5"/>
    <p:sldId id="274" r:id="rId6"/>
    <p:sldId id="285" r:id="rId7"/>
    <p:sldId id="279" r:id="rId8"/>
    <p:sldId id="283" r:id="rId9"/>
    <p:sldId id="284" r:id="rId10"/>
    <p:sldId id="287" r:id="rId11"/>
    <p:sldId id="281" r:id="rId12"/>
    <p:sldId id="280" r:id="rId13"/>
    <p:sldId id="260" r:id="rId14"/>
    <p:sldId id="282" r:id="rId15"/>
  </p:sldIdLst>
  <p:sldSz cx="9144000" cy="5715000" type="screen16x1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108" autoAdjust="0"/>
    <p:restoredTop sz="87000" autoAdjust="0"/>
  </p:normalViewPr>
  <p:slideViewPr>
    <p:cSldViewPr>
      <p:cViewPr varScale="1">
        <p:scale>
          <a:sx n="92" d="100"/>
          <a:sy n="92" d="100"/>
        </p:scale>
        <p:origin x="-210" y="-9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7A3F9-BCEB-4C76-8FC4-05420772FFD2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0ED8A-6824-479D-836F-3084D76D034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4100813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Predstavenie</a:t>
            </a:r>
            <a:r>
              <a:rPr lang="sk-SK" baseline="0" dirty="0" smtClean="0"/>
              <a:t> </a:t>
            </a:r>
            <a:r>
              <a:rPr lang="sk-SK" baseline="0" dirty="0" err="1" smtClean="0"/>
              <a:t>timu</a:t>
            </a:r>
            <a:r>
              <a:rPr lang="sk-SK" baseline="0" dirty="0" smtClean="0"/>
              <a:t> čo sme, prečo sme, </a:t>
            </a:r>
            <a:r>
              <a:rPr lang="sk-SK" baseline="0" dirty="0" err="1" smtClean="0"/>
              <a:t>ake</a:t>
            </a:r>
            <a:r>
              <a:rPr lang="sk-SK" baseline="0" dirty="0" smtClean="0"/>
              <a:t> mame </a:t>
            </a:r>
            <a:r>
              <a:rPr lang="sk-SK" baseline="0" dirty="0" err="1" smtClean="0"/>
              <a:t>dlhe</a:t>
            </a:r>
            <a:r>
              <a:rPr lang="sk-SK" baseline="0" dirty="0" smtClean="0"/>
              <a:t> </a:t>
            </a:r>
            <a:r>
              <a:rPr lang="sk-SK" baseline="0" dirty="0" err="1" smtClean="0"/>
              <a:t>kalčeta</a:t>
            </a:r>
            <a:r>
              <a:rPr lang="sk-SK" baseline="0" dirty="0" smtClean="0"/>
              <a:t> a tak podobne 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1</a:t>
            </a:fld>
            <a:endParaRPr lang="sk-S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mtClean="0"/>
              <a:t>Schopný analyzovať akúkoľvek</a:t>
            </a:r>
            <a:r>
              <a:rPr lang="sk-SK" baseline="0" smtClean="0"/>
              <a:t> gramatiku, pokiaľ má dodanú jej štruktúru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10</a:t>
            </a:fld>
            <a:endParaRPr lang="sk-S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11</a:t>
            </a:fld>
            <a:endParaRPr lang="sk-SK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Shortcuts - prípava pre ich konfigurovateľnosť</a:t>
            </a:r>
          </a:p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Paralelizmus je na ceste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12</a:t>
            </a:fld>
            <a:endParaRPr lang="sk-SK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Možno </a:t>
            </a:r>
            <a:r>
              <a:rPr lang="sk-SK" dirty="0" err="1" smtClean="0"/>
              <a:t>nejake</a:t>
            </a:r>
            <a:r>
              <a:rPr lang="sk-SK" dirty="0" smtClean="0"/>
              <a:t> video</a:t>
            </a:r>
            <a:r>
              <a:rPr lang="sk-SK" baseline="0" dirty="0" smtClean="0"/>
              <a:t> ale lepšie by bolo </a:t>
            </a:r>
            <a:r>
              <a:rPr lang="sk-SK" baseline="0" dirty="0" err="1" smtClean="0"/>
              <a:t>ukažka</a:t>
            </a:r>
            <a:r>
              <a:rPr lang="sk-SK" baseline="0" dirty="0" smtClean="0"/>
              <a:t> programu 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13</a:t>
            </a:fld>
            <a:endParaRPr lang="sk-SK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14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2</a:t>
            </a:fld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3</a:t>
            </a:fld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mtClean="0"/>
              <a:t>Pre názornu úkažku obrázok z editora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4</a:t>
            </a:fld>
            <a:endParaRPr lang="sk-S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mtClean="0"/>
              <a:t>Vychádzame z už použitých technológii,</a:t>
            </a:r>
            <a:r>
              <a:rPr lang="sk-SK" baseline="0" smtClean="0"/>
              <a:t> ktoré nám poskytnú potrebnú multiplatformovosť a rýchle spracovanie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5</a:t>
            </a:fld>
            <a:endParaRPr lang="sk-S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6</a:t>
            </a:fld>
            <a:endParaRPr lang="sk-S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7</a:t>
            </a:fld>
            <a:endParaRPr lang="sk-S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8</a:t>
            </a:fld>
            <a:endParaRPr lang="sk-S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mtClean="0"/>
              <a:t>Schopný analyzovať akúkoľvek</a:t>
            </a:r>
            <a:r>
              <a:rPr lang="sk-SK" baseline="0" smtClean="0"/>
              <a:t> gramatiku, pokiaľ má dodanú jej štruktúru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9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37000" b="-3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7B2F8-1EF3-4AA0-91F5-D85CDF3E96B3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cover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dĺžnik 19"/>
          <p:cNvSpPr/>
          <p:nvPr/>
        </p:nvSpPr>
        <p:spPr>
          <a:xfrm>
            <a:off x="0" y="1489348"/>
            <a:ext cx="9144000" cy="720080"/>
          </a:xfrm>
          <a:prstGeom prst="rect">
            <a:avLst/>
          </a:prstGeom>
          <a:solidFill>
            <a:srgbClr val="000000">
              <a:alpha val="14118"/>
            </a:srgb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6" name="Obrázok 15" descr="q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72264" y="4214822"/>
            <a:ext cx="2304255" cy="50405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13" name="TextBox 2"/>
          <p:cNvSpPr txBox="1"/>
          <p:nvPr/>
        </p:nvSpPr>
        <p:spPr>
          <a:xfrm>
            <a:off x="323528" y="1561356"/>
            <a:ext cx="882047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3600" b="1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Textový editor obohatený o grafické prvky </a:t>
            </a:r>
            <a:endParaRPr kumimoji="0" lang="en-US" sz="3600" b="1" i="0" u="none" strike="noStrike" kern="0" cap="none" normalizeH="0" baseline="0" noProof="0" dirty="0" smtClean="0">
              <a:ln w="18415" cmpd="sng">
                <a:noFill/>
                <a:prstDash val="solid"/>
              </a:ln>
              <a:solidFill>
                <a:srgbClr val="FFFFFF"/>
              </a:solidFill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Podnadpis 2"/>
          <p:cNvSpPr txBox="1">
            <a:spLocks/>
          </p:cNvSpPr>
          <p:nvPr/>
        </p:nvSpPr>
        <p:spPr>
          <a:xfrm>
            <a:off x="6072198" y="4857764"/>
            <a:ext cx="2808312" cy="57606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r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400" b="0" i="0" u="none" strike="noStrike" kern="1200" cap="none" spc="0" normalizeH="0" baseline="0" dirty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Tímový</a:t>
            </a:r>
            <a:r>
              <a:rPr kumimoji="0" lang="sk-SK" sz="1400" b="0" i="0" u="none" strike="noStrike" kern="1200" cap="none" spc="0" normalizeH="0" dirty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projekt 2011/12</a:t>
            </a:r>
            <a:endParaRPr kumimoji="0" lang="cs-CZ" sz="1200" b="0" i="0" u="none" strike="noStrike" kern="1200" cap="none" spc="0" normalizeH="0" baseline="0" noProof="0" dirty="0" smtClean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r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500" b="0" i="0" u="none" strike="noStrike" kern="1200" cap="none" spc="0" normalizeH="0" baseline="0" noProof="0" dirty="0" smtClean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algn="r" defTabSz="914363">
              <a:lnSpc>
                <a:spcPct val="90000"/>
              </a:lnSpc>
            </a:pPr>
            <a:r>
              <a:rPr lang="sk-SK" sz="110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tp-team-10@googlegroups.com</a:t>
            </a:r>
            <a:endParaRPr kumimoji="0" lang="cs-CZ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9664" y="0"/>
            <a:ext cx="3024336" cy="2237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Obrázok 8" descr="Slice 1.png"/>
          <p:cNvPicPr>
            <a:picLocks noChangeAspect="1"/>
          </p:cNvPicPr>
          <p:nvPr/>
        </p:nvPicPr>
        <p:blipFill>
          <a:blip r:embed="rId6" cstate="print"/>
          <a:srcRect b="19655"/>
          <a:stretch>
            <a:fillRect/>
          </a:stretch>
        </p:blipFill>
        <p:spPr>
          <a:xfrm>
            <a:off x="714348" y="2643186"/>
            <a:ext cx="3481845" cy="1152128"/>
          </a:xfrm>
          <a:prstGeom prst="rect">
            <a:avLst/>
          </a:prstGeom>
        </p:spPr>
      </p:pic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 Same Side Corner Rectangle 15"/>
          <p:cNvSpPr/>
          <p:nvPr/>
        </p:nvSpPr>
        <p:spPr bwMode="auto">
          <a:xfrm rot="5400000">
            <a:off x="4107669" y="-3107557"/>
            <a:ext cx="642942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286116" y="337220"/>
            <a:ext cx="5857884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US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Shortcuts</a:t>
            </a:r>
            <a:endParaRPr lang="en-US" sz="3200" b="1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500034" y="1000112"/>
            <a:ext cx="8286808" cy="406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Konfigurovate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ľné klávesové skratky</a:t>
            </a:r>
            <a:r>
              <a:rPr lang="en-US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endParaRPr lang="pl-PL" sz="2000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D:\FIIT\ING1-ZS\Timovy Projekt\TrollEdit_GitHub\Documentation\Dokumentacie\Ostatne\Prezentacia\Shortcut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0020" y="1714492"/>
            <a:ext cx="5623961" cy="3714756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4143388" y="-3643342"/>
            <a:ext cx="357190" cy="8643966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571868" y="0"/>
            <a:ext cx="5572132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Dva módy</a:t>
            </a:r>
            <a:endParaRPr lang="en-US" sz="3200" b="1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642910" y="428608"/>
            <a:ext cx="750099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Blok</a:t>
            </a:r>
            <a:r>
              <a:rPr lang="pl-PL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s</a:t>
            </a:r>
            <a:r>
              <a:rPr lang="pl-PL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grafickymi </a:t>
            </a: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prvkami </a:t>
            </a:r>
            <a:r>
              <a:rPr lang="en-US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 </a:t>
            </a: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	Textov</a:t>
            </a: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ý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blok</a:t>
            </a: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endParaRPr lang="pl-PL" sz="2000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D:\FIIT\ING1-ZS\Timovy Projekt\TrollEdit_GitHub\Documentation\Dokumentacie\Ostatne\Prezentacia\Nahlad_dva_mod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0067" y="857236"/>
            <a:ext cx="7643866" cy="4528935"/>
          </a:xfrm>
          <a:prstGeom prst="rect">
            <a:avLst/>
          </a:prstGeom>
          <a:noFill/>
        </p:spPr>
      </p:pic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2393157" y="-1393045"/>
            <a:ext cx="4071966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286116" y="337220"/>
            <a:ext cx="5857884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Implementácia prototypu</a:t>
            </a:r>
            <a:endParaRPr lang="en-US" sz="3200" b="1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428596" y="1142988"/>
            <a:ext cx="8286808" cy="3693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Vykonaný refactoring podľa zadefinovaných štýlov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Implementácia funkcií pre prácu s AST stromom na strane Lua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Zabudovanie dvoch módov – Undo Redo v rámci práce s textom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Zabudovanie paralelizmu – spracovanie syntaktickej analýzy na pozadí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Zabudovanie Shortcuts – rozšírenie existujúcich skratiek 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Úprava editora za použitia CSS štýlov</a:t>
            </a:r>
            <a:endParaRPr lang="pl-PL" sz="2000" kern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TextBox 47"/>
          <p:cNvSpPr txBox="1"/>
          <p:nvPr/>
        </p:nvSpPr>
        <p:spPr>
          <a:xfrm>
            <a:off x="5148064" y="4297660"/>
            <a:ext cx="3600400" cy="438592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400" i="1" u="none" strike="noStrike" kern="0" cap="none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nstantia" pitchFamily="18" charset="0"/>
              </a:rPr>
              <a:t>Ukážka </a:t>
            </a:r>
            <a:r>
              <a:rPr lang="sk-SK" sz="2400" i="1" kern="0" noProof="0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nstantia" pitchFamily="18" charset="0"/>
              </a:rPr>
              <a:t>nástroja </a:t>
            </a:r>
            <a:r>
              <a:rPr lang="sk-SK" sz="2400" i="1" kern="0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nstantia" pitchFamily="18" charset="0"/>
              </a:rPr>
              <a:t>T</a:t>
            </a:r>
            <a:r>
              <a:rPr lang="sk-SK" sz="2400" i="1" kern="0" noProof="0" dirty="0" err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nstantia" pitchFamily="18" charset="0"/>
              </a:rPr>
              <a:t>rolledit</a:t>
            </a:r>
            <a:endParaRPr kumimoji="0" lang="en-US" sz="2400" i="1" u="none" strike="noStrike" kern="0" cap="none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 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121196"/>
            <a:ext cx="417195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2"/>
          <p:cNvSpPr txBox="1"/>
          <p:nvPr/>
        </p:nvSpPr>
        <p:spPr>
          <a:xfrm>
            <a:off x="3635896" y="1921396"/>
            <a:ext cx="7200800" cy="24314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800" b="0" i="0" u="none" strike="noStrike" kern="0" cap="none" spc="-3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Constantia" pitchFamily="18" charset="0"/>
              </a:rPr>
              <a:t>Demo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2393157" y="-1393045"/>
            <a:ext cx="4071966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286116" y="337220"/>
            <a:ext cx="5857884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US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Pl</a:t>
            </a: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án do LS</a:t>
            </a:r>
            <a:endParaRPr lang="en-US" sz="3200" b="1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428596" y="1071550"/>
            <a:ext cx="8286808" cy="37647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Držanie AST stromu na strane Lua – dopytovanie na strom z Qt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Rozšíriť paralelizmus aj na stranu Lua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Vlastné konfigurovateľné shortcuts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Undo Redo rozšíriť aj pre prácu s blokmi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Zabudovanie pokročilého dokumentačného bloku podporúceho RTF</a:t>
            </a:r>
            <a:endParaRPr lang="en-US" sz="2000" kern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Vyu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žiť</a:t>
            </a:r>
            <a:r>
              <a:rPr lang="en-US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QML a CSS štýly </a:t>
            </a:r>
          </a:p>
        </p:txBody>
      </p:sp>
      <p:pic>
        <p:nvPicPr>
          <p:cNvPr id="9" name="Obrázok 8" descr="q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14876" y="4071946"/>
            <a:ext cx="3816424" cy="98944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2393157" y="-1393045"/>
            <a:ext cx="4071966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922912" y="337220"/>
            <a:ext cx="5221088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Úvod </a:t>
            </a:r>
            <a:r>
              <a:rPr lang="sk-SK" sz="3200" b="1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do problematiky </a:t>
            </a:r>
            <a:endParaRPr kumimoji="0" lang="en-US" sz="3200" b="1" i="0" u="none" strike="noStrike" kern="0" cap="none" normalizeH="0" baseline="0" noProof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15" name="TextBox 2"/>
          <p:cNvSpPr txBox="1"/>
          <p:nvPr/>
        </p:nvSpPr>
        <p:spPr>
          <a:xfrm>
            <a:off x="428596" y="1285864"/>
            <a:ext cx="8286808" cy="3693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M</a:t>
            </a:r>
            <a:r>
              <a:rPr lang="en-US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y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šlienka vytvoriť multiplatformový gratický editor</a:t>
            </a:r>
            <a:r>
              <a:rPr kumimoji="0" lang="sk-SK" sz="2000" u="none" strike="noStrike" kern="0" cap="none" normalizeH="0" baseline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Využiť grafické prvky na zvýraznenie štruktúr textu (grafické bloky ...)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Podporiť myšlienku „literate programming“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kumimoji="0" lang="sk-SK" sz="2000" u="none" strike="noStrike" kern="0" cap="none" normalizeH="0" baseline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Málo podobných riešení na súčasnom</a:t>
            </a:r>
            <a:r>
              <a:rPr kumimoji="0" lang="sk-SK" sz="2000" u="none" strike="noStrike" kern="0" cap="none" normalizeH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trhu</a:t>
            </a:r>
          </a:p>
          <a:p>
            <a:pPr lvl="0">
              <a:lnSpc>
                <a:spcPct val="150000"/>
              </a:lnSpc>
              <a:defRPr/>
            </a:pPr>
            <a:endParaRPr kumimoji="0" lang="sk-SK" sz="2000" u="none" strike="noStrike" kern="0" cap="none" normalizeH="0" noProof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Pokračujeme vo vývoji už existujúceho riešenia tímu UFOPAK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Základná funkcionalita aplikácie je implementovaná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  <a:defRPr/>
            </a:pPr>
            <a:endParaRPr kumimoji="0" lang="en-US" sz="2000" u="none" strike="noStrike" kern="0" cap="none" normalizeH="0" baseline="0" noProof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2393157" y="-1393045"/>
            <a:ext cx="4071966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922912" y="337220"/>
            <a:ext cx="5221088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200" b="1" i="0" u="none" strike="noStrike" kern="0" cap="none" normalizeH="0" baseline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Cieľ</a:t>
            </a:r>
            <a:r>
              <a:rPr kumimoji="0" lang="sk-SK" sz="3200" b="1" i="0" u="none" strike="noStrike" kern="0" cap="none" normalizeH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projektu</a:t>
            </a:r>
            <a:endParaRPr kumimoji="0" lang="en-US" sz="3200" b="1" i="0" u="none" strike="noStrike" kern="0" cap="none" normalizeH="0" baseline="0" noProof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15" name="TextBox 2"/>
          <p:cNvSpPr txBox="1"/>
          <p:nvPr/>
        </p:nvSpPr>
        <p:spPr>
          <a:xfrm>
            <a:off x="428596" y="1142988"/>
            <a:ext cx="8286808" cy="3693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en-US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Plne sa sústrediť na rozšírenie problematických častí editora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kumimoji="0" lang="en-US" sz="2000" u="none" strike="noStrike" kern="0" cap="none" normalizeH="0" baseline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D</a:t>
            </a:r>
            <a:r>
              <a:rPr kumimoji="0" lang="sk-SK" sz="2000" u="none" strike="noStrike" kern="0" cap="none" normalizeH="0" baseline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oplnenie editora o ďalšie</a:t>
            </a:r>
            <a:r>
              <a:rPr kumimoji="0" lang="sk-SK" sz="2000" u="none" strike="noStrike" kern="0" cap="none" normalizeH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špecifikované funkcionality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en-US" sz="2000" kern="0" baseline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kern="0" baseline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kern="0" baseline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odern</a:t>
            </a:r>
            <a:r>
              <a:rPr lang="sk-SK" sz="2000" kern="0" baseline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é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používateľské rozhranie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Zefektívnenie výpočtovo náročných operácií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en-US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Vytvorenie plnohodnotného editora  a jeho  nasadenia pre reálne využitie 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Používateľský prívetíve rozhranie, ktoré by uľahčovaľo prácu s textom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2214562" y="-1357326"/>
            <a:ext cx="4429156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922912" y="0"/>
            <a:ext cx="5221088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200" b="1" i="0" u="none" strike="noStrike" kern="0" cap="none" normalizeH="0" baseline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Ukážka</a:t>
            </a:r>
            <a:r>
              <a:rPr kumimoji="0" lang="sk-SK" sz="3200" b="1" i="0" u="none" strike="noStrike" kern="0" cap="none" normalizeH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editora</a:t>
            </a:r>
            <a:endParaRPr kumimoji="0" lang="en-US" sz="3200" b="1" i="0" u="none" strike="noStrike" kern="0" cap="none" normalizeH="0" baseline="0" noProof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pic>
        <p:nvPicPr>
          <p:cNvPr id="1026" name="Picture 2" descr="D:\FIIT\ING1-ZS\Timovy Projekt\TrollEdit_GitHub\Documentation\Dokumentacie\Ostatne\Prezentacia\Nahlad_editor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428608"/>
            <a:ext cx="8572559" cy="4921722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2393157" y="-1393045"/>
            <a:ext cx="4071966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286116" y="337220"/>
            <a:ext cx="5857884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Aké technológie sme použili? </a:t>
            </a:r>
            <a:endParaRPr lang="en-US" sz="3200" b="1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428596" y="1142988"/>
            <a:ext cx="8286808" cy="32316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sk-SK" sz="2000" u="none" strike="noStrike" kern="0" cap="none" normalizeH="0" baseline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Editor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je realizovaný ako multiplatformová desktopová aplikácia </a:t>
            </a:r>
          </a:p>
          <a:p>
            <a:pPr>
              <a:lnSpc>
                <a:spcPct val="150000"/>
              </a:lnSpc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ychádza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me</a:t>
            </a:r>
            <a:r>
              <a:rPr lang="en-US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z už použitých technológi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í: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  <a:tabLst>
                <a:tab pos="3681413" algn="l"/>
              </a:tabLst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Qt Creator 	vývojové prostredie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  <a:tabLst>
                <a:tab pos="3681413" algn="l"/>
              </a:tabLst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Qt framework 	</a:t>
            </a:r>
            <a:r>
              <a:rPr lang="pt-BR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široké možnosti práce s grafikou</a:t>
            </a:r>
            <a:endParaRPr lang="sk-SK" sz="2000" kern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  <a:tabLst>
                <a:tab pos="3681413" algn="l"/>
              </a:tabLst>
              <a:defRPr/>
            </a:pP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C++ 	programovací jazyk editora</a:t>
            </a:r>
            <a:endParaRPr lang="sk-SK" sz="2000" kern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  <a:tabLst>
                <a:tab pos="3681413" algn="l"/>
              </a:tabLst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Lua (LuaJit) 	realizuje veľkú časť vypočtou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  <a:tabLst>
                <a:tab pos="3681413" algn="l"/>
              </a:tabLst>
              <a:defRPr/>
            </a:pPr>
            <a:r>
              <a:rPr kumimoji="0" lang="sk-SK" sz="2000" u="none" strike="noStrike" kern="0" cap="none" normalizeH="0" baseline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Knižnica Lpeg 	syntaktická analýza textu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Same Side Corner Rectangle 15"/>
          <p:cNvSpPr/>
          <p:nvPr/>
        </p:nvSpPr>
        <p:spPr bwMode="auto">
          <a:xfrm rot="5400000">
            <a:off x="2393157" y="-1393045"/>
            <a:ext cx="4071966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286116" y="337220"/>
            <a:ext cx="5857884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Analýza riešenia</a:t>
            </a:r>
            <a:endParaRPr lang="en-US" sz="3200" b="1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428596" y="1142988"/>
            <a:ext cx="8286808" cy="37702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75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Rozpracovaný projekt po minulom tíme UFOPAK</a:t>
            </a:r>
          </a:p>
          <a:p>
            <a:pPr>
              <a:lnSpc>
                <a:spcPct val="175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Klasická práca s textom obohatená o grafické prvky ( práca s blokmi )</a:t>
            </a:r>
          </a:p>
          <a:p>
            <a:pPr>
              <a:lnSpc>
                <a:spcPct val="175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Vizualizácia zdrojového kódu je neefektívna</a:t>
            </a:r>
          </a:p>
          <a:p>
            <a:pPr>
              <a:lnSpc>
                <a:spcPct val="175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Podpora jazykov: C, Lua, Xml </a:t>
            </a:r>
          </a:p>
          <a:p>
            <a:pPr>
              <a:lnSpc>
                <a:spcPct val="175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Analýza zdrojového kódu a samotná práca s editorom v jednom vlákne</a:t>
            </a:r>
          </a:p>
          <a:p>
            <a:pPr>
              <a:lnSpc>
                <a:spcPct val="175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Jednoduchšie a nezaujímavé používateľské rozhranie</a:t>
            </a:r>
          </a:p>
          <a:p>
            <a:pPr>
              <a:lnSpc>
                <a:spcPct val="175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Chýba podpora základných operácií ako: Undo</a:t>
            </a:r>
            <a:r>
              <a:rPr lang="en-US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/Redo, Copy/Paste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2393157" y="-1393045"/>
            <a:ext cx="4071966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1643042" y="337220"/>
            <a:ext cx="7500958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Funkcionálne požiadavky na editor</a:t>
            </a:r>
            <a:endParaRPr lang="en-US" sz="3200" b="1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428596" y="1142988"/>
            <a:ext cx="8286808" cy="3693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Modernejšie používateľské prostredie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Práca s editorom založená na dvoch módoch (textový a grafický)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Paralelizovanie výpočtovo náročných operácií 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Prenesenie spracovania AST stromu na stranu Lua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Zabudovanie pokročilej práce s textom – Undo, Redo, Copy/Paste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Zabudovanie a vytvorenie vlastných Shortcuts</a:t>
            </a:r>
            <a:endParaRPr lang="pl-PL" sz="2000" kern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2393157" y="-1393045"/>
            <a:ext cx="4071966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1643042" y="337220"/>
            <a:ext cx="7500958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Nefunkcionálne požiadavky na editor</a:t>
            </a:r>
            <a:endParaRPr lang="en-US" sz="3200" b="1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428596" y="1428740"/>
            <a:ext cx="8286808" cy="25297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Rýchlosť a spoľahlivosť 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Modulárnosť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Poskytnúť možnosti konfigurácie editora</a:t>
            </a:r>
            <a:endParaRPr lang="pl-PL" sz="2000" kern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Redesign používateľského rozhrania GUI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719981" y="2401937"/>
            <a:ext cx="7056784" cy="3005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bg1"/>
              </a:solidFill>
            </a:endParaRPr>
          </a:p>
        </p:txBody>
      </p:sp>
      <p:sp>
        <p:nvSpPr>
          <p:cNvPr id="22" name="Round Same Side Corner Rectangle 15"/>
          <p:cNvSpPr/>
          <p:nvPr/>
        </p:nvSpPr>
        <p:spPr bwMode="auto">
          <a:xfrm rot="5400000">
            <a:off x="3860486" y="-2860374"/>
            <a:ext cx="1137308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286116" y="337220"/>
            <a:ext cx="5857884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Spracovanie AST stromu</a:t>
            </a:r>
            <a:endParaRPr lang="en-US" sz="3200" b="1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428596" y="1142988"/>
            <a:ext cx="8286808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Abstract Syntax Tree – </a:t>
            </a:r>
            <a:r>
              <a:rPr lang="en-US" sz="2000" kern="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stromov</a:t>
            </a: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á reprezentácia štruktúry zdrojového kódu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Abstraktný</a:t>
            </a:r>
            <a:r>
              <a:rPr lang="en-US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neviaže sa na konkrétny programovací jazyk</a:t>
            </a:r>
            <a:endParaRPr lang="pl-PL" sz="2000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28430" y="2652266"/>
            <a:ext cx="5401419" cy="2505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1247</TotalTime>
  <Words>547</Words>
  <Application>Microsoft Office PowerPoint</Application>
  <PresentationFormat>Prezentácia na obrazovke (16:10)</PresentationFormat>
  <Paragraphs>106</Paragraphs>
  <Slides>14</Slides>
  <Notes>14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5" baseType="lpstr">
      <vt:lpstr>Motív Office</vt:lpstr>
      <vt:lpstr>Snímka 1</vt:lpstr>
      <vt:lpstr>Snímka 2</vt:lpstr>
      <vt:lpstr>Snímka 3</vt:lpstr>
      <vt:lpstr>Snímka 4</vt:lpstr>
      <vt:lpstr>Snímka 5</vt:lpstr>
      <vt:lpstr>Snímka 6</vt:lpstr>
      <vt:lpstr>Snímka 7</vt:lpstr>
      <vt:lpstr>Snímka 8</vt:lpstr>
      <vt:lpstr>Snímka 9</vt:lpstr>
      <vt:lpstr>Snímka 10</vt:lpstr>
      <vt:lpstr>Snímka 11</vt:lpstr>
      <vt:lpstr>Snímka 12</vt:lpstr>
      <vt:lpstr>Snímka 13</vt:lpstr>
      <vt:lpstr>Snímka 14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Jozef89</dc:creator>
  <cp:lastModifiedBy>Lukas</cp:lastModifiedBy>
  <cp:revision>192</cp:revision>
  <dcterms:created xsi:type="dcterms:W3CDTF">2011-11-09T23:54:18Z</dcterms:created>
  <dcterms:modified xsi:type="dcterms:W3CDTF">2011-12-15T21:02:44Z</dcterms:modified>
</cp:coreProperties>
</file>