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358" autoAdjust="0"/>
    <p:restoredTop sz="93323" autoAdjust="0"/>
  </p:normalViewPr>
  <p:slideViewPr>
    <p:cSldViewPr>
      <p:cViewPr>
        <p:scale>
          <a:sx n="30" d="100"/>
          <a:sy n="30" d="100"/>
        </p:scale>
        <p:origin x="-798" y="3462"/>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tif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tif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tif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bdĺžnik s rovnostranným zaobleným rohom 127"/>
          <p:cNvSpPr/>
          <p:nvPr/>
        </p:nvSpPr>
        <p:spPr>
          <a:xfrm rot="5400000" flipH="1">
            <a:off x="5132992" y="3882719"/>
            <a:ext cx="10873208" cy="2113919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410208" y="41995375"/>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2"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dirty="0" smtClean="0">
                <a:solidFill>
                  <a:schemeClr val="bg1"/>
                </a:solidFill>
              </a:rPr>
              <a:t>http://innovators-team10.github.com</a:t>
            </a: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318643" y="32262418"/>
            <a:ext cx="7344816" cy="976819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3"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4"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5"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6"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7"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8"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9"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0"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1" cstate="print"/>
          <a:stretch>
            <a:fillRect/>
          </a:stretch>
        </p:blipFill>
        <p:spPr>
          <a:xfrm>
            <a:off x="20466992" y="34146503"/>
            <a:ext cx="3642580" cy="843839"/>
          </a:xfrm>
          <a:prstGeom prst="rect">
            <a:avLst/>
          </a:prstGeom>
        </p:spPr>
      </p:pic>
      <p:pic>
        <p:nvPicPr>
          <p:cNvPr id="2" name="Picture 2"/>
          <p:cNvPicPr>
            <a:picLocks noChangeAspect="1" noChangeArrowheads="1"/>
          </p:cNvPicPr>
          <p:nvPr/>
        </p:nvPicPr>
        <p:blipFill>
          <a:blip r:embed="rId12" cstate="print"/>
          <a:srcRect/>
          <a:stretch>
            <a:fillRect/>
          </a:stretch>
        </p:blipFill>
        <p:spPr bwMode="auto">
          <a:xfrm>
            <a:off x="565048" y="11042577"/>
            <a:ext cx="7643866" cy="6065086"/>
          </a:xfrm>
          <a:prstGeom prst="rect">
            <a:avLst/>
          </a:prstGeom>
          <a:noFill/>
          <a:ln w="9525">
            <a:noFill/>
            <a:miter lim="800000"/>
            <a:headEnd/>
            <a:tailEnd/>
          </a:ln>
        </p:spPr>
      </p:pic>
      <p:sp>
        <p:nvSpPr>
          <p:cNvPr id="74" name="BlokTextu 73"/>
          <p:cNvSpPr txBox="1"/>
          <p:nvPr/>
        </p:nvSpPr>
        <p:spPr>
          <a:xfrm>
            <a:off x="636486" y="9042313"/>
            <a:ext cx="7429552" cy="1754326"/>
          </a:xfrm>
          <a:prstGeom prst="rect">
            <a:avLst/>
          </a:prstGeom>
          <a:noFill/>
        </p:spPr>
        <p:txBody>
          <a:bodyPr wrap="square" rtlCol="0">
            <a:spAutoFit/>
          </a:bodyPr>
          <a:lstStyle/>
          <a:p>
            <a:pPr algn="ctr"/>
            <a:r>
              <a:rPr lang="en-US" sz="5400" b="1" dirty="0" smtClean="0">
                <a:latin typeface="+mj-lt"/>
                <a:cs typeface="Arial" pitchFamily="34" charset="0"/>
              </a:rPr>
              <a:t>How classical text</a:t>
            </a:r>
            <a:r>
              <a:rPr lang="sk-SK" sz="5400" b="1" dirty="0" smtClean="0">
                <a:latin typeface="+mj-lt"/>
                <a:cs typeface="Arial" pitchFamily="34" charset="0"/>
              </a:rPr>
              <a:t> </a:t>
            </a:r>
            <a:r>
              <a:rPr lang="en-US" sz="5400" b="1" dirty="0" smtClean="0">
                <a:latin typeface="+mj-lt"/>
                <a:cs typeface="Arial" pitchFamily="34" charset="0"/>
              </a:rPr>
              <a:t>editor </a:t>
            </a:r>
          </a:p>
          <a:p>
            <a:pPr algn="ctr"/>
            <a:r>
              <a:rPr lang="en-US" sz="5400" b="1" dirty="0" smtClean="0">
                <a:latin typeface="+mj-lt"/>
                <a:cs typeface="Arial" pitchFamily="34" charset="0"/>
              </a:rPr>
              <a:t>see source code</a:t>
            </a:r>
            <a:endParaRPr lang="sk-SK" sz="5400" b="1" dirty="0">
              <a:latin typeface="+mj-lt"/>
              <a:cs typeface="Arial" pitchFamily="34" charset="0"/>
            </a:endParaRPr>
          </a:p>
        </p:txBody>
      </p:sp>
      <p:sp>
        <p:nvSpPr>
          <p:cNvPr id="77" name="BlokTextu 76"/>
          <p:cNvSpPr txBox="1"/>
          <p:nvPr/>
        </p:nvSpPr>
        <p:spPr>
          <a:xfrm>
            <a:off x="1096840" y="17512655"/>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30350" y="18695563"/>
            <a:ext cx="5503194" cy="769441"/>
          </a:xfrm>
          <a:prstGeom prst="rect">
            <a:avLst/>
          </a:prstGeom>
          <a:noFill/>
        </p:spPr>
        <p:txBody>
          <a:bodyPr wrap="square" rtlCol="0">
            <a:spAutoFit/>
          </a:bodyPr>
          <a:lstStyle/>
          <a:p>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1" name="Obdĺžnik s rovnostranným zaobleným rohom 90"/>
          <p:cNvSpPr/>
          <p:nvPr/>
        </p:nvSpPr>
        <p:spPr>
          <a:xfrm rot="16200000">
            <a:off x="20229973" y="10497004"/>
            <a:ext cx="11456112"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6371649" y="21401087"/>
            <a:ext cx="2736304" cy="2122289"/>
          </a:xfrm>
          <a:prstGeom prst="rect">
            <a:avLst/>
          </a:prstGeom>
        </p:spPr>
      </p:pic>
      <p:sp>
        <p:nvSpPr>
          <p:cNvPr id="79" name="BlokTextu 78"/>
          <p:cNvSpPr txBox="1"/>
          <p:nvPr/>
        </p:nvSpPr>
        <p:spPr>
          <a:xfrm>
            <a:off x="21796289" y="10880768"/>
            <a:ext cx="8265990" cy="11172289"/>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to use editor</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90" name="BlokTextu 89"/>
          <p:cNvSpPr txBox="1"/>
          <p:nvPr/>
        </p:nvSpPr>
        <p:spPr>
          <a:xfrm>
            <a:off x="9494799" y="9256627"/>
            <a:ext cx="11287204" cy="923330"/>
          </a:xfrm>
          <a:prstGeom prst="rect">
            <a:avLst/>
          </a:prstGeom>
          <a:noFill/>
        </p:spPr>
        <p:txBody>
          <a:bodyPr wrap="square" rtlCol="0">
            <a:spAutoFit/>
          </a:bodyPr>
          <a:lstStyle/>
          <a:p>
            <a:pPr algn="ctr"/>
            <a:r>
              <a:rPr lang="en-US" sz="5400" b="1" smtClean="0">
                <a:latin typeface="+mj-lt"/>
                <a:cs typeface="Arial" pitchFamily="34" charset="0"/>
              </a:rPr>
              <a:t>How TrollEdit see source code</a:t>
            </a:r>
            <a:endParaRPr lang="sk-SK" sz="5400" b="1" dirty="0">
              <a:latin typeface="+mj-lt"/>
              <a:cs typeface="Arial" pitchFamily="34" charset="0"/>
            </a:endParaRPr>
          </a:p>
        </p:txBody>
      </p:sp>
      <p:sp>
        <p:nvSpPr>
          <p:cNvPr id="102" name="BlokTextu 101"/>
          <p:cNvSpPr txBox="1"/>
          <p:nvPr/>
        </p:nvSpPr>
        <p:spPr>
          <a:xfrm>
            <a:off x="22963546" y="9399503"/>
            <a:ext cx="660533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use </a:t>
            </a:r>
            <a:r>
              <a:rPr lang="sk-SK" sz="6000" b="1" dirty="0" smtClean="0">
                <a:solidFill>
                  <a:schemeClr val="tx1">
                    <a:lumMod val="75000"/>
                    <a:lumOff val="25000"/>
                  </a:schemeClr>
                </a:solidFill>
                <a:latin typeface="Buxton Sketch" pitchFamily="66" charset="0"/>
                <a:cs typeface="Aharoni" pitchFamily="2" charset="-79"/>
              </a:rPr>
              <a:t>TrollEdit?</a:t>
            </a:r>
          </a:p>
        </p:txBody>
      </p:sp>
      <p:pic>
        <p:nvPicPr>
          <p:cNvPr id="106" name="Obrázok 105" descr="Main2_4.tif"/>
          <p:cNvPicPr>
            <a:picLocks noChangeAspect="1"/>
          </p:cNvPicPr>
          <p:nvPr/>
        </p:nvPicPr>
        <p:blipFill>
          <a:blip r:embed="rId14" cstate="print"/>
          <a:stretch>
            <a:fillRect/>
          </a:stretch>
        </p:blipFill>
        <p:spPr>
          <a:xfrm>
            <a:off x="22123176" y="21473095"/>
            <a:ext cx="3180892"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4633392" flipH="1">
            <a:off x="22753863" y="20430246"/>
            <a:ext cx="1081107" cy="314620"/>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3091555" flipH="1">
            <a:off x="25894996" y="20445970"/>
            <a:ext cx="1080170" cy="314348"/>
          </a:xfrm>
          <a:prstGeom prst="rect">
            <a:avLst/>
          </a:prstGeom>
        </p:spPr>
      </p:pic>
      <p:sp>
        <p:nvSpPr>
          <p:cNvPr id="119" name="Obdĺžnik s rovnostranným zaobleným rohom 118"/>
          <p:cNvSpPr/>
          <p:nvPr/>
        </p:nvSpPr>
        <p:spPr>
          <a:xfrm rot="5400000" flipH="1">
            <a:off x="3428740" y="28125475"/>
            <a:ext cx="6048672"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16" cstate="print"/>
          <a:stretch>
            <a:fillRect/>
          </a:stretch>
        </p:blipFill>
        <p:spPr>
          <a:xfrm>
            <a:off x="14490328" y="37818911"/>
            <a:ext cx="2667000" cy="2667000"/>
          </a:xfrm>
          <a:prstGeom prst="rect">
            <a:avLst/>
          </a:prstGeom>
        </p:spPr>
      </p:pic>
      <p:sp>
        <p:nvSpPr>
          <p:cNvPr id="49" name="BlokTextu 48"/>
          <p:cNvSpPr txBox="1"/>
          <p:nvPr/>
        </p:nvSpPr>
        <p:spPr>
          <a:xfrm>
            <a:off x="376760" y="31698231"/>
            <a:ext cx="12169352" cy="5724644"/>
          </a:xfrm>
          <a:prstGeom prst="roundRect">
            <a:avLst>
              <a:gd name="adj" fmla="val 1362"/>
            </a:avLst>
          </a:prstGeom>
          <a:noFill/>
          <a:ln>
            <a:noFill/>
          </a:ln>
        </p:spPr>
        <p:txBody>
          <a:bodyPr wrap="square" rtlCol="0">
            <a:spAutoFit/>
          </a:bodyPr>
          <a:lstStyle/>
          <a:p>
            <a:pPr algn="just"/>
            <a:r>
              <a:rPr lang="sk-SK" sz="3200" b="1" dirty="0" smtClean="0"/>
              <a:t> </a:t>
            </a:r>
            <a:r>
              <a:rPr lang="sk-SK" sz="3200" b="1" dirty="0" err="1" smtClean="0"/>
              <a:t>Conclusion</a:t>
            </a:r>
            <a:r>
              <a:rPr lang="sk-SK" sz="3200" b="1" dirty="0" smtClean="0"/>
              <a:t> </a:t>
            </a:r>
          </a:p>
          <a:p>
            <a:pPr algn="just"/>
            <a:endParaRPr lang="en-US" sz="1400" dirty="0" smtClean="0"/>
          </a:p>
          <a:p>
            <a:pPr algn="just"/>
            <a:r>
              <a:rPr lang="en-US" sz="2400" dirty="0" smtClean="0"/>
              <a:t>Our main goal to achieve is to create a real product, which will be a </a:t>
            </a:r>
            <a:r>
              <a:rPr lang="en-US" sz="2400" dirty="0" err="1" smtClean="0"/>
              <a:t>helpfull</a:t>
            </a:r>
            <a:r>
              <a:rPr lang="en-US" sz="2400" dirty="0" smtClean="0"/>
              <a:t> alternative to common text editors on market. We want to ensure that TrollEdit will be an original and very practical editor designated with extensibility, efficiency and flexibility in mind. </a:t>
            </a:r>
          </a:p>
          <a:p>
            <a:pPr algn="just"/>
            <a:endParaRPr lang="en-US" sz="2400" dirty="0" smtClean="0"/>
          </a:p>
          <a:p>
            <a:pPr algn="just"/>
            <a:r>
              <a:rPr lang="en-US" sz="2400" dirty="0" err="1" smtClean="0"/>
              <a:t>ToDo</a:t>
            </a:r>
            <a:r>
              <a:rPr lang="en-US" sz="24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2400" dirty="0" smtClean="0"/>
          </a:p>
          <a:p>
            <a:pPr algn="just"/>
            <a:r>
              <a:rPr lang="en-US" sz="2400" dirty="0" smtClean="0"/>
              <a:t>Despite the facts work on editor is still in progress so feel free to contribute so we can create even better TrollEdit.</a:t>
            </a:r>
          </a:p>
          <a:p>
            <a:pPr algn="just">
              <a:tabLst>
                <a:tab pos="9963150" algn="l"/>
              </a:tabLst>
            </a:pPr>
            <a:r>
              <a:rPr lang="sk-SK" sz="2400" dirty="0" smtClean="0"/>
              <a:t>  </a:t>
            </a:r>
          </a:p>
          <a:p>
            <a:pPr>
              <a:tabLst>
                <a:tab pos="9963150" algn="l"/>
              </a:tabLst>
            </a:pPr>
            <a:r>
              <a:rPr lang="sk-SK" sz="2400" dirty="0" smtClean="0"/>
              <a:t>                                                                                                                                            </a:t>
            </a:r>
            <a:r>
              <a:rPr lang="en-US" sz="2400" dirty="0" smtClean="0"/>
              <a:t>Team Innovators</a:t>
            </a:r>
            <a:endParaRPr lang="sk-SK" sz="2800" dirty="0" smtClean="0"/>
          </a:p>
        </p:txBody>
      </p:sp>
      <p:pic>
        <p:nvPicPr>
          <p:cNvPr id="8" name="Obrázok 7" descr="trolledit_logo.png"/>
          <p:cNvPicPr>
            <a:picLocks noChangeAspect="1"/>
          </p:cNvPicPr>
          <p:nvPr/>
        </p:nvPicPr>
        <p:blipFill>
          <a:blip r:embed="rId17"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18" cstate="print"/>
          <a:stretch>
            <a:fillRect/>
          </a:stretch>
        </p:blipFill>
        <p:spPr>
          <a:xfrm rot="6665784">
            <a:off x="14736684" y="23893866"/>
            <a:ext cx="1413998" cy="571999"/>
          </a:xfrm>
          <a:prstGeom prst="rect">
            <a:avLst/>
          </a:prstGeom>
        </p:spPr>
      </p:pic>
      <p:pic>
        <p:nvPicPr>
          <p:cNvPr id="112" name="Obrázok 111" descr="plus.png"/>
          <p:cNvPicPr>
            <a:picLocks noChangeAspect="1"/>
          </p:cNvPicPr>
          <p:nvPr/>
        </p:nvPicPr>
        <p:blipFill>
          <a:blip r:embed="rId19" cstate="print"/>
          <a:stretch>
            <a:fillRect/>
          </a:stretch>
        </p:blipFill>
        <p:spPr>
          <a:xfrm>
            <a:off x="4265192" y="26945703"/>
            <a:ext cx="1383296" cy="1296144"/>
          </a:xfrm>
          <a:prstGeom prst="rect">
            <a:avLst/>
          </a:prstGeom>
        </p:spPr>
      </p:pic>
      <p:pic>
        <p:nvPicPr>
          <p:cNvPr id="113" name="Obrázok 112" descr="rovnasa.png"/>
          <p:cNvPicPr>
            <a:picLocks noChangeAspect="1"/>
          </p:cNvPicPr>
          <p:nvPr/>
        </p:nvPicPr>
        <p:blipFill>
          <a:blip r:embed="rId20" cstate="print"/>
          <a:stretch>
            <a:fillRect/>
          </a:stretch>
        </p:blipFill>
        <p:spPr>
          <a:xfrm>
            <a:off x="24715464" y="27449759"/>
            <a:ext cx="1296144" cy="507905"/>
          </a:xfrm>
          <a:prstGeom prst="rect">
            <a:avLst/>
          </a:prstGeom>
        </p:spPr>
      </p:pic>
      <p:grpSp>
        <p:nvGrpSpPr>
          <p:cNvPr id="125" name="Skupina 124"/>
          <p:cNvGrpSpPr/>
          <p:nvPr/>
        </p:nvGrpSpPr>
        <p:grpSpPr>
          <a:xfrm>
            <a:off x="24787472" y="25145503"/>
            <a:ext cx="4772256" cy="5109666"/>
            <a:chOff x="25075504" y="23345303"/>
            <a:chExt cx="4772256" cy="5109666"/>
          </a:xfrm>
        </p:grpSpPr>
        <p:pic>
          <p:nvPicPr>
            <p:cNvPr id="114" name="Obrázok 113" descr="code.png"/>
            <p:cNvPicPr>
              <a:picLocks noChangeAspect="1"/>
            </p:cNvPicPr>
            <p:nvPr/>
          </p:nvPicPr>
          <p:blipFill>
            <a:blip r:embed="rId21"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18" cstate="print"/>
          <a:stretch>
            <a:fillRect/>
          </a:stretch>
        </p:blipFill>
        <p:spPr>
          <a:xfrm rot="17391665">
            <a:off x="14724561" y="30806191"/>
            <a:ext cx="1413998" cy="571999"/>
          </a:xfrm>
          <a:prstGeom prst="rect">
            <a:avLst/>
          </a:prstGeom>
        </p:spPr>
      </p:pic>
      <p:grpSp>
        <p:nvGrpSpPr>
          <p:cNvPr id="126" name="Skupina 125"/>
          <p:cNvGrpSpPr/>
          <p:nvPr/>
        </p:nvGrpSpPr>
        <p:grpSpPr>
          <a:xfrm>
            <a:off x="448768" y="25001487"/>
            <a:ext cx="3819904" cy="5409312"/>
            <a:chOff x="376760" y="22625223"/>
            <a:chExt cx="4196664" cy="5409312"/>
          </a:xfrm>
        </p:grpSpPr>
        <p:pic>
          <p:nvPicPr>
            <p:cNvPr id="111" name="Obrázok 110" descr="ddd.png"/>
            <p:cNvPicPr>
              <a:picLocks noChangeAspect="1"/>
            </p:cNvPicPr>
            <p:nvPr/>
          </p:nvPicPr>
          <p:blipFill>
            <a:blip r:embed="rId22" cstate="print"/>
            <a:stretch>
              <a:fillRect/>
            </a:stretch>
          </p:blipFill>
          <p:spPr>
            <a:xfrm>
              <a:off x="376760" y="22625223"/>
              <a:ext cx="4196664" cy="4680520"/>
            </a:xfrm>
            <a:prstGeom prst="rect">
              <a:avLst/>
            </a:prstGeom>
          </p:spPr>
        </p:pic>
        <p:sp>
          <p:nvSpPr>
            <p:cNvPr id="118" name="BlokTextu 117"/>
            <p:cNvSpPr txBox="1"/>
            <p:nvPr/>
          </p:nvSpPr>
          <p:spPr>
            <a:xfrm>
              <a:off x="736800" y="27449760"/>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3"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4"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4" name="Picture 3" descr="D:\FIIT\ING1-ZS\Timovy Projekt\TrollEdit_GitHub\Docs_Repo_SmartGit\Dokumentacie\Ostatne\Poster\Screens_TrollEdit\Main_window_bigger.tif"/>
          <p:cNvPicPr>
            <a:picLocks noChangeAspect="1" noChangeArrowheads="1"/>
          </p:cNvPicPr>
          <p:nvPr/>
        </p:nvPicPr>
        <p:blipFill>
          <a:blip r:embed="rId25" cstate="print"/>
          <a:srcRect/>
          <a:stretch>
            <a:fillRect/>
          </a:stretch>
        </p:blipFill>
        <p:spPr bwMode="auto">
          <a:xfrm>
            <a:off x="9494798" y="10328198"/>
            <a:ext cx="11260226" cy="7904537"/>
          </a:xfrm>
          <a:prstGeom prst="rect">
            <a:avLst/>
          </a:prstGeom>
          <a:noFill/>
        </p:spPr>
      </p:pic>
      <p:pic>
        <p:nvPicPr>
          <p:cNvPr id="95" name="Obrázok 94" descr="trollEdit-start_page.png"/>
          <p:cNvPicPr>
            <a:picLocks noChangeAspect="1"/>
          </p:cNvPicPr>
          <p:nvPr/>
        </p:nvPicPr>
        <p:blipFill>
          <a:blip r:embed="rId26" cstate="print">
            <a:duotone>
              <a:schemeClr val="bg2">
                <a:shade val="45000"/>
                <a:satMod val="135000"/>
              </a:schemeClr>
              <a:prstClr val="white"/>
            </a:duotone>
          </a:blip>
          <a:stretch>
            <a:fillRect/>
          </a:stretch>
        </p:blipFill>
        <p:spPr>
          <a:xfrm rot="21393266">
            <a:off x="6949481" y="18288891"/>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7" cstate="print"/>
          <a:srcRect/>
          <a:stretch>
            <a:fillRect/>
          </a:stretch>
        </p:blipFill>
        <p:spPr bwMode="auto">
          <a:xfrm>
            <a:off x="9637675" y="11471206"/>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8" cstate="print"/>
          <a:srcRect/>
          <a:stretch>
            <a:fillRect/>
          </a:stretch>
        </p:blipFill>
        <p:spPr bwMode="auto">
          <a:xfrm>
            <a:off x="16290528" y="14704343"/>
            <a:ext cx="4392488" cy="3065448"/>
          </a:xfrm>
          <a:prstGeom prst="rect">
            <a:avLst/>
          </a:prstGeom>
          <a:noFill/>
        </p:spPr>
      </p:pic>
      <p:pic>
        <p:nvPicPr>
          <p:cNvPr id="1030" name="Picture 6" descr="D:\FIIT\ING1-ZS\Timovy Projekt\TrollEdit_GitHub\Docs_Repo_SmartGit\Dokumentacie\Ostatne\Poster\Img\Techonologies1.tif"/>
          <p:cNvPicPr>
            <a:picLocks noChangeAspect="1" noChangeArrowheads="1"/>
          </p:cNvPicPr>
          <p:nvPr/>
        </p:nvPicPr>
        <p:blipFill>
          <a:blip r:embed="rId29" cstate="print"/>
          <a:srcRect/>
          <a:stretch>
            <a:fillRect/>
          </a:stretch>
        </p:blipFill>
        <p:spPr bwMode="auto">
          <a:xfrm>
            <a:off x="0" y="37974703"/>
            <a:ext cx="10718800" cy="2946400"/>
          </a:xfrm>
          <a:prstGeom prst="rect">
            <a:avLst/>
          </a:prstGeom>
          <a:noFill/>
        </p:spPr>
      </p:pic>
      <p:sp>
        <p:nvSpPr>
          <p:cNvPr id="104" name="BlokTextu 103"/>
          <p:cNvSpPr txBox="1"/>
          <p:nvPr/>
        </p:nvSpPr>
        <p:spPr>
          <a:xfrm rot="21384659">
            <a:off x="2868066" y="39781612"/>
            <a:ext cx="5256584" cy="707886"/>
          </a:xfrm>
          <a:prstGeom prst="rect">
            <a:avLst/>
          </a:prstGeom>
          <a:noFill/>
        </p:spPr>
        <p:txBody>
          <a:bodyPr wrap="square" rtlCol="0">
            <a:spAutoFit/>
          </a:bodyPr>
          <a:lstStyle/>
          <a:p>
            <a:r>
              <a:rPr lang="sk-SK" sz="3600" b="1" i="1" dirty="0" smtClean="0">
                <a:effectLst>
                  <a:outerShdw blurRad="38100" dist="38100" dir="2700000" algn="tl">
                    <a:srgbClr val="000000">
                      <a:alpha val="43137"/>
                    </a:srgbClr>
                  </a:outerShdw>
                </a:effectLst>
              </a:rPr>
              <a:t>       </a:t>
            </a:r>
            <a:r>
              <a:rPr lang="sk-SK" sz="3600" b="1" i="1" dirty="0" err="1" smtClean="0">
                <a:effectLst>
                  <a:outerShdw blurRad="38100" dist="38100" dir="2700000" algn="tl">
                    <a:srgbClr val="000000">
                      <a:alpha val="43137"/>
                    </a:srgbClr>
                  </a:outerShdw>
                </a:effectLst>
              </a:rPr>
              <a:t>Used</a:t>
            </a:r>
            <a:r>
              <a:rPr lang="sk-SK" sz="36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technology</a:t>
            </a:r>
            <a:r>
              <a:rPr lang="sk-SK" sz="3600" b="1" i="1" dirty="0" smtClean="0">
                <a:effectLst>
                  <a:outerShdw blurRad="38100" dist="38100" dir="2700000" algn="tl">
                    <a:srgbClr val="000000">
                      <a:alpha val="43137"/>
                    </a:srgbClr>
                  </a:outerShdw>
                </a:effectLst>
              </a:rPr>
              <a:t> </a:t>
            </a:r>
            <a:r>
              <a:rPr lang="sk-SK" sz="2400" b="1" i="1" dirty="0" smtClean="0">
                <a:effectLst>
                  <a:outerShdw blurRad="38100" dist="38100" dir="2700000" algn="tl">
                    <a:srgbClr val="000000">
                      <a:alpha val="43137"/>
                    </a:srgbClr>
                  </a:outerShdw>
                </a:effectLst>
              </a:rPr>
              <a:t> </a:t>
            </a:r>
            <a:r>
              <a:rPr lang="sk-SK" sz="2400" i="1" dirty="0" smtClean="0"/>
              <a:t> </a:t>
            </a:r>
            <a:endParaRPr lang="sk-SK" sz="2400" i="1" dirty="0"/>
          </a:p>
        </p:txBody>
      </p:sp>
      <p:sp>
        <p:nvSpPr>
          <p:cNvPr id="73" name="BlokTextu 72"/>
          <p:cNvSpPr txBox="1"/>
          <p:nvPr/>
        </p:nvSpPr>
        <p:spPr>
          <a:xfrm>
            <a:off x="376760" y="5127279"/>
            <a:ext cx="9649072" cy="3439239"/>
          </a:xfrm>
          <a:prstGeom prst="roundRect">
            <a:avLst/>
          </a:prstGeom>
          <a:solidFill>
            <a:schemeClr val="bg1">
              <a:lumMod val="95000"/>
            </a:schemeClr>
          </a:solidFill>
          <a:ln>
            <a:noFill/>
          </a:ln>
        </p:spPr>
        <p:txBody>
          <a:bodyPr wrap="square" rtlCol="0">
            <a:spAutoFit/>
          </a:bodyPr>
          <a:lstStyle/>
          <a:p>
            <a:pPr algn="just"/>
            <a:r>
              <a:rPr lang="sk-SK" sz="3200" b="1" dirty="0" err="1" smtClean="0"/>
              <a:t>Introduction</a:t>
            </a:r>
            <a:endParaRPr lang="sk-SK" sz="3200" b="1" dirty="0" smtClean="0"/>
          </a:p>
          <a:p>
            <a:pPr algn="just"/>
            <a:endParaRPr lang="sk-SK" sz="1400" b="1" dirty="0" smtClean="0"/>
          </a:p>
          <a:p>
            <a:pPr algn="just"/>
            <a:r>
              <a:rPr lang="en-US" sz="24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400" dirty="0" err="1" smtClean="0">
              <a:solidFill>
                <a:schemeClr val="dk1"/>
              </a:solidFill>
              <a:cs typeface="Arial" pitchFamily="34" charset="0"/>
            </a:endParaRPr>
          </a:p>
        </p:txBody>
      </p:sp>
      <p:sp>
        <p:nvSpPr>
          <p:cNvPr id="76" name="BlokTextu 75"/>
          <p:cNvSpPr txBox="1"/>
          <p:nvPr/>
        </p:nvSpPr>
        <p:spPr>
          <a:xfrm>
            <a:off x="10385872" y="5127279"/>
            <a:ext cx="9937104" cy="3439239"/>
          </a:xfrm>
          <a:prstGeom prst="roundRect">
            <a:avLst/>
          </a:prstGeom>
          <a:solidFill>
            <a:schemeClr val="bg1">
              <a:lumMod val="95000"/>
            </a:schemeClr>
          </a:solidFill>
          <a:ln>
            <a:noFill/>
          </a:ln>
        </p:spPr>
        <p:txBody>
          <a:bodyPr wrap="square" rtlCol="0">
            <a:spAutoFit/>
          </a:bodyPr>
          <a:lstStyle/>
          <a:p>
            <a:pPr algn="just"/>
            <a:r>
              <a:rPr lang="sk-SK" sz="3200" b="1" dirty="0" err="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400" dirty="0" smtClean="0"/>
              <a:t>The core functionality of TrollEdit is based on the use of </a:t>
            </a:r>
            <a:r>
              <a:rPr lang="en-US" sz="2400" dirty="0" err="1" smtClean="0"/>
              <a:t>LPeg</a:t>
            </a:r>
            <a:r>
              <a:rPr lang="en-US" sz="24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400" dirty="0" err="1" smtClean="0">
              <a:solidFill>
                <a:schemeClr val="dk1"/>
              </a:solidFill>
            </a:endParaRPr>
          </a:p>
        </p:txBody>
      </p:sp>
      <p:sp>
        <p:nvSpPr>
          <p:cNvPr id="78" name="BlokTextu 77"/>
          <p:cNvSpPr txBox="1"/>
          <p:nvPr/>
        </p:nvSpPr>
        <p:spPr>
          <a:xfrm>
            <a:off x="20627728" y="5127280"/>
            <a:ext cx="9432000" cy="3456000"/>
          </a:xfrm>
          <a:prstGeom prst="roundRect">
            <a:avLst/>
          </a:prstGeom>
          <a:solidFill>
            <a:schemeClr val="bg1">
              <a:lumMod val="95000"/>
            </a:schemeClr>
          </a:solidFill>
          <a:ln>
            <a:noFill/>
          </a:ln>
        </p:spPr>
        <p:txBody>
          <a:bodyPr wrap="square" rtlCol="0">
            <a:spAutoFit/>
          </a:bodyPr>
          <a:lstStyle/>
          <a:p>
            <a:pPr algn="just">
              <a:tabLst>
                <a:tab pos="2971800" algn="l"/>
              </a:tabLst>
            </a:pPr>
            <a:r>
              <a:rPr lang="sk-SK" sz="3200" b="1" dirty="0" err="1" smtClean="0"/>
              <a:t>Application</a:t>
            </a:r>
            <a:endParaRPr lang="sk-SK" sz="3200" b="1" dirty="0" smtClean="0"/>
          </a:p>
          <a:p>
            <a:pPr algn="just">
              <a:tabLst>
                <a:tab pos="2971800" algn="l"/>
              </a:tabLst>
            </a:pPr>
            <a:endParaRPr lang="sk-SK" sz="1400" b="1" dirty="0" smtClean="0"/>
          </a:p>
          <a:p>
            <a:pPr algn="just"/>
            <a:r>
              <a:rPr lang="en-US" sz="2400" dirty="0" err="1" smtClean="0"/>
              <a:t>Trolledit</a:t>
            </a:r>
            <a:r>
              <a:rPr lang="en-US" sz="2400" dirty="0" smtClean="0"/>
              <a:t> is a </a:t>
            </a:r>
            <a:r>
              <a:rPr lang="en-US" sz="2400" dirty="0" err="1" smtClean="0"/>
              <a:t>dekstop</a:t>
            </a:r>
            <a:r>
              <a:rPr lang="en-US" sz="2400" dirty="0" smtClean="0"/>
              <a:t> </a:t>
            </a:r>
            <a:r>
              <a:rPr lang="en-US" sz="2400" dirty="0" err="1" smtClean="0"/>
              <a:t>applicaton</a:t>
            </a:r>
            <a:r>
              <a:rPr lang="en-US" sz="2400" dirty="0" smtClean="0"/>
              <a:t> based on multiplatform framework Qt. Basically TrollEdit is an enhanced text editor developed as a real market product. It's strongest feature is based on graphical text enrichment based on semantically analyzed file content.</a:t>
            </a:r>
            <a:endParaRPr lang="sk-SK" sz="2400" dirty="0" smtClean="0"/>
          </a:p>
          <a:p>
            <a:pPr algn="just"/>
            <a:endParaRPr lang="sk-SK" sz="2400" dirty="0" smtClean="0">
              <a:solidFill>
                <a:schemeClr val="dk1"/>
              </a:solidFill>
            </a:endParaRPr>
          </a:p>
          <a:p>
            <a:pPr algn="just"/>
            <a:endParaRPr lang="sk-SK" sz="2000" dirty="0" smtClean="0">
              <a:solidFill>
                <a:schemeClr val="dk1"/>
              </a:solidFill>
            </a:endParaRPr>
          </a:p>
          <a:p>
            <a:pPr algn="just"/>
            <a:endParaRPr lang="sk-SK" sz="1600" dirty="0" smtClean="0">
              <a:solidFill>
                <a:schemeClr val="dk1"/>
              </a:solidFill>
            </a:endParaRPr>
          </a:p>
        </p:txBody>
      </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463</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85</cp:revision>
  <dcterms:created xsi:type="dcterms:W3CDTF">2012-04-15T20:35:20Z</dcterms:created>
  <dcterms:modified xsi:type="dcterms:W3CDTF">2012-04-22T23:53:48Z</dcterms:modified>
</cp:coreProperties>
</file>