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9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6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2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0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1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7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E5614-D898-434A-AF5E-28481BEB40C7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2586517-A9A0-475E-B1A4-AF1E3298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6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F2F7A-EDE1-43BD-BF28-04A7C120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Прохождение практики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F476-DBF1-40A0-993E-F1E7E239B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Мольганов Андрей Александрович</a:t>
            </a:r>
          </a:p>
          <a:p>
            <a:r>
              <a:rPr lang="ru-RU" dirty="0">
                <a:solidFill>
                  <a:schemeClr val="bg1"/>
                </a:solidFill>
              </a:rPr>
              <a:t>И-19-2Р</a:t>
            </a:r>
          </a:p>
          <a:p>
            <a:r>
              <a:rPr lang="ru-RU" dirty="0">
                <a:solidFill>
                  <a:schemeClr val="bg1"/>
                </a:solidFill>
              </a:rPr>
              <a:t>«ТОО «НПО «Группа Компаний «</a:t>
            </a:r>
            <a:r>
              <a:rPr lang="en-US" dirty="0">
                <a:solidFill>
                  <a:schemeClr val="bg1"/>
                </a:solidFill>
              </a:rPr>
              <a:t>DOSTI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322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00968-8C4E-49F0-8D03-56DCCCD8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778000"/>
            <a:ext cx="11328400" cy="4580467"/>
          </a:xfrm>
        </p:spPr>
        <p:txBody>
          <a:bodyPr>
            <a:normAutofit/>
          </a:bodyPr>
          <a:lstStyle/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	Производственная практика является составной частью программы подготовки высококвалифицированных кадров. Основным содержанием практики является выполнение практических, творческих, исследовательских, и других проектов, соответствующих характеру будущей профессиональной деятельности, подготовка к выпускной квалификационной работе. 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b="1" dirty="0">
                <a:solidFill>
                  <a:schemeClr val="bg1"/>
                </a:solidFill>
              </a:rPr>
              <a:t>Цель производственной практики: 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	– закрепление теоретических знаний и сбор материала для выполнения выпускной квалификационной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33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00968-8C4E-49F0-8D03-56DCCCD8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778000"/>
            <a:ext cx="11328400" cy="4580467"/>
          </a:xfrm>
        </p:spPr>
        <p:txBody>
          <a:bodyPr>
            <a:normAutofit lnSpcReduction="10000"/>
          </a:bodyPr>
          <a:lstStyle/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b="1" dirty="0">
                <a:solidFill>
                  <a:schemeClr val="bg1"/>
                </a:solidFill>
              </a:rPr>
              <a:t>Задачи производственной практики</a:t>
            </a:r>
            <a:r>
              <a:rPr lang="ru-RU" dirty="0">
                <a:solidFill>
                  <a:schemeClr val="bg1"/>
                </a:solidFill>
              </a:rPr>
              <a:t>: 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1.	Закрепление знаний и навыков, полученных при теоретическом обучении; 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2.	Овладение опытом работы с конкретными проектными материалами, изделиями и оборудованием;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3.	Сбор необходимых информационных материалов, книг, монографий и научных статей для выполнения выпускной квалификационной работы;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4.	Формирование профессиональной позиции обучающегося, его мировоззрения, стиля поведения, освоение профессиональной этики. </a:t>
            </a:r>
          </a:p>
          <a:p>
            <a:pPr marL="36576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5.	Приобретение навыков корпоративной, а также совместной работы в одной группе с высококвалифицированными специалистами различных специализаций и компетенций.</a:t>
            </a:r>
          </a:p>
        </p:txBody>
      </p:sp>
    </p:spTree>
    <p:extLst>
      <p:ext uri="{BB962C8B-B14F-4D97-AF65-F5344CB8AC3E}">
        <p14:creationId xmlns:p14="http://schemas.microsoft.com/office/powerpoint/2010/main" val="32832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Характеристика предприятия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E468F1-A3FE-430C-AC48-D7722C6AB9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027219"/>
            <a:ext cx="4664075" cy="1710025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0A6A3DCC-9C96-4000-B7FE-05AA2AB511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Инновационный центр «DOSTI» предоставляет широкий спектр направлений в сфере робототехники для обучения и индивидуального развития. Компания является партнером и спонсором движения WorldSkills Kazakhstan, которое направлено на поднятие престижа и развития рабочих специальностей в стране. </a:t>
            </a:r>
          </a:p>
        </p:txBody>
      </p:sp>
    </p:spTree>
    <p:extLst>
      <p:ext uri="{BB962C8B-B14F-4D97-AF65-F5344CB8AC3E}">
        <p14:creationId xmlns:p14="http://schemas.microsoft.com/office/powerpoint/2010/main" val="7036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Разработчик встраиваемых систем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7BBB264-660B-4C1F-87AF-81D689492E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Встраиваемые системы – информационно-коммуникационная система, состоящая из двух групп компонентов – аппаратного и программного обеспечения, чаще всего такие системы разработаны специально для выполнения конкретного прикладного или фундаментального применения. Например, блок управления навигацией и ориентированием самолета 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Airbus A</a:t>
            </a:r>
            <a:r>
              <a:rPr lang="ru-RU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350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26C018-8312-4ADB-8F00-D2CECBDF031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339079"/>
            <a:ext cx="4664075" cy="308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6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Характеристика </a:t>
            </a:r>
            <a:r>
              <a:rPr lang="en-US" dirty="0">
                <a:solidFill>
                  <a:schemeClr val="bg1"/>
                </a:solidFill>
              </a:rPr>
              <a:t>MPS-2.1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0353CA9-F218-4ED3-9659-E3E15797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5523446" cy="4250266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«Стенд учебный программируемый «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MPS</a:t>
            </a:r>
            <a:r>
              <a:rPr lang="ru-RU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-2.1» (см. Рисунок 3.1 и 3.2) представляет собой компактное устройство, выполненное из ударопрочного пластика включающее в себя большое количество различных модулей. Устройство моделирует работу основных систем современного легкового автомобиля. Стенд позволяет создавать различные конфигурации программ приближенных к используемым в транспортных, роботизированных и мехатронных системах различной специализации. </a:t>
            </a:r>
            <a:endParaRPr lang="ru-RU" sz="2200" dirty="0">
              <a:latin typeface="+mj-lt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0B2D3F5-56B2-4D02-A3AA-2CF7F7C2E724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499" t="12401" r="3730" b="9862"/>
          <a:stretch/>
        </p:blipFill>
        <p:spPr bwMode="auto">
          <a:xfrm>
            <a:off x="751910" y="1998663"/>
            <a:ext cx="4512805" cy="3767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04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Разработка встраиваемых приложения для </a:t>
            </a:r>
            <a:r>
              <a:rPr lang="en-US" dirty="0">
                <a:solidFill>
                  <a:schemeClr val="bg1"/>
                </a:solidFill>
              </a:rPr>
              <a:t>MPS-2.1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84F63E9-09D6-4E63-9311-92807116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520" y="2157730"/>
            <a:ext cx="6807200" cy="442594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ru-RU" dirty="0">
                <a:solidFill>
                  <a:schemeClr val="bg1"/>
                </a:solidFill>
              </a:rPr>
              <a:t>STM32CubeIDE сочетает в себе несколько утилит, необходимых для правильной первоначальной настройки и программирования микроконтроллеров STM32, а именно: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ru-RU" dirty="0">
                <a:solidFill>
                  <a:schemeClr val="bg1"/>
                </a:solidFill>
              </a:rPr>
              <a:t>STM32CubeMX – проводит первоначальную настройку микроконтроллера и дает возможность использовать внешние и внутренние интерфейсы микроконтроллера;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ru-RU" dirty="0">
                <a:solidFill>
                  <a:schemeClr val="bg1"/>
                </a:solidFill>
              </a:rPr>
              <a:t>STM32CubeProgrammer – проводит глубокую настройку микроконтроллера, а также позволяет в реальном времени следить за основными характеристиками микроконтроллера;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ru-RU" dirty="0">
                <a:solidFill>
                  <a:schemeClr val="bg1"/>
                </a:solidFill>
              </a:rPr>
              <a:t>STM32CubeMonitor – проводит анализ всей встраиваемой системы с помощью внешних и внутренних датчиков;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E26E989-41AF-4305-A0A4-C1CB7C8263E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503" y="2157730"/>
            <a:ext cx="4664075" cy="2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Исследование механизмов аппаратной и программной защиты информации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1313CC6-AC05-4443-B911-88F9B826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8400" y="1998134"/>
            <a:ext cx="6979920" cy="4676986"/>
          </a:xfrm>
        </p:spPr>
        <p:txBody>
          <a:bodyPr>
            <a:noAutofit/>
          </a:bodyPr>
          <a:lstStyle/>
          <a:p>
            <a:r>
              <a:rPr lang="ru-RU" sz="19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библиотека шифрования для микроконтроллерной платформы STM32 </a:t>
            </a:r>
            <a:r>
              <a:rPr lang="ru-RU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собой набор скомпилированных файлов для различных семейств микроконтроллеров и сред разработки. При этом каждый скомпилированный вариант реализации строится по модульному принципу. Такая структура позволяет компилятору использовать только те модули, которые нужны пользователю (AES CTR, AES CCM, HASH SHA, и другие криптографические алгоритмы), а остальные, для экономии памяти, не включать в проект. Это также позволяет при необходимости добавлять модули в любой момент времени, как только это потребуется. Так как библиотеки шифрования представлены в виде скомпилированных библиотечных файлов, то пользователи могут включать их в свои проекты, но не могут вносить в них изменения. По этой причине каждая библиотека поставляется в нескольких экземплярах: для каждой среды разработки (IAR, Keil ARM®, GCC) и с различными опциями, такими как оптимизация по скорости, оптимизация по объему памяти и так далее.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641098A-624F-4E2A-8F09-1DC08F2CD14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4994" y="2262755"/>
            <a:ext cx="348663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2EA6-8327-456D-866D-FB5F9BA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00968-8C4E-49F0-8D03-56DCCCD8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618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Рассмотренные на практике средства защиты компьютерной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касательно применения таких средств на микроконтроллерных платформах семейства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ARM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32, конечно же, не закрывают весь спектр угроз безопасности информации.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Кроме этого, всегда следует помнить, что методы и средства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осуществления угроз безопасности информации постоянно совершенствуются.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развитием систем обработки и передачи данных появляются новые виды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угроз. Поэтому постоянное развитие претерпевают и системы защиты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информации. Наряду с этим источники угроз ведут систематический поиск новых уязвимостей в существующих пользовательских приложения, информационных службах и системах защиты.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время прохождения практики показал себя, как способного и ответственного сотрудника. Выполнял задания качественно и своевременно.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Научился разрабатывать, проектировать, отлаживать и использовать методы защиты информации в приложения для встраиваемых систем. Во время прохождения практики я узнала многие пункты по техники безопасности, которых я до этого не знал. Эта практика научила меня пунктуальности, приходить вовремя на рабочее место.  </a:t>
            </a:r>
          </a:p>
          <a:p>
            <a:pPr algn="just"/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885804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13</TotalTime>
  <Words>731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Segoe UI</vt:lpstr>
      <vt:lpstr>Times New Roman</vt:lpstr>
      <vt:lpstr>Метрополия</vt:lpstr>
      <vt:lpstr>Прохождение практики</vt:lpstr>
      <vt:lpstr>Введение</vt:lpstr>
      <vt:lpstr>Введение</vt:lpstr>
      <vt:lpstr>Характеристика предприятия</vt:lpstr>
      <vt:lpstr>Разработчик встраиваемых систем</vt:lpstr>
      <vt:lpstr>Характеристика MPS-2.1</vt:lpstr>
      <vt:lpstr>Разработка встраиваемых приложения для MPS-2.1</vt:lpstr>
      <vt:lpstr>Исследование механизмов аппаратной и программной защиты информации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Прохождение практики</dc:title>
  <dc:creator>Molganov A.A</dc:creator>
  <cp:lastModifiedBy>Molganov A.A</cp:lastModifiedBy>
  <cp:revision>50</cp:revision>
  <dcterms:created xsi:type="dcterms:W3CDTF">2022-07-04T05:05:55Z</dcterms:created>
  <dcterms:modified xsi:type="dcterms:W3CDTF">2022-07-04T05:19:17Z</dcterms:modified>
</cp:coreProperties>
</file>