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2" r:id="rId6"/>
    <p:sldId id="271" r:id="rId7"/>
    <p:sldId id="273" r:id="rId8"/>
    <p:sldId id="27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Cab Investment firm</a:t>
            </a:r>
          </a:p>
          <a:p>
            <a:endParaRPr lang="en-US" sz="4000" dirty="0"/>
          </a:p>
          <a:p>
            <a:r>
              <a:rPr lang="en-US" sz="2800" b="1" dirty="0"/>
              <a:t>&lt;Sep 06&gt; Inna </a:t>
            </a:r>
            <a:r>
              <a:rPr lang="en-US" sz="2800" b="1" dirty="0" err="1"/>
              <a:t>Soltsman-Groysman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200" dirty="0">
              <a:solidFill>
                <a:schemeClr val="bg1"/>
              </a:solidFill>
            </a:endParaRPr>
          </a:p>
          <a:p>
            <a:pPr algn="l"/>
            <a:endParaRPr lang="en-US" sz="22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        Executive Summary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        Problem Statement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        Approach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         EDA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Executive Summary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      XYZ is a private firm in US.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Due to remarkable growth in the Cab Industry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in last few years (2016-2018) and multiple key players in the market, it is planning for an investment in Cab industry and as per their Go-to-Market(G2M) strategy they want to understand the market before taking final decision.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50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Problem Statement</a:t>
            </a:r>
            <a:endParaRPr lang="en-US" sz="4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200" dirty="0">
              <a:solidFill>
                <a:schemeClr val="bg1"/>
              </a:solidFill>
            </a:endParaRP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help the company identify the right company of cabs to make their investment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91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 EDA 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Visualization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38BD344-5B07-C040-8185-053038F5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1" y="111212"/>
            <a:ext cx="4395418" cy="2712066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3DA407A2-E827-3D4C-AC80-CF07F2D5E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21" y="3211287"/>
            <a:ext cx="4432300" cy="314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FDD0AB-95E5-9841-9AB6-4BED4F929E63}"/>
              </a:ext>
            </a:extLst>
          </p:cNvPr>
          <p:cNvSpPr txBox="1"/>
          <p:nvPr/>
        </p:nvSpPr>
        <p:spPr>
          <a:xfrm>
            <a:off x="10614454" y="321276"/>
            <a:ext cx="123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customer</a:t>
            </a:r>
          </a:p>
        </p:txBody>
      </p:sp>
    </p:spTree>
    <p:extLst>
      <p:ext uri="{BB962C8B-B14F-4D97-AF65-F5344CB8AC3E}">
        <p14:creationId xmlns:p14="http://schemas.microsoft.com/office/powerpoint/2010/main" val="278053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 EDA for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Company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C2E73449-8437-7E4C-9471-BED18C450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44" y="2642136"/>
            <a:ext cx="6032620" cy="1573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CE2DE5-2359-1945-8940-EC6190097E46}"/>
              </a:ext>
            </a:extLst>
          </p:cNvPr>
          <p:cNvSpPr txBox="1"/>
          <p:nvPr/>
        </p:nvSpPr>
        <p:spPr>
          <a:xfrm>
            <a:off x="6377354" y="609600"/>
            <a:ext cx="2157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the amount of KM Travelled with the Yellow Cab company is higher than the Pink Cab </a:t>
            </a:r>
          </a:p>
        </p:txBody>
      </p:sp>
    </p:spTree>
    <p:extLst>
      <p:ext uri="{BB962C8B-B14F-4D97-AF65-F5344CB8AC3E}">
        <p14:creationId xmlns:p14="http://schemas.microsoft.com/office/powerpoint/2010/main" val="280770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 EDA for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Company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CE2DE5-2359-1945-8940-EC6190097E46}"/>
              </a:ext>
            </a:extLst>
          </p:cNvPr>
          <p:cNvSpPr txBox="1"/>
          <p:nvPr/>
        </p:nvSpPr>
        <p:spPr>
          <a:xfrm>
            <a:off x="9721118" y="4606561"/>
            <a:ext cx="2157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rides were in the end of the year.</a:t>
            </a:r>
          </a:p>
          <a:p>
            <a:r>
              <a:rPr lang="en-US" dirty="0"/>
              <a:t>The amount in December is twice higher than in February.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FBAA853-012B-9D4B-94AB-8CF0C15E2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1" y="1186473"/>
            <a:ext cx="6319027" cy="28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4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 EDA for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Company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CE2DE5-2359-1945-8940-EC6190097E46}"/>
              </a:ext>
            </a:extLst>
          </p:cNvPr>
          <p:cNvSpPr txBox="1"/>
          <p:nvPr/>
        </p:nvSpPr>
        <p:spPr>
          <a:xfrm>
            <a:off x="9876586" y="4084041"/>
            <a:ext cx="215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rides were paid by Card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6034E6E-08E9-4746-B6C3-2568EF65D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61" y="1254229"/>
            <a:ext cx="4496248" cy="26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4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3393</TotalTime>
  <Words>206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   Agenda</vt:lpstr>
      <vt:lpstr>   Executive Summary </vt:lpstr>
      <vt:lpstr>    Problem Statement</vt:lpstr>
      <vt:lpstr>    EDA  Visualization</vt:lpstr>
      <vt:lpstr>    EDA for Company</vt:lpstr>
      <vt:lpstr>    EDA for Company</vt:lpstr>
      <vt:lpstr>    EDA for Company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SOINNA3</dc:creator>
  <cp:lastModifiedBy>SOINNA3</cp:lastModifiedBy>
  <cp:revision>1</cp:revision>
  <dcterms:created xsi:type="dcterms:W3CDTF">2021-09-03T16:41:59Z</dcterms:created>
  <dcterms:modified xsi:type="dcterms:W3CDTF">2021-09-06T01:15:15Z</dcterms:modified>
</cp:coreProperties>
</file>