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5060D-62B0-FDCB-25BF-3586BE61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49B97-352D-EAFE-E77F-FC43B2FA3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7625-2497-7E82-CBE5-C6C8662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92ADF-C03D-F143-55B5-7E69A6C0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44D9-C2E1-C19E-6341-FC1A5E8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FDD92-FBAC-F6D8-9AE7-3E4B948D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290C0-951C-C825-DF39-38E1B2EC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1E95-0DCA-D05B-4826-AFFF3B8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A6B4-7DFE-157A-9791-8C2BB135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77942-C933-E922-F8FB-D12880D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70AAB3-89FE-47BC-8B15-E0986923F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FCDEC-64FD-B32F-D9DE-DF7BE843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8BB9-1B84-1F29-F159-60EA363A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93F33-A729-286E-1ED4-C3FE5C13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13307-0DF7-E841-A8F2-2779ADC1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D3494-C74B-E4D7-8266-696E5D2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306B4-4D90-1D73-43B6-785A0FD2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FD0BA-3C0A-21B6-07D5-B9257E4C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DA710-C54B-CD61-11F1-130570A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522F-373E-1A2B-10AF-FAF4065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6856B-D93C-5644-DFEF-14C9D7FD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F8A84-D2C0-66E2-9D6A-DC1A7CFA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0A66F-FF5F-8BC2-CC96-D75F40B4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53021-E648-EA60-575C-C609D2EF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A5D36-DECF-298C-9D62-4C3F0CB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CFAD4-F03E-B34D-54B8-DA2303A6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97EC3-BFBC-2CC2-85EF-9AF1C71E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7FD65-FEE8-A84F-B5D7-59E25DE6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94AE-3D57-41D1-9D33-56220A82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299C1-42C4-36F8-E027-57FAB4AC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79FCF-B173-4B6D-26F4-29252B23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84C8-6079-60A3-0E5F-F0D16B9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8D3FB-D570-3BBF-2015-E20E2E91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B766-F4C0-4C0E-BBC1-7BEF8882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A811F-8420-4E42-DC74-97DC3EC6E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F0AA0-255C-586E-7ADA-7ACC52EDA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E49AD1-97C6-ECAD-22D4-F15986C5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6ADF34-0B3D-ED0C-8186-993779AD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3EC94-E5AC-0D48-6F63-B19A980F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AA62-DEFE-8DA9-2AE2-CA1B7E1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456DB-77D6-FE35-687C-5072E11D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97079-BCF7-E7B0-A6B9-D5424A56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0569C-0CEE-A317-CB9E-8481FCB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BA892-7EA3-4A13-AA1C-03F33211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DE661-036D-3D15-B63B-3FAA576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76189-0B78-6B2C-0A31-0828896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B2D1-8706-35E6-32AD-F9594ADA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CB4-A647-D341-CA5E-1761DF1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CD22E-178E-856C-8B69-4B01F2AA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F17D0-1563-92B5-D52E-92AE53FA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352AC-4D7C-A939-BB6D-3D36A9F4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9BBF4-C164-BEE2-86BE-A2629335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C15C-1EAB-0046-EEFE-0FE37C68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F864C-5FC5-10CD-8623-EFFB52A1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A145F-72EA-B7B4-5045-A6FFD828B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264A9-BFAA-BA21-9890-8D8A6054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BB929-BD50-3E53-3756-F694AFEA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AC051-3B04-A594-52D7-E8B46CF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D3E5A2-03B2-C49C-4D50-232B25A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0C448-D0B9-E50D-DC7E-CD2E6C4A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7910C-08C3-E94F-5283-8B3CC0002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E779-01AD-DFFC-C01D-430C9DB25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F675-9547-BB20-D5E9-0C82B272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8CE97-6DB1-E226-2C7F-47F58F936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AB10-C3DD-8DC2-3DAB-1249598A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8080-A697-65D8-5A85-91A3FB0D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검출에 유리할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 성능 우세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유리하다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v5 </a:t>
            </a:r>
            <a:r>
              <a:rPr lang="ko-KR" altLang="en-US" sz="2400" dirty="0"/>
              <a:t>모델을 사용하더라도 커널 사이즈는 </a:t>
            </a:r>
            <a:r>
              <a:rPr lang="en-US" altLang="ko-KR" sz="2400" dirty="0"/>
              <a:t>3</a:t>
            </a:r>
            <a:r>
              <a:rPr lang="ko-KR" altLang="en-US" sz="2400" dirty="0"/>
              <a:t>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F6A8E-9364-47C5-CD53-81881DE8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0" y="3623529"/>
            <a:ext cx="4001934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51A417-2E78-8A8C-B17E-D4104F8A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3623529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9BAE-63FC-822A-3163-8CBDD737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6657D-B474-AF02-58B3-F4D97DB9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E183-42B9-F054-A86F-4017EE0D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C2f</a:t>
            </a:r>
            <a:r>
              <a:rPr lang="ko-KR" altLang="en-US" sz="2400" dirty="0"/>
              <a:t>와 </a:t>
            </a:r>
            <a:r>
              <a:rPr lang="en-US" altLang="ko-KR" sz="2400" dirty="0"/>
              <a:t>C3 </a:t>
            </a:r>
            <a:r>
              <a:rPr lang="ko-KR" altLang="en-US" sz="2400" dirty="0"/>
              <a:t>비교 분석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</a:t>
            </a:r>
            <a:r>
              <a:rPr lang="ko-KR" altLang="en-US" sz="2400" dirty="0"/>
              <a:t>가 성능면에서 우세</a:t>
            </a:r>
            <a:r>
              <a:rPr lang="en-US" altLang="ko-KR" sz="2400" dirty="0"/>
              <a:t>, v8</a:t>
            </a:r>
            <a:r>
              <a:rPr lang="ko-KR" altLang="en-US" sz="2400" dirty="0"/>
              <a:t>의 경우에 하락폭이 더 큼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커널사이즈와</a:t>
            </a:r>
            <a:r>
              <a:rPr lang="ko-KR" altLang="en-US" sz="2400" dirty="0"/>
              <a:t> 관계 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성능에서 우세</a:t>
            </a:r>
            <a:r>
              <a:rPr lang="en-US" altLang="ko-KR" sz="2400" dirty="0"/>
              <a:t>, </a:t>
            </a:r>
            <a:r>
              <a:rPr lang="ko-KR" altLang="en-US" sz="2400" dirty="0"/>
              <a:t>작은 객체에서도 관찰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모델에서 백본에는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9F317-3251-B91D-E948-5E0AF45E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85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669A9-2C6D-1C4E-577D-55B859A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457EC-0713-4FAB-1169-4E396A6D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3DEFC-C1EE-133A-1DFE-D1F2A4B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78228-C60A-925B-EB42-0F29370B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v5</a:t>
            </a:r>
            <a:r>
              <a:rPr lang="ko-KR" altLang="en-US" sz="2400" dirty="0"/>
              <a:t> </a:t>
            </a:r>
            <a:r>
              <a:rPr lang="en-US" altLang="ko-KR" sz="2400" dirty="0"/>
              <a:t>v8</a:t>
            </a:r>
            <a:r>
              <a:rPr lang="ko-KR" altLang="en-US" sz="2400" dirty="0"/>
              <a:t> </a:t>
            </a:r>
            <a:r>
              <a:rPr lang="en-US" altLang="ko-KR" sz="2400" dirty="0"/>
              <a:t>Neck -&gt; Conv </a:t>
            </a:r>
            <a:r>
              <a:rPr lang="ko-KR" altLang="en-US" sz="2400" dirty="0"/>
              <a:t>모듈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영향력 </a:t>
            </a:r>
            <a:r>
              <a:rPr lang="en-US" altLang="ko-KR" sz="2400" dirty="0"/>
              <a:t>(C2f vs C3</a:t>
            </a:r>
            <a:r>
              <a:rPr lang="ko-KR" altLang="en-US" sz="2400" dirty="0"/>
              <a:t>를 위한 </a:t>
            </a:r>
            <a:r>
              <a:rPr lang="ko-KR" altLang="en-US" sz="2400" dirty="0" err="1"/>
              <a:t>변인통제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 &gt; C2f + Conv &gt; C3 + Conv &gt; C3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Conv</a:t>
            </a:r>
            <a:r>
              <a:rPr lang="ko-KR" altLang="en-US" sz="2400" dirty="0"/>
              <a:t>와 상관없이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더 우세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실험에서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45EF3-C137-2C8E-8987-2C01ECD9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17" y="3624312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B1E9D7-D909-16F2-0AD8-16E32239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50" y="3626878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EB9F-E285-6B6F-7162-D0955C7B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B21B-7B8D-92D3-A80C-661FEF9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P2 </a:t>
            </a:r>
            <a:r>
              <a:rPr lang="ko-KR" altLang="en-US" dirty="0"/>
              <a:t>기법 적용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C525F-A483-31E8-C88E-D6855FCA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P2 </a:t>
            </a:r>
            <a:r>
              <a:rPr lang="ko-KR" altLang="en-US" sz="2400" dirty="0"/>
              <a:t>적용시 소형 객체 탐지 성능이 증가할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v8_P2 &gt; v8_org (n, s </a:t>
            </a:r>
            <a:r>
              <a:rPr lang="ko-KR" altLang="en-US" sz="2400" dirty="0"/>
              <a:t>동일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</a:t>
            </a:r>
            <a:r>
              <a:rPr lang="ko-KR" altLang="en-US" sz="2400" dirty="0"/>
              <a:t>를 적용하면 소형 성능이 증가</a:t>
            </a:r>
            <a:r>
              <a:rPr lang="en-US" altLang="ko-KR" sz="2400" dirty="0"/>
              <a:t> + n</a:t>
            </a:r>
            <a:r>
              <a:rPr lang="ko-KR" altLang="en-US" sz="2400" dirty="0"/>
              <a:t>에서의 증가폭이 더 큼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n</a:t>
            </a:r>
            <a:r>
              <a:rPr lang="ko-KR" altLang="en-US" sz="2400" dirty="0"/>
              <a:t>에서의 증가폭이 크지만 </a:t>
            </a:r>
            <a:r>
              <a:rPr lang="en-US" altLang="ko-KR" sz="2400" dirty="0"/>
              <a:t>s</a:t>
            </a:r>
            <a:r>
              <a:rPr lang="ko-KR" altLang="en-US" sz="2400" dirty="0"/>
              <a:t>가 깡성능이 좋음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2F39D-422D-907B-991C-5DB2535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7" y="3624982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19401-3D2F-BE61-1181-7383D8A6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97" y="3624982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7348-559D-EF2C-9606-838D6F57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56B1-1D9F-DD68-AF2E-13BE0017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Backbone </a:t>
            </a:r>
            <a:r>
              <a:rPr lang="ko-KR" altLang="en-US" dirty="0"/>
              <a:t>구조 변경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E8638-09F7-4300-E718-B052C34B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Backbone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증가할 것이다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4664(1221) &gt; 6886(2332) &gt; 2442(1111)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</a:t>
            </a:r>
            <a:r>
              <a:rPr lang="en-US" altLang="ko-KR" sz="2400" dirty="0"/>
              <a:t>, </a:t>
            </a:r>
            <a:r>
              <a:rPr lang="ko-KR" altLang="en-US" sz="2400" dirty="0"/>
              <a:t>하지만 한계점 존재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P4, P5</a:t>
            </a:r>
            <a:r>
              <a:rPr lang="ko-KR" altLang="en-US" sz="2400" dirty="0"/>
              <a:t>는 고려 </a:t>
            </a:r>
            <a:r>
              <a:rPr lang="en-US" altLang="ko-KR" sz="2400" dirty="0"/>
              <a:t>X, P2, P3</a:t>
            </a:r>
            <a:r>
              <a:rPr lang="ko-KR" altLang="en-US" sz="2400" dirty="0"/>
              <a:t> 부분의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조절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932D8-0FB1-C411-CAD3-864392FC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5" y="3623525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8CF071-25F7-9D6A-2898-84BEBE8B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8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D188-E201-0331-3251-BCC70B9D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17C1-87E6-5AD9-4934-899042AB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P2 </a:t>
            </a:r>
            <a:r>
              <a:rPr lang="ko-KR" altLang="en-US" dirty="0"/>
              <a:t>적용 </a:t>
            </a:r>
            <a:r>
              <a:rPr lang="en-US" altLang="ko-KR" dirty="0"/>
              <a:t>+ Backbone </a:t>
            </a:r>
            <a:r>
              <a:rPr lang="ko-KR" altLang="en-US" dirty="0"/>
              <a:t>구조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A3ABE-CF72-F427-68B7-857EF058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P2</a:t>
            </a:r>
            <a:r>
              <a:rPr lang="ko-KR" altLang="en-US" sz="2400" dirty="0"/>
              <a:t>와 </a:t>
            </a:r>
            <a:r>
              <a:rPr lang="en-US" altLang="ko-KR" sz="2400" dirty="0"/>
              <a:t>P3 </a:t>
            </a:r>
            <a:r>
              <a:rPr lang="ko-KR" altLang="en-US" sz="2400" dirty="0"/>
              <a:t>부분의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</a:t>
            </a:r>
            <a:r>
              <a:rPr lang="ko-KR" altLang="en-US" sz="2400" dirty="0"/>
              <a:t> 영향 분석</a:t>
            </a:r>
            <a:endParaRPr lang="en-US" altLang="ko-KR" sz="24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: 9963(3321) &gt; 3963(1321)</a:t>
            </a:r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2 : 3963 vs 3663 (org) </a:t>
            </a:r>
            <a:r>
              <a:rPr lang="ko-KR" altLang="en-US" sz="2400" dirty="0"/>
              <a:t>에서는 오히려 소형객체 성능 감소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소형 객체 성능 증가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P3</a:t>
            </a:r>
            <a:r>
              <a:rPr lang="ko-KR" altLang="en-US" sz="2400" dirty="0"/>
              <a:t>는 부작용이 존재</a:t>
            </a:r>
            <a:r>
              <a:rPr lang="en-US" altLang="ko-KR" sz="2400" dirty="0"/>
              <a:t>, </a:t>
            </a:r>
            <a:r>
              <a:rPr lang="ko-KR" altLang="en-US" sz="2400" dirty="0"/>
              <a:t>따라서 유지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0E66E8-703E-0BC5-13BE-15265C09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0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42561D-D961-CD51-0042-1645E008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869D4-053D-94F0-AD01-D5B9D94C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58817-2EAC-A57D-CEB3-4476E071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Bottleneck </a:t>
            </a:r>
            <a:r>
              <a:rPr lang="ko-KR" altLang="en-US" dirty="0" err="1"/>
              <a:t>반복수와</a:t>
            </a:r>
            <a:r>
              <a:rPr lang="ko-KR" altLang="en-US" dirty="0"/>
              <a:t> </a:t>
            </a:r>
            <a:r>
              <a:rPr lang="ko-KR" altLang="en-US" dirty="0" err="1"/>
              <a:t>보존율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2AB07-5345-B8C9-C7DE-3AD1CD71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P2</a:t>
            </a:r>
            <a:r>
              <a:rPr lang="ko-KR" altLang="en-US" sz="2400" dirty="0"/>
              <a:t>와 </a:t>
            </a:r>
            <a:r>
              <a:rPr lang="en-US" altLang="ko-KR" sz="2400" dirty="0"/>
              <a:t>P3 </a:t>
            </a:r>
            <a:r>
              <a:rPr lang="ko-KR" altLang="en-US" sz="2400" dirty="0"/>
              <a:t>부분의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</a:t>
            </a:r>
            <a:r>
              <a:rPr lang="ko-KR" altLang="en-US" sz="2400" dirty="0"/>
              <a:t> 영향 분석</a:t>
            </a:r>
            <a:endParaRPr lang="en-US" altLang="ko-KR" sz="24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: 9963(3321) &gt; 3963(1321)</a:t>
            </a:r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2 : 3963 vs 3663 (org) </a:t>
            </a:r>
            <a:r>
              <a:rPr lang="ko-KR" altLang="en-US" sz="2400" dirty="0"/>
              <a:t>에서는 오히려 소형객체 성능 감소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소형 객체 성능 증가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P3</a:t>
            </a:r>
            <a:r>
              <a:rPr lang="ko-KR" altLang="en-US" sz="2400" dirty="0"/>
              <a:t>는 부작용이 존재</a:t>
            </a:r>
            <a:r>
              <a:rPr lang="en-US" altLang="ko-KR" sz="2400" dirty="0"/>
              <a:t>, </a:t>
            </a:r>
            <a:r>
              <a:rPr lang="ko-KR" altLang="en-US" sz="2400" dirty="0"/>
              <a:t>따라서 유지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B1486F-4DF9-A41D-D318-CF1ABC64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0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48B599-FC2A-8FDA-F354-9CCEA84C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357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1.1 v5n v8n 분석</vt:lpstr>
      <vt:lpstr>1.1 v5n v8n 분석</vt:lpstr>
      <vt:lpstr>1.1 v5n v8n 분석</vt:lpstr>
      <vt:lpstr>1.2 P2 기법 적용 분석</vt:lpstr>
      <vt:lpstr>1.3 Backbone 구조 변경 분석</vt:lpstr>
      <vt:lpstr>1.4 P2 적용 + Backbone 구조 변경</vt:lpstr>
      <vt:lpstr>2.1 Bottleneck 반복수와 보존율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인호 김</dc:creator>
  <cp:lastModifiedBy>인호 김</cp:lastModifiedBy>
  <cp:revision>8</cp:revision>
  <dcterms:created xsi:type="dcterms:W3CDTF">2024-11-24T19:48:56Z</dcterms:created>
  <dcterms:modified xsi:type="dcterms:W3CDTF">2024-11-24T21:20:23Z</dcterms:modified>
</cp:coreProperties>
</file>