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70" r:id="rId6"/>
    <p:sldId id="261" r:id="rId7"/>
    <p:sldId id="262" r:id="rId8"/>
    <p:sldId id="26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9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7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5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7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5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9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3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3EEB-E993-43D6-AADF-3E9B2064807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75D6-BAB6-4F0D-AC50-60029D6F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0075" y="940276"/>
            <a:ext cx="8096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YOLO model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Head </a:t>
            </a:r>
            <a:r>
              <a:rPr lang="ko-KR" altLang="en-US" sz="1400" dirty="0" smtClean="0"/>
              <a:t>부분을 삭제 하고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output data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post processing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학습 후 저장 한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 model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layer</a:t>
            </a:r>
            <a:r>
              <a:rPr lang="ko-KR" altLang="en-US" sz="1400" dirty="0" smtClean="0"/>
              <a:t>를 수정 할 수 있는 도구인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-modifier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link : https://github.com/ZhangGe6/onnx-modifier</a:t>
            </a:r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505075"/>
            <a:ext cx="7216026" cy="4038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99085" y="354415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ONNX Modifier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6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38200" y="1777830"/>
            <a:ext cx="6229350" cy="1684303"/>
            <a:chOff x="838200" y="1849472"/>
            <a:chExt cx="6229350" cy="168430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71550" y="1849472"/>
              <a:ext cx="6029325" cy="168430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8200" y="1849472"/>
              <a:ext cx="622935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90500" marR="188595" indent="22225" eaLnBrk="0" hangingPunct="0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ko-KR" sz="1400" kern="1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$ </a:t>
              </a:r>
              <a:r>
                <a:rPr lang="en-US" altLang="ko-KR" sz="1400" kern="1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git</a:t>
              </a:r>
              <a:r>
                <a:rPr lang="en-US" altLang="ko-KR" sz="1400" kern="1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 clone https://github.com/ZhangGe6/onnx-modifier.git</a:t>
              </a:r>
              <a:endParaRPr lang="ko-KR" altLang="ko-KR" sz="1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marL="190500" marR="188595" indent="22225" eaLnBrk="0" hangingPunct="0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ko-KR" sz="1400" kern="1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$ </a:t>
              </a:r>
              <a:r>
                <a:rPr lang="en-US" altLang="ko-KR" sz="1400" kern="1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cd </a:t>
              </a:r>
              <a:r>
                <a:rPr lang="en-US" altLang="ko-KR" sz="1400" kern="1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onnx</a:t>
              </a:r>
              <a:r>
                <a:rPr lang="en-US" altLang="ko-KR" sz="1400" kern="1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-modifier </a:t>
              </a:r>
              <a:endParaRPr lang="ko-KR" altLang="ko-KR" sz="1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marL="190500" marR="188595" indent="22225" eaLnBrk="0" hangingPunct="0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ko-KR" sz="1400" kern="1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$ pip install -r requirements.txt</a:t>
              </a:r>
              <a:endParaRPr lang="ko-KR" altLang="ko-KR" sz="1400" kern="1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marL="190500" marR="188595" indent="22225" eaLnBrk="0" hangingPunct="0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ko-KR" sz="1400" kern="1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$ </a:t>
              </a:r>
              <a:r>
                <a:rPr lang="en-US" altLang="ko-KR" sz="1400" kern="1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Times New Roman" panose="02020603050405020304" pitchFamily="18" charset="0"/>
                </a:rPr>
                <a:t>python app.py</a:t>
              </a:r>
              <a:endParaRPr lang="ko-KR" altLang="ko-KR" sz="1400" kern="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52474" y="1293774"/>
            <a:ext cx="7820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1. anaconda </a:t>
            </a:r>
            <a:r>
              <a:rPr lang="ko-KR" altLang="en-US" sz="1600" dirty="0" smtClean="0"/>
              <a:t>가상환경 활성화 후 </a:t>
            </a:r>
            <a:r>
              <a:rPr lang="en-US" altLang="ko-KR" sz="1600" dirty="0" err="1" smtClean="0"/>
              <a:t>onnx</a:t>
            </a:r>
            <a:r>
              <a:rPr lang="en-US" altLang="ko-KR" sz="1600" dirty="0" smtClean="0"/>
              <a:t>-modifier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가상환경 설정은 자율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752474" y="4044434"/>
            <a:ext cx="490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출력 된 주소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 통해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FF0000"/>
                </a:solidFill>
              </a:rPr>
              <a:t>※ app.py</a:t>
            </a:r>
            <a:r>
              <a:rPr lang="ko-KR" altLang="en-US" sz="1600" dirty="0">
                <a:solidFill>
                  <a:srgbClr val="FF0000"/>
                </a:solidFill>
              </a:rPr>
              <a:t>가 </a:t>
            </a:r>
            <a:r>
              <a:rPr lang="ko-KR" altLang="en-US" sz="1600" dirty="0" smtClean="0">
                <a:solidFill>
                  <a:srgbClr val="FF0000"/>
                </a:solidFill>
              </a:rPr>
              <a:t>실행 되어있는 </a:t>
            </a:r>
            <a:r>
              <a:rPr lang="ko-KR" altLang="en-US" sz="1600" dirty="0">
                <a:solidFill>
                  <a:srgbClr val="FF0000"/>
                </a:solidFill>
              </a:rPr>
              <a:t>상태에서만 접속 가능</a:t>
            </a:r>
            <a:endParaRPr lang="ko-KR" altLang="en-US" sz="1600" dirty="0"/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r="26367"/>
          <a:stretch/>
        </p:blipFill>
        <p:spPr bwMode="auto">
          <a:xfrm>
            <a:off x="1039990" y="4629531"/>
            <a:ext cx="5114925" cy="121393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97280" y="5539740"/>
            <a:ext cx="2209800" cy="17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375" y="4044434"/>
            <a:ext cx="4552315" cy="2613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6425571" y="5151589"/>
            <a:ext cx="508630" cy="388151"/>
          </a:xfrm>
          <a:prstGeom prst="rightArrow">
            <a:avLst>
              <a:gd name="adj1" fmla="val 37512"/>
              <a:gd name="adj2" fmla="val 5999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474" y="436364"/>
            <a:ext cx="265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Modifier process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14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71474" y="436364"/>
            <a:ext cx="1331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YOLOv5</a:t>
            </a:r>
            <a:endParaRPr lang="ko-KR" altLang="en-US" sz="24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2233" y="1160470"/>
            <a:ext cx="6143662" cy="4550856"/>
            <a:chOff x="212232" y="1160470"/>
            <a:chExt cx="6204281" cy="455085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32" y="1160470"/>
              <a:ext cx="6204281" cy="45508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1087119" y="2980869"/>
              <a:ext cx="350989" cy="2573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27339" y="2958009"/>
              <a:ext cx="303016" cy="29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86328" y="2951659"/>
              <a:ext cx="563095" cy="137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11497" y="2987219"/>
              <a:ext cx="350989" cy="2573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40512" y="2858661"/>
              <a:ext cx="759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②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④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,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0793" y="3080177"/>
              <a:ext cx="338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91881" y="3159120"/>
              <a:ext cx="216119" cy="135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934357" y="2987219"/>
              <a:ext cx="350989" cy="2573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62486" y="2958009"/>
              <a:ext cx="338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85344" y="2958009"/>
              <a:ext cx="338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841331" y="4883667"/>
            <a:ext cx="33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⑦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/>
          <a:srcRect l="15604" r="643"/>
          <a:stretch/>
        </p:blipFill>
        <p:spPr>
          <a:xfrm>
            <a:off x="6735337" y="1160470"/>
            <a:ext cx="5241073" cy="4550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오른쪽 화살표 88"/>
          <p:cNvSpPr/>
          <p:nvPr/>
        </p:nvSpPr>
        <p:spPr>
          <a:xfrm>
            <a:off x="6294806" y="3159120"/>
            <a:ext cx="501620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70521" y="5869365"/>
            <a:ext cx="565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①</a:t>
            </a:r>
            <a:r>
              <a:rPr lang="en-US" altLang="ko-KR" sz="1200" dirty="0" smtClean="0"/>
              <a:t> ‘Open Model’ </a:t>
            </a:r>
            <a:r>
              <a:rPr lang="ko-KR" altLang="en-US" sz="1200" dirty="0" smtClean="0"/>
              <a:t>후             선택 → ② </a:t>
            </a:r>
            <a:r>
              <a:rPr lang="en-US" altLang="ko-KR" sz="1200" dirty="0" smtClean="0"/>
              <a:t>‘Delete With Children’ </a:t>
            </a:r>
            <a:r>
              <a:rPr lang="ko-KR" altLang="en-US" sz="1200" dirty="0" smtClean="0"/>
              <a:t>→ ③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⑥ 반복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→ ⑦ </a:t>
            </a:r>
            <a:r>
              <a:rPr lang="en-US" altLang="ko-KR" sz="1200" dirty="0" smtClean="0"/>
              <a:t>‘Enter’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133958" y="6238697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Head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 삭제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rcRect t="3951" r="538"/>
          <a:stretch/>
        </p:blipFill>
        <p:spPr>
          <a:xfrm>
            <a:off x="1703185" y="5869365"/>
            <a:ext cx="544159" cy="31220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735337" y="5875958"/>
            <a:ext cx="2691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⑧             선택 → ⑨ </a:t>
            </a:r>
            <a:r>
              <a:rPr lang="en-US" altLang="ko-KR" sz="1200" dirty="0" smtClean="0"/>
              <a:t>‘Add Output’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6834002" y="5191444"/>
            <a:ext cx="421725" cy="34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9971211" y="4440596"/>
            <a:ext cx="421725" cy="146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990190" y="48836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⑧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49291" y="43598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91833" y="5875958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3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output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모두 추가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59454" y="5191444"/>
            <a:ext cx="421725" cy="34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8292340" y="5191444"/>
            <a:ext cx="421725" cy="34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5"/>
          <a:srcRect l="5009" t="6904" r="6213" b="7588"/>
          <a:stretch/>
        </p:blipFill>
        <p:spPr>
          <a:xfrm>
            <a:off x="7082034" y="5853656"/>
            <a:ext cx="547960" cy="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71474" y="436364"/>
            <a:ext cx="1331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YOLOv5</a:t>
            </a:r>
            <a:endParaRPr lang="ko-KR" altLang="en-US" sz="2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80490" y="1351302"/>
            <a:ext cx="6099451" cy="4343253"/>
            <a:chOff x="680490" y="1351303"/>
            <a:chExt cx="5977867" cy="4172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3715"/>
            <a:stretch/>
          </p:blipFill>
          <p:spPr>
            <a:xfrm>
              <a:off x="680490" y="1351303"/>
              <a:ext cx="5977867" cy="41722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282283" y="5189034"/>
              <a:ext cx="1680116" cy="1981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77330" y="4922286"/>
              <a:ext cx="9573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Output </a:t>
              </a:r>
              <a:r>
                <a:rPr lang="ko-KR" altLang="en-US" sz="1000" b="1" dirty="0" smtClean="0">
                  <a:solidFill>
                    <a:srgbClr val="FF0000"/>
                  </a:solidFill>
                </a:rPr>
                <a:t>생성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89463" y="1717309"/>
            <a:ext cx="372906" cy="111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274" y="1656314"/>
            <a:ext cx="451901" cy="142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4734" y="1595668"/>
            <a:ext cx="364202" cy="313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⑩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511" y="1364728"/>
            <a:ext cx="364202" cy="313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⑪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678" y="5800421"/>
            <a:ext cx="264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⑩</a:t>
            </a:r>
            <a:r>
              <a:rPr lang="en-US" altLang="ko-KR" sz="1200" dirty="0" smtClean="0"/>
              <a:t> ‘clean up’ </a:t>
            </a:r>
            <a:r>
              <a:rPr lang="ko-KR" altLang="en-US" sz="1200" dirty="0" smtClean="0"/>
              <a:t>선택 → ⑪ </a:t>
            </a:r>
            <a:r>
              <a:rPr lang="en-US" altLang="ko-KR" sz="1200" dirty="0" smtClean="0"/>
              <a:t>‘Download’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373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71474" y="436364"/>
            <a:ext cx="108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Result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6046513" y="5402172"/>
            <a:ext cx="6033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Output : 1x33x80x80, 1x33x40x40, 1x33x20x20 (batch, channel, width, height)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Channel : ((x, y, w, h, o) + class 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) x anchor </a:t>
            </a:r>
            <a:r>
              <a:rPr lang="ko-KR" altLang="en-US" sz="1200" dirty="0" smtClean="0"/>
              <a:t>수 →</a:t>
            </a:r>
            <a:r>
              <a:rPr lang="en-US" altLang="ko-KR" sz="1200" dirty="0" smtClean="0"/>
              <a:t> ex) (5 + 6) x 3 = 33</a:t>
            </a:r>
            <a:endParaRPr lang="en-US" altLang="ko-KR" sz="12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718499" y="3098416"/>
            <a:ext cx="1129991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1474" y="5402172"/>
            <a:ext cx="5477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Output : </a:t>
            </a:r>
            <a:r>
              <a:rPr lang="en-US" altLang="ko-KR" sz="1200" dirty="0" smtClean="0"/>
              <a:t>1x25200x11 (batch, size/stride(8, 16, 32), channel)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Channel : (x, y, w, h, o) + class 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→</a:t>
            </a:r>
            <a:r>
              <a:rPr lang="en-US" altLang="ko-KR" sz="1200" dirty="0" smtClean="0"/>
              <a:t> ex) 5 + 6 = 11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size : ((80 x 80) + (40 x 40) + (20 x 20)) x anchor </a:t>
            </a:r>
            <a:r>
              <a:rPr lang="ko-KR" altLang="en-US" sz="1200" dirty="0" smtClean="0"/>
              <a:t>수 </a:t>
            </a:r>
            <a:r>
              <a:rPr lang="en-US" altLang="ko-KR" sz="1200" dirty="0" smtClean="0"/>
              <a:t>= 8400 x 3 = 25200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19719" y="2525610"/>
            <a:ext cx="135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Modifier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(delete Head)</a:t>
            </a:r>
            <a:endParaRPr lang="ko-KR" altLang="en-US" sz="14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13615" r="5163"/>
          <a:stretch/>
        </p:blipFill>
        <p:spPr>
          <a:xfrm>
            <a:off x="6165137" y="1167383"/>
            <a:ext cx="1672683" cy="4085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59" y="1167383"/>
            <a:ext cx="1692755" cy="4085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2290"/>
          <a:stretch/>
        </p:blipFill>
        <p:spPr>
          <a:xfrm>
            <a:off x="9634653" y="1167382"/>
            <a:ext cx="1740795" cy="4085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03" y="1167382"/>
            <a:ext cx="3955199" cy="4085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71474" y="436364"/>
            <a:ext cx="1331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YOLOv8</a:t>
            </a:r>
            <a:endParaRPr lang="ko-KR" altLang="en-US" sz="24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098229" y="1500175"/>
            <a:ext cx="4506910" cy="4064606"/>
            <a:chOff x="6681457" y="602053"/>
            <a:chExt cx="4981622" cy="481644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6267"/>
            <a:stretch/>
          </p:blipFill>
          <p:spPr>
            <a:xfrm>
              <a:off x="6681457" y="602053"/>
              <a:ext cx="4981622" cy="48164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10103619" y="2641009"/>
              <a:ext cx="637450" cy="1458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40243" y="2302506"/>
              <a:ext cx="36420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66402" y="4516687"/>
              <a:ext cx="581779" cy="374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201" y="4459511"/>
              <a:ext cx="36420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89636" y="2841424"/>
              <a:ext cx="267931" cy="1710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7901" y="2730741"/>
              <a:ext cx="36420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2932" y="6083837"/>
            <a:ext cx="541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①</a:t>
            </a:r>
            <a:r>
              <a:rPr lang="en-US" altLang="ko-KR" sz="1200" dirty="0" smtClean="0"/>
              <a:t> ‘Open Model’ </a:t>
            </a:r>
            <a:r>
              <a:rPr lang="ko-KR" altLang="en-US" sz="1200" dirty="0" smtClean="0"/>
              <a:t>후 </a:t>
            </a:r>
            <a:r>
              <a:rPr lang="en-US" altLang="ko-KR" sz="1200" dirty="0" err="1" smtClean="0"/>
              <a:t>Concat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선택 → ② </a:t>
            </a:r>
            <a:r>
              <a:rPr lang="en-US" altLang="ko-KR" sz="1200" dirty="0" smtClean="0"/>
              <a:t>‘Delete With Children’ </a:t>
            </a:r>
            <a:r>
              <a:rPr lang="ko-KR" altLang="en-US" sz="1200" dirty="0" smtClean="0"/>
              <a:t>→ ③ </a:t>
            </a:r>
            <a:r>
              <a:rPr lang="en-US" altLang="ko-KR" sz="1200" dirty="0" smtClean="0"/>
              <a:t>‘Enter’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98229" y="5704214"/>
            <a:ext cx="4100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④            선택 → ⑤ </a:t>
            </a:r>
            <a:r>
              <a:rPr lang="en-US" altLang="ko-KR" sz="1200" dirty="0" smtClean="0"/>
              <a:t>‘Delete Single Node’</a:t>
            </a:r>
            <a:r>
              <a:rPr lang="ko-KR" altLang="en-US" sz="1200" dirty="0" smtClean="0"/>
              <a:t> → ⑥ </a:t>
            </a:r>
            <a:r>
              <a:rPr lang="en-US" altLang="ko-KR" sz="1200" dirty="0" smtClean="0"/>
              <a:t>‘Enter’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269957" y="6054316"/>
            <a:ext cx="3139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3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output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모두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‘Reshape’ node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삭제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82" y="6054316"/>
            <a:ext cx="560043" cy="313357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492932" y="1034575"/>
            <a:ext cx="5799925" cy="4946638"/>
            <a:chOff x="1036320" y="1435080"/>
            <a:chExt cx="5799925" cy="4946638"/>
          </a:xfrm>
        </p:grpSpPr>
        <p:grpSp>
          <p:nvGrpSpPr>
            <p:cNvPr id="62" name="그룹 61"/>
            <p:cNvGrpSpPr/>
            <p:nvPr/>
          </p:nvGrpSpPr>
          <p:grpSpPr>
            <a:xfrm>
              <a:off x="1036320" y="1435080"/>
              <a:ext cx="5799925" cy="4946638"/>
              <a:chOff x="429565" y="1244579"/>
              <a:chExt cx="5114078" cy="4946638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4"/>
              <a:srcRect r="47850"/>
              <a:stretch/>
            </p:blipFill>
            <p:spPr>
              <a:xfrm>
                <a:off x="429565" y="1244579"/>
                <a:ext cx="3060395" cy="494663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4"/>
              <a:srcRect l="65005"/>
              <a:stretch/>
            </p:blipFill>
            <p:spPr>
              <a:xfrm>
                <a:off x="3489960" y="1244579"/>
                <a:ext cx="2053683" cy="494663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3" name="직사각형 62"/>
            <p:cNvSpPr/>
            <p:nvPr/>
          </p:nvSpPr>
          <p:spPr>
            <a:xfrm>
              <a:off x="1036320" y="1435080"/>
              <a:ext cx="5799925" cy="4946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59009" y="3246390"/>
              <a:ext cx="636905" cy="1252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29862" y="2340284"/>
              <a:ext cx="249638" cy="1493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32763" y="2267181"/>
              <a:ext cx="346536" cy="29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61402" y="3115603"/>
              <a:ext cx="346536" cy="29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61402" y="3319502"/>
              <a:ext cx="346536" cy="29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59010" y="3411145"/>
              <a:ext cx="247158" cy="135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28435" y="63668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Head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 삭제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/>
          <a:srcRect t="3951" r="538"/>
          <a:stretch/>
        </p:blipFill>
        <p:spPr>
          <a:xfrm>
            <a:off x="7400873" y="5697621"/>
            <a:ext cx="544159" cy="312209"/>
          </a:xfrm>
          <a:prstGeom prst="rect">
            <a:avLst/>
          </a:prstGeom>
        </p:spPr>
      </p:pic>
      <p:sp>
        <p:nvSpPr>
          <p:cNvPr id="77" name="오른쪽 화살표 76"/>
          <p:cNvSpPr/>
          <p:nvPr/>
        </p:nvSpPr>
        <p:spPr>
          <a:xfrm>
            <a:off x="6442024" y="3427570"/>
            <a:ext cx="501620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8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71474" y="436364"/>
            <a:ext cx="1331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YOLOv8</a:t>
            </a:r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592141" y="1320801"/>
            <a:ext cx="5669099" cy="4615180"/>
            <a:chOff x="270211" y="1409699"/>
            <a:chExt cx="5669099" cy="45262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211" y="1409699"/>
              <a:ext cx="5669099" cy="45262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1534163" y="5249399"/>
              <a:ext cx="307674" cy="153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28455" y="382058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⑧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8061" y="51644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64699" y="3913125"/>
              <a:ext cx="407588" cy="1254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1804" y="6064181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⑦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선택 → ⑧ </a:t>
            </a:r>
            <a:r>
              <a:rPr lang="en-US" altLang="ko-KR" sz="1200" dirty="0" smtClean="0"/>
              <a:t>‘Add Output’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12" y="6033301"/>
            <a:ext cx="560043" cy="3133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99090" y="6064181"/>
            <a:ext cx="264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⑨</a:t>
            </a:r>
            <a:r>
              <a:rPr lang="en-US" altLang="ko-KR" sz="1200" dirty="0" smtClean="0"/>
              <a:t> ‘clean up’ </a:t>
            </a:r>
            <a:r>
              <a:rPr lang="ko-KR" altLang="en-US" sz="1200" dirty="0" smtClean="0"/>
              <a:t>선택 → ⑩ </a:t>
            </a:r>
            <a:r>
              <a:rPr lang="en-US" altLang="ko-KR" sz="1200" dirty="0" smtClean="0"/>
              <a:t>‘Download’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32053" y="607053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3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개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output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모두 추가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99090" y="1320801"/>
            <a:ext cx="3580447" cy="4615180"/>
            <a:chOff x="6078208" y="1409699"/>
            <a:chExt cx="3580447" cy="45262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6286"/>
            <a:stretch/>
          </p:blipFill>
          <p:spPr>
            <a:xfrm>
              <a:off x="6078208" y="1409699"/>
              <a:ext cx="3580447" cy="45262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8093844" y="5681199"/>
              <a:ext cx="783924" cy="1925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5806" y="5419589"/>
              <a:ext cx="957313" cy="24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Output</a:t>
              </a:r>
              <a:r>
                <a:rPr lang="en-US" altLang="ko-KR" sz="105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050" b="1" dirty="0" smtClean="0">
                  <a:solidFill>
                    <a:srgbClr val="FF0000"/>
                  </a:solidFill>
                </a:rPr>
                <a:t>생성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85830" y="1843025"/>
              <a:ext cx="407588" cy="1127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2133" y="173917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⑨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00908" y="1773936"/>
              <a:ext cx="516259" cy="1691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6245" y="14724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FF0000"/>
                  </a:solidFill>
                </a:rPr>
                <a:t>⑩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오른쪽 화살표 24"/>
          <p:cNvSpPr/>
          <p:nvPr/>
        </p:nvSpPr>
        <p:spPr>
          <a:xfrm>
            <a:off x="6482946" y="3427570"/>
            <a:ext cx="501620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7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307"/>
          <a:stretch/>
        </p:blipFill>
        <p:spPr>
          <a:xfrm>
            <a:off x="6098710" y="1077952"/>
            <a:ext cx="1712754" cy="4356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371474" y="436364"/>
            <a:ext cx="108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Result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6046513" y="5483947"/>
            <a:ext cx="6033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Output : 1x70x80x80, 1x70x40x40, 1x70x20x20 (batch, channel, width, height)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Channel : ((x, y, w, h) x </a:t>
            </a:r>
            <a:r>
              <a:rPr lang="en-US" altLang="ko-KR" sz="1200" dirty="0" err="1" smtClean="0"/>
              <a:t>reg_max</a:t>
            </a:r>
            <a:r>
              <a:rPr lang="en-US" altLang="ko-KR" sz="1200" dirty="0" smtClean="0"/>
              <a:t>) + class </a:t>
            </a:r>
            <a:r>
              <a:rPr lang="ko-KR" altLang="en-US" sz="1200" dirty="0" smtClean="0"/>
              <a:t>개수 →  </a:t>
            </a:r>
            <a:r>
              <a:rPr lang="en-US" altLang="ko-KR" sz="1200" dirty="0" smtClean="0"/>
              <a:t>ex) (4 x 16) + 6 = 70</a:t>
            </a:r>
            <a:endParaRPr lang="en-US" altLang="ko-KR" sz="12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437024" y="3098416"/>
            <a:ext cx="1129991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9577" r="3612" b="1563"/>
          <a:stretch/>
        </p:blipFill>
        <p:spPr>
          <a:xfrm>
            <a:off x="7863660" y="1077952"/>
            <a:ext cx="1732849" cy="4356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-1" b="3743"/>
          <a:stretch/>
        </p:blipFill>
        <p:spPr>
          <a:xfrm>
            <a:off x="9648705" y="1077952"/>
            <a:ext cx="1797747" cy="4356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45" y="1077952"/>
            <a:ext cx="2832619" cy="4356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72900" y="5483947"/>
            <a:ext cx="43865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Output : </a:t>
            </a:r>
            <a:r>
              <a:rPr lang="en-US" altLang="ko-KR" sz="1200" dirty="0" smtClean="0"/>
              <a:t>1x10x8400 (batch, channel, size/stride(8, 16, 32))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Channel : (x, y, w, h) + class 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→ </a:t>
            </a:r>
            <a:r>
              <a:rPr lang="en-US" altLang="ko-KR" sz="1200" dirty="0" smtClean="0"/>
              <a:t>ex) 4 + 6 = 10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Size : (80 x 80) + (40 x 40) + (20 x 20) = 8400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38245" y="2525610"/>
            <a:ext cx="135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Modifier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(</a:t>
            </a:r>
            <a:r>
              <a:rPr lang="en-US" altLang="ko-KR" sz="1400" b="1" dirty="0"/>
              <a:t>d</a:t>
            </a:r>
            <a:r>
              <a:rPr lang="en-US" altLang="ko-KR" sz="1400" b="1" dirty="0" smtClean="0"/>
              <a:t>elete Head)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0754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71474" y="436364"/>
            <a:ext cx="1820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Saved path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24282" y="4740180"/>
            <a:ext cx="4630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 smtClean="0"/>
              <a:t>onnx-modifier_path</a:t>
            </a:r>
            <a:r>
              <a:rPr lang="en-US" altLang="ko-KR" sz="1400" dirty="0" smtClean="0"/>
              <a:t>&gt;\</a:t>
            </a:r>
            <a:r>
              <a:rPr lang="en-US" altLang="ko-KR" sz="1400" dirty="0" err="1" smtClean="0"/>
              <a:t>modified_onnx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하위에 저장 됨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2" y="1746421"/>
            <a:ext cx="5325810" cy="32154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/>
          <p:cNvGrpSpPr/>
          <p:nvPr/>
        </p:nvGrpSpPr>
        <p:grpSpPr>
          <a:xfrm>
            <a:off x="6824282" y="1981005"/>
            <a:ext cx="4624006" cy="2746331"/>
            <a:chOff x="6645593" y="1843957"/>
            <a:chExt cx="4400359" cy="274633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b="5223"/>
            <a:stretch/>
          </p:blipFill>
          <p:spPr>
            <a:xfrm>
              <a:off x="6645593" y="1843957"/>
              <a:ext cx="4400359" cy="27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7724926" y="2886771"/>
              <a:ext cx="3108697" cy="1483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79768" y="3913633"/>
              <a:ext cx="974407" cy="535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6171231" y="3153349"/>
            <a:ext cx="501620" cy="401642"/>
          </a:xfrm>
          <a:prstGeom prst="rightArrow">
            <a:avLst>
              <a:gd name="adj1" fmla="val 37512"/>
              <a:gd name="adj2" fmla="val 63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2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476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수빈</dc:creator>
  <cp:lastModifiedBy>김 대희</cp:lastModifiedBy>
  <cp:revision>48</cp:revision>
  <dcterms:created xsi:type="dcterms:W3CDTF">2024-07-12T00:40:30Z</dcterms:created>
  <dcterms:modified xsi:type="dcterms:W3CDTF">2024-08-02T01:28:01Z</dcterms:modified>
</cp:coreProperties>
</file>