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>
        <p:scale>
          <a:sx n="50" d="100"/>
          <a:sy n="50" d="100"/>
        </p:scale>
        <p:origin x="9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0BF6B-28CB-29ED-077A-B20F81E8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13AA0B-EB5F-A7E2-78FB-A0F9B1DD1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27AE39-38A9-71DD-890F-A4AFFEF6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4F01-A912-4D9D-9FD1-EF1EA46D10F6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7CEED-3E85-4072-8403-B925B3EE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113A0A-2EFE-668A-32BC-0B9D0F3F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3D58-81E6-4FF8-950E-C695F31F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24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31BB6-97D9-8C54-A065-C8479CAF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C358DD-8DD2-48FF-6D39-395811FB8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437557-4F0B-6AC4-54D8-52EFD13B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4F01-A912-4D9D-9FD1-EF1EA46D10F6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A20815-F44B-E5DB-C901-66050AC4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90414-2D50-9249-3979-944F1DFD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3D58-81E6-4FF8-950E-C695F31F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4BDFA2-078E-7C4D-A686-AF55644A5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C92690-C010-276E-10F6-F1ADE0D2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AB91D2-4A2B-9D90-F336-4CC24942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4F01-A912-4D9D-9FD1-EF1EA46D10F6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BB6014-9E28-27EC-68C2-27766CDC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571086-C540-A44B-0957-68FB5920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3D58-81E6-4FF8-950E-C695F31F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70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856DE-3296-A267-EAE2-F74833D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CCC03-8C59-8BB8-79F1-7BCFA065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B3DD7-7C09-C91B-2530-CCCE322A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4F01-A912-4D9D-9FD1-EF1EA46D10F6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ED8C34-68EA-EA2D-72B8-054C717D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2A2B4F-9773-B734-F6CE-EB483C88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3D58-81E6-4FF8-950E-C695F31F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5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920F9-49EC-A424-AAC7-C2F6575D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49E248-343D-210C-74F6-858AB251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486627-9C3E-D5BB-B089-C09A6719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4F01-A912-4D9D-9FD1-EF1EA46D10F6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00BFD-CFD9-A587-A404-85624EF8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E821E-578B-3C21-5AD1-304CD985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3D58-81E6-4FF8-950E-C695F31F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93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17845-4677-1A68-F88C-BC41D374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61F177-A8B7-D381-4237-8B49C9BB0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3B9A44-E77F-CB26-CF2B-D3518F05F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E9EA9F-FCD5-9715-EDE3-C8D7796D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4F01-A912-4D9D-9FD1-EF1EA46D10F6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479A68-7148-4BF8-50A9-3B28A929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ED612-13C5-351A-62D2-2107765C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3D58-81E6-4FF8-950E-C695F31F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76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6DB77-F43C-D949-D6CC-2E0604B0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2D16B1-8A4D-7EEC-DC0C-EFD56097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9466D3-5D3C-4FF6-E1B6-9C40D1605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606EEE-9B9E-3636-9937-4936BBD86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F34F2-B667-0C28-24BD-16E75C2F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F47C46-63A1-7BD9-658E-7C9A99A1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4F01-A912-4D9D-9FD1-EF1EA46D10F6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52E010-FEC2-1161-D89A-4FC03CDE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6BF3A7-CC4F-D143-40DF-9E001DD0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3D58-81E6-4FF8-950E-C695F31F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76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60253-DDC5-0C39-0EA0-3CD3CA56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DBD9A9-88C3-EF19-2980-43E73642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4F01-A912-4D9D-9FD1-EF1EA46D10F6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F7C72F-C597-28B1-FC13-97B204D6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01BC02-9270-29AC-0FD6-91E4957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3D58-81E6-4FF8-950E-C695F31F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5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5CA1FE-2FE5-8D23-29E8-6DA25F00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4F01-A912-4D9D-9FD1-EF1EA46D10F6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E354E4-7850-4448-613C-387A9C4E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82A88C-E537-CB58-FF56-715F753E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3D58-81E6-4FF8-950E-C695F31F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11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E301E-E6C3-1DBD-5F6D-B20E30EE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493C52-6AE1-F5B9-6877-2D445546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7D3B6D-FA13-AAA4-8ABD-C250D01FC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B2FC6B-8090-43EC-9D46-FC739137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4F01-A912-4D9D-9FD1-EF1EA46D10F6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3A857-01FC-D5B8-5B12-07CBA0F1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FB09B4-39D3-5A11-8DAD-C4023E9B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3D58-81E6-4FF8-950E-C695F31F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52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AFB3B-8605-4F3B-04B4-D68EAC7E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B038D9-8061-FC2B-A831-D60C3FF34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3EC57D-3CC7-BC7D-4E50-425A3F43E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45AB9A-F8A0-86BB-1A67-152B992B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4F01-A912-4D9D-9FD1-EF1EA46D10F6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B539A6-01A2-727E-1F6A-92F9C6D8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334F10-E5E0-CA1C-085C-8BC4D311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3D58-81E6-4FF8-950E-C695F31F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77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289224-27B1-DEC3-3E43-3C5948D7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FA996A-B63C-31E8-18F7-378B8DBA9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CE1B1-D802-AAC8-1E98-B82270A0E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84F01-A912-4D9D-9FD1-EF1EA46D10F6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7BA735-6324-3DF5-92BF-556569AF5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C86F1F-5A5B-AEE7-FD06-202D9FE8E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3D58-81E6-4FF8-950E-C695F31F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43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24BB01-5B77-5498-5D4C-9A61872B31AB}"/>
              </a:ext>
            </a:extLst>
          </p:cNvPr>
          <p:cNvSpPr/>
          <p:nvPr/>
        </p:nvSpPr>
        <p:spPr>
          <a:xfrm>
            <a:off x="466929" y="505838"/>
            <a:ext cx="1867710" cy="1089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Field</a:t>
            </a:r>
            <a:r>
              <a:rPr lang="ja-JP" altLang="en-US" dirty="0"/>
              <a:t>の描画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667113F-09BD-009C-6005-DA01853ACB3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34639" y="1050587"/>
            <a:ext cx="1070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9260BC-BBCC-73AD-2E05-72989672230E}"/>
              </a:ext>
            </a:extLst>
          </p:cNvPr>
          <p:cNvSpPr/>
          <p:nvPr/>
        </p:nvSpPr>
        <p:spPr>
          <a:xfrm>
            <a:off x="3404681" y="505838"/>
            <a:ext cx="1867710" cy="1089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マスデータ定義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BB1AF3-CD6A-C660-1C86-31401D5EF6D8}"/>
              </a:ext>
            </a:extLst>
          </p:cNvPr>
          <p:cNvSpPr txBox="1"/>
          <p:nvPr/>
        </p:nvSpPr>
        <p:spPr>
          <a:xfrm>
            <a:off x="697957" y="1923462"/>
            <a:ext cx="430449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マスデータ定義</a:t>
            </a:r>
            <a:endParaRPr kumimoji="1" lang="en-US" altLang="ja-JP" dirty="0"/>
          </a:p>
          <a:p>
            <a:r>
              <a:rPr lang="ja-JP" altLang="en-US" dirty="0"/>
              <a:t>マス埋め判定用のマス番号</a:t>
            </a:r>
            <a:r>
              <a:rPr lang="en-US" altLang="ja-JP" dirty="0"/>
              <a:t>:</a:t>
            </a:r>
            <a:r>
              <a:rPr lang="ja-JP" altLang="en-US" dirty="0"/>
              <a:t>配列の順番</a:t>
            </a:r>
            <a:endParaRPr lang="en-US" altLang="ja-JP" dirty="0"/>
          </a:p>
          <a:p>
            <a:r>
              <a:rPr kumimoji="1" lang="ja-JP" altLang="en-US" dirty="0"/>
              <a:t>矩形描画判定用の座標</a:t>
            </a:r>
            <a:r>
              <a:rPr kumimoji="1" lang="en-US" altLang="ja-JP" dirty="0"/>
              <a:t>:int </a:t>
            </a:r>
            <a:r>
              <a:rPr kumimoji="1" lang="en-US" altLang="ja-JP" dirty="0" err="1"/>
              <a:t>x,int</a:t>
            </a:r>
            <a:r>
              <a:rPr kumimoji="1" lang="en-US" altLang="ja-JP" dirty="0"/>
              <a:t> y</a:t>
            </a:r>
          </a:p>
          <a:p>
            <a:r>
              <a:rPr kumimoji="1" lang="ja-JP" altLang="en-US" dirty="0"/>
              <a:t>マス埋め真偽値</a:t>
            </a:r>
            <a:r>
              <a:rPr kumimoji="1" lang="en-US" altLang="ja-JP" dirty="0"/>
              <a:t>:bool fill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9CA913D-868A-591A-26EC-FF3B9C15237F}"/>
              </a:ext>
            </a:extLst>
          </p:cNvPr>
          <p:cNvSpPr/>
          <p:nvPr/>
        </p:nvSpPr>
        <p:spPr>
          <a:xfrm>
            <a:off x="1400784" y="3429000"/>
            <a:ext cx="2198450" cy="3283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C4FA30A-4D65-61D4-3C85-B21334153F53}"/>
              </a:ext>
            </a:extLst>
          </p:cNvPr>
          <p:cNvSpPr/>
          <p:nvPr/>
        </p:nvSpPr>
        <p:spPr>
          <a:xfrm>
            <a:off x="1400784" y="6352162"/>
            <a:ext cx="330739" cy="3599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0</a:t>
            </a:r>
            <a:endParaRPr kumimoji="1" lang="ja-JP" altLang="en-US" sz="1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F480DB9-197F-6390-9DA5-C7CDD9A859DA}"/>
              </a:ext>
            </a:extLst>
          </p:cNvPr>
          <p:cNvSpPr/>
          <p:nvPr/>
        </p:nvSpPr>
        <p:spPr>
          <a:xfrm>
            <a:off x="1731523" y="6352162"/>
            <a:ext cx="330739" cy="3599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</a:t>
            </a:r>
            <a:endParaRPr lang="ja-JP" altLang="en-US" sz="1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89AD44-467B-A957-154C-316C32022F48}"/>
              </a:ext>
            </a:extLst>
          </p:cNvPr>
          <p:cNvSpPr/>
          <p:nvPr/>
        </p:nvSpPr>
        <p:spPr>
          <a:xfrm>
            <a:off x="2062262" y="6352162"/>
            <a:ext cx="330739" cy="3599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2</a:t>
            </a:r>
            <a:endParaRPr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DCCC0F5-FCDF-2EAB-3F91-ABE1C9801480}"/>
              </a:ext>
            </a:extLst>
          </p:cNvPr>
          <p:cNvSpPr/>
          <p:nvPr/>
        </p:nvSpPr>
        <p:spPr>
          <a:xfrm>
            <a:off x="2354092" y="6352162"/>
            <a:ext cx="330739" cy="3599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3</a:t>
            </a:r>
            <a:endParaRPr lang="ja-JP" altLang="en-US" sz="1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FF10BA1-B107-B304-BA01-344E57AACEFF}"/>
              </a:ext>
            </a:extLst>
          </p:cNvPr>
          <p:cNvSpPr/>
          <p:nvPr/>
        </p:nvSpPr>
        <p:spPr>
          <a:xfrm>
            <a:off x="2684833" y="6352162"/>
            <a:ext cx="330739" cy="3599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4</a:t>
            </a:r>
            <a:endParaRPr lang="ja-JP" altLang="en-US" sz="1400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76A0038-DD4D-00AB-B313-34F9E91E8C36}"/>
              </a:ext>
            </a:extLst>
          </p:cNvPr>
          <p:cNvCxnSpPr/>
          <p:nvPr/>
        </p:nvCxnSpPr>
        <p:spPr>
          <a:xfrm>
            <a:off x="368300" y="5715000"/>
            <a:ext cx="1032484" cy="99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75A235D-D496-F195-6351-1AEA4187C0BF}"/>
              </a:ext>
            </a:extLst>
          </p:cNvPr>
          <p:cNvSpPr txBox="1"/>
          <p:nvPr/>
        </p:nvSpPr>
        <p:spPr>
          <a:xfrm>
            <a:off x="0" y="5070541"/>
            <a:ext cx="110895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座標</a:t>
            </a:r>
            <a:endParaRPr kumimoji="1" lang="en-US" altLang="ja-JP" dirty="0"/>
          </a:p>
          <a:p>
            <a:r>
              <a:rPr lang="en-US" altLang="ja-JP" dirty="0"/>
              <a:t>(0,</a:t>
            </a:r>
            <a:r>
              <a:rPr lang="ja-JP" altLang="en-US" dirty="0"/>
              <a:t>高さ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8F7E7E5-9ACC-70CE-8FA6-F10EE1CA7191}"/>
              </a:ext>
            </a:extLst>
          </p:cNvPr>
          <p:cNvCxnSpPr/>
          <p:nvPr/>
        </p:nvCxnSpPr>
        <p:spPr>
          <a:xfrm flipH="1" flipV="1">
            <a:off x="3599234" y="3446021"/>
            <a:ext cx="914401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BDE1F8B-D1F0-56C8-F84D-20385679B160}"/>
              </a:ext>
            </a:extLst>
          </p:cNvPr>
          <p:cNvSpPr txBox="1"/>
          <p:nvPr/>
        </p:nvSpPr>
        <p:spPr>
          <a:xfrm>
            <a:off x="3638955" y="4225042"/>
            <a:ext cx="110895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座標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幅</a:t>
            </a:r>
            <a:r>
              <a:rPr lang="en-US" altLang="ja-JP" dirty="0"/>
              <a:t>,0)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54B7275-50E7-C7AA-0132-7B31CCA05F4C}"/>
              </a:ext>
            </a:extLst>
          </p:cNvPr>
          <p:cNvSpPr txBox="1"/>
          <p:nvPr/>
        </p:nvSpPr>
        <p:spPr>
          <a:xfrm>
            <a:off x="3891064" y="5393706"/>
            <a:ext cx="138132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ja-JP" altLang="en-US" dirty="0"/>
              <a:t>座標増加</a:t>
            </a:r>
            <a:endParaRPr kumimoji="1" lang="en-US" altLang="ja-JP" dirty="0"/>
          </a:p>
          <a:p>
            <a:r>
              <a:rPr lang="en-US" altLang="ja-JP" dirty="0"/>
              <a:t>Y</a:t>
            </a:r>
            <a:r>
              <a:rPr lang="ja-JP" altLang="en-US" dirty="0"/>
              <a:t>座標減少</a:t>
            </a:r>
            <a:endParaRPr lang="en-US" altLang="ja-JP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1878A51-77C6-A519-21EF-BDCA017B76DB}"/>
              </a:ext>
            </a:extLst>
          </p:cNvPr>
          <p:cNvCxnSpPr>
            <a:cxnSpLocks/>
          </p:cNvCxnSpPr>
          <p:nvPr/>
        </p:nvCxnSpPr>
        <p:spPr>
          <a:xfrm>
            <a:off x="5272391" y="1050587"/>
            <a:ext cx="1070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9FE52EF-94B1-FA29-847A-690A3D7B318A}"/>
              </a:ext>
            </a:extLst>
          </p:cNvPr>
          <p:cNvSpPr/>
          <p:nvPr/>
        </p:nvSpPr>
        <p:spPr>
          <a:xfrm>
            <a:off x="6342433" y="505838"/>
            <a:ext cx="1867710" cy="1089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操作ブロックの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描画</a:t>
            </a:r>
            <a:endParaRPr kumimoji="1"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4D81591-9C3F-D009-DD5A-37A3CB9E7263}"/>
              </a:ext>
            </a:extLst>
          </p:cNvPr>
          <p:cNvSpPr txBox="1"/>
          <p:nvPr/>
        </p:nvSpPr>
        <p:spPr>
          <a:xfrm>
            <a:off x="5797685" y="1923462"/>
            <a:ext cx="38910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ブロックの型決め</a:t>
            </a:r>
            <a:endParaRPr kumimoji="1" lang="en-US" altLang="ja-JP" dirty="0"/>
          </a:p>
          <a:p>
            <a:r>
              <a:rPr lang="ja-JP" altLang="en-US" dirty="0"/>
              <a:t>どの形のブロックが出現するか</a:t>
            </a:r>
            <a:endParaRPr lang="en-US" altLang="ja-JP" dirty="0"/>
          </a:p>
          <a:p>
            <a:r>
              <a:rPr kumimoji="1" lang="en-US" altLang="ja-JP" dirty="0"/>
              <a:t>2.</a:t>
            </a:r>
            <a:r>
              <a:rPr lang="ja-JP" altLang="en-US" dirty="0"/>
              <a:t>ブロックの位置決め</a:t>
            </a:r>
            <a:endParaRPr lang="en-US" altLang="ja-JP" dirty="0"/>
          </a:p>
          <a:p>
            <a:r>
              <a:rPr kumimoji="1" lang="ja-JP" altLang="en-US" dirty="0"/>
              <a:t>どの位置にブロックが出現するか</a:t>
            </a:r>
            <a:endParaRPr kumimoji="1" lang="en-US" altLang="ja-JP" dirty="0"/>
          </a:p>
          <a:p>
            <a:r>
              <a:rPr lang="en-US" altLang="ja-JP" dirty="0"/>
              <a:t>3.</a:t>
            </a:r>
            <a:r>
              <a:rPr lang="ja-JP" altLang="en-US" dirty="0"/>
              <a:t>ブロックの座標を特定</a:t>
            </a:r>
            <a:endParaRPr lang="en-US" altLang="ja-JP" dirty="0"/>
          </a:p>
          <a:p>
            <a:r>
              <a:rPr lang="ja-JP" altLang="en-US" dirty="0"/>
              <a:t>描画するための座標、升番号を取得</a:t>
            </a:r>
            <a:endParaRPr lang="en-US" altLang="ja-JP" dirty="0"/>
          </a:p>
          <a:p>
            <a:r>
              <a:rPr kumimoji="1" lang="en-US" altLang="ja-JP" dirty="0"/>
              <a:t>4.</a:t>
            </a:r>
            <a:r>
              <a:rPr kumimoji="1" lang="ja-JP" altLang="en-US" dirty="0"/>
              <a:t>描画処理</a:t>
            </a:r>
            <a:endParaRPr kumimoji="1" lang="en-US" altLang="ja-JP" dirty="0"/>
          </a:p>
          <a:p>
            <a:r>
              <a:rPr lang="ja-JP" altLang="en-US" dirty="0"/>
              <a:t>座標をもとに描画し、升の</a:t>
            </a:r>
            <a:r>
              <a:rPr lang="en-US" altLang="ja-JP" dirty="0"/>
              <a:t>fill</a:t>
            </a:r>
            <a:r>
              <a:rPr lang="ja-JP" altLang="en-US" dirty="0"/>
              <a:t>属性を</a:t>
            </a:r>
            <a:r>
              <a:rPr lang="en-US" altLang="ja-JP" dirty="0"/>
              <a:t>true</a:t>
            </a:r>
            <a:r>
              <a:rPr lang="ja-JP" altLang="en-US" dirty="0"/>
              <a:t>にする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1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07BD05-862B-3CA0-56B9-72F22E889CC2}"/>
              </a:ext>
            </a:extLst>
          </p:cNvPr>
          <p:cNvSpPr txBox="1"/>
          <p:nvPr/>
        </p:nvSpPr>
        <p:spPr>
          <a:xfrm>
            <a:off x="729570" y="118518"/>
            <a:ext cx="412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ブロックパターンは</a:t>
            </a:r>
            <a:r>
              <a:rPr kumimoji="1" lang="en-US" altLang="ja-JP" dirty="0"/>
              <a:t>7</a:t>
            </a:r>
            <a:r>
              <a:rPr kumimoji="1" lang="ja-JP" altLang="en-US" dirty="0"/>
              <a:t>種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E8747D-895C-7971-C2DA-61DEB174AF2C}"/>
              </a:ext>
            </a:extLst>
          </p:cNvPr>
          <p:cNvSpPr/>
          <p:nvPr/>
        </p:nvSpPr>
        <p:spPr>
          <a:xfrm>
            <a:off x="6408098" y="110238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E7ACDC-E854-A328-199A-0F839E83B45F}"/>
              </a:ext>
            </a:extLst>
          </p:cNvPr>
          <p:cNvSpPr/>
          <p:nvPr/>
        </p:nvSpPr>
        <p:spPr>
          <a:xfrm>
            <a:off x="6408097" y="1469108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A802C6-3FAC-45F8-AF84-B0499650B78E}"/>
              </a:ext>
            </a:extLst>
          </p:cNvPr>
          <p:cNvSpPr/>
          <p:nvPr/>
        </p:nvSpPr>
        <p:spPr>
          <a:xfrm>
            <a:off x="6816658" y="1469108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508A50-F5C0-756B-B541-156AAF3BEED8}"/>
              </a:ext>
            </a:extLst>
          </p:cNvPr>
          <p:cNvSpPr/>
          <p:nvPr/>
        </p:nvSpPr>
        <p:spPr>
          <a:xfrm>
            <a:off x="7225219" y="1469108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E90CB3-9CAE-B3C2-A45A-48933AF255D2}"/>
              </a:ext>
            </a:extLst>
          </p:cNvPr>
          <p:cNvSpPr/>
          <p:nvPr/>
        </p:nvSpPr>
        <p:spPr>
          <a:xfrm>
            <a:off x="525293" y="398549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197C1C-FCF2-D8C6-6E7E-533260245EF6}"/>
              </a:ext>
            </a:extLst>
          </p:cNvPr>
          <p:cNvSpPr/>
          <p:nvPr/>
        </p:nvSpPr>
        <p:spPr>
          <a:xfrm>
            <a:off x="933853" y="398549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B7BC23A-6CC7-5C87-615F-E63ADAFFF373}"/>
              </a:ext>
            </a:extLst>
          </p:cNvPr>
          <p:cNvSpPr/>
          <p:nvPr/>
        </p:nvSpPr>
        <p:spPr>
          <a:xfrm>
            <a:off x="933853" y="4354829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CC1E41-1D5F-9BA9-3D03-4255F0D0F60C}"/>
              </a:ext>
            </a:extLst>
          </p:cNvPr>
          <p:cNvSpPr/>
          <p:nvPr/>
        </p:nvSpPr>
        <p:spPr>
          <a:xfrm>
            <a:off x="1342414" y="4354829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04783CD-02B7-A07C-A545-9A0755428459}"/>
              </a:ext>
            </a:extLst>
          </p:cNvPr>
          <p:cNvSpPr/>
          <p:nvPr/>
        </p:nvSpPr>
        <p:spPr>
          <a:xfrm>
            <a:off x="1342422" y="5571503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2DA0F95-0939-8336-A63C-2B3F05CE1A11}"/>
              </a:ext>
            </a:extLst>
          </p:cNvPr>
          <p:cNvSpPr/>
          <p:nvPr/>
        </p:nvSpPr>
        <p:spPr>
          <a:xfrm>
            <a:off x="933861" y="5571503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77E2775-69FC-1FBD-33E1-8F68AC4EAA73}"/>
              </a:ext>
            </a:extLst>
          </p:cNvPr>
          <p:cNvSpPr/>
          <p:nvPr/>
        </p:nvSpPr>
        <p:spPr>
          <a:xfrm>
            <a:off x="933860" y="5940835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94FBAD3-A9B8-8D7D-90DA-CE1F773E3305}"/>
              </a:ext>
            </a:extLst>
          </p:cNvPr>
          <p:cNvSpPr/>
          <p:nvPr/>
        </p:nvSpPr>
        <p:spPr>
          <a:xfrm>
            <a:off x="525293" y="5935493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D034F6F-04EF-7482-2414-39F916B436E2}"/>
              </a:ext>
            </a:extLst>
          </p:cNvPr>
          <p:cNvSpPr/>
          <p:nvPr/>
        </p:nvSpPr>
        <p:spPr>
          <a:xfrm>
            <a:off x="520428" y="145352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599F0DF-064B-3672-EC46-34767FEAEADC}"/>
              </a:ext>
            </a:extLst>
          </p:cNvPr>
          <p:cNvSpPr/>
          <p:nvPr/>
        </p:nvSpPr>
        <p:spPr>
          <a:xfrm>
            <a:off x="928989" y="145352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EF51E24-4243-7D11-3764-2134C66BFD74}"/>
              </a:ext>
            </a:extLst>
          </p:cNvPr>
          <p:cNvSpPr/>
          <p:nvPr/>
        </p:nvSpPr>
        <p:spPr>
          <a:xfrm>
            <a:off x="928988" y="1084188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C4AB73-AEE0-B2C7-6534-93AAB3D88027}"/>
              </a:ext>
            </a:extLst>
          </p:cNvPr>
          <p:cNvSpPr/>
          <p:nvPr/>
        </p:nvSpPr>
        <p:spPr>
          <a:xfrm>
            <a:off x="928988" y="71746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1DD2E2-C12A-ED54-7EA0-C8770D41E764}"/>
              </a:ext>
            </a:extLst>
          </p:cNvPr>
          <p:cNvSpPr/>
          <p:nvPr/>
        </p:nvSpPr>
        <p:spPr>
          <a:xfrm>
            <a:off x="2786968" y="1466654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F45D422-8D10-21E2-6115-DB4574BAEE79}"/>
              </a:ext>
            </a:extLst>
          </p:cNvPr>
          <p:cNvSpPr/>
          <p:nvPr/>
        </p:nvSpPr>
        <p:spPr>
          <a:xfrm>
            <a:off x="2786968" y="109716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440AE9C-9DC5-E72E-DBA0-C2D0619E557D}"/>
              </a:ext>
            </a:extLst>
          </p:cNvPr>
          <p:cNvSpPr/>
          <p:nvPr/>
        </p:nvSpPr>
        <p:spPr>
          <a:xfrm>
            <a:off x="2378407" y="109716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C908F0F-FD73-3386-FF10-E972C31D599B}"/>
              </a:ext>
            </a:extLst>
          </p:cNvPr>
          <p:cNvSpPr/>
          <p:nvPr/>
        </p:nvSpPr>
        <p:spPr>
          <a:xfrm>
            <a:off x="1969846" y="109716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F0BE7D7-B469-F887-535F-18D6D0036BFF}"/>
              </a:ext>
            </a:extLst>
          </p:cNvPr>
          <p:cNvSpPr/>
          <p:nvPr/>
        </p:nvSpPr>
        <p:spPr>
          <a:xfrm>
            <a:off x="4644954" y="713899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A1173E-E879-63D1-D435-3C922BE4FE6C}"/>
              </a:ext>
            </a:extLst>
          </p:cNvPr>
          <p:cNvSpPr/>
          <p:nvPr/>
        </p:nvSpPr>
        <p:spPr>
          <a:xfrm>
            <a:off x="4236385" y="728295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34C2239-CC70-2DDC-7C87-DB5D84C865AC}"/>
              </a:ext>
            </a:extLst>
          </p:cNvPr>
          <p:cNvSpPr/>
          <p:nvPr/>
        </p:nvSpPr>
        <p:spPr>
          <a:xfrm>
            <a:off x="4236385" y="111401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6B3C281-A08F-D4B3-5041-0BACE5B2C49B}"/>
              </a:ext>
            </a:extLst>
          </p:cNvPr>
          <p:cNvSpPr/>
          <p:nvPr/>
        </p:nvSpPr>
        <p:spPr>
          <a:xfrm>
            <a:off x="4236385" y="150248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3ED7C8B-CB5A-8235-081A-A6169481574C}"/>
              </a:ext>
            </a:extLst>
          </p:cNvPr>
          <p:cNvSpPr/>
          <p:nvPr/>
        </p:nvSpPr>
        <p:spPr>
          <a:xfrm>
            <a:off x="2587564" y="423462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1AA0EC8-22CB-0434-E3E6-900AE92DFF9D}"/>
              </a:ext>
            </a:extLst>
          </p:cNvPr>
          <p:cNvSpPr/>
          <p:nvPr/>
        </p:nvSpPr>
        <p:spPr>
          <a:xfrm>
            <a:off x="2592413" y="4623563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525CFA2-1F32-4A26-B01D-FFE28C29B328}"/>
              </a:ext>
            </a:extLst>
          </p:cNvPr>
          <p:cNvSpPr/>
          <p:nvPr/>
        </p:nvSpPr>
        <p:spPr>
          <a:xfrm>
            <a:off x="2996125" y="3884899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F54A855-323E-9A26-D4D2-600B0FE4E628}"/>
              </a:ext>
            </a:extLst>
          </p:cNvPr>
          <p:cNvSpPr/>
          <p:nvPr/>
        </p:nvSpPr>
        <p:spPr>
          <a:xfrm>
            <a:off x="2996124" y="4254231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FE8F1DC-0E92-372E-E76F-B60CA61F0459}"/>
              </a:ext>
            </a:extLst>
          </p:cNvPr>
          <p:cNvSpPr/>
          <p:nvPr/>
        </p:nvSpPr>
        <p:spPr>
          <a:xfrm>
            <a:off x="2996124" y="5938259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747B997-BD12-21E3-637C-4D45666BFFD1}"/>
              </a:ext>
            </a:extLst>
          </p:cNvPr>
          <p:cNvSpPr/>
          <p:nvPr/>
        </p:nvSpPr>
        <p:spPr>
          <a:xfrm>
            <a:off x="2996123" y="6307591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B557A02-DA0D-AF84-581C-CE068D106C57}"/>
              </a:ext>
            </a:extLst>
          </p:cNvPr>
          <p:cNvSpPr/>
          <p:nvPr/>
        </p:nvSpPr>
        <p:spPr>
          <a:xfrm>
            <a:off x="2587556" y="554800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C44D941-D88A-4C6B-BF77-5283A62D3168}"/>
              </a:ext>
            </a:extLst>
          </p:cNvPr>
          <p:cNvSpPr/>
          <p:nvPr/>
        </p:nvSpPr>
        <p:spPr>
          <a:xfrm>
            <a:off x="2587555" y="5917339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7DA0AB2-FD61-B15E-0AFD-0DD68A39CED1}"/>
              </a:ext>
            </a:extLst>
          </p:cNvPr>
          <p:cNvSpPr/>
          <p:nvPr/>
        </p:nvSpPr>
        <p:spPr>
          <a:xfrm>
            <a:off x="6408096" y="2944136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8A52DA5-F820-C7C1-C367-3363E0D6A1AE}"/>
              </a:ext>
            </a:extLst>
          </p:cNvPr>
          <p:cNvSpPr/>
          <p:nvPr/>
        </p:nvSpPr>
        <p:spPr>
          <a:xfrm>
            <a:off x="6816657" y="2944136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B01D5F3-14D5-42E0-E2D0-5DA15EDA4C08}"/>
              </a:ext>
            </a:extLst>
          </p:cNvPr>
          <p:cNvSpPr/>
          <p:nvPr/>
        </p:nvSpPr>
        <p:spPr>
          <a:xfrm>
            <a:off x="7225218" y="2944136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1CC4697-C91F-FA33-B9E8-A299FC4EC5EA}"/>
              </a:ext>
            </a:extLst>
          </p:cNvPr>
          <p:cNvSpPr/>
          <p:nvPr/>
        </p:nvSpPr>
        <p:spPr>
          <a:xfrm>
            <a:off x="7225218" y="2574804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1E77C62-042F-DF80-7FC8-16D8B4DC4DE9}"/>
              </a:ext>
            </a:extLst>
          </p:cNvPr>
          <p:cNvSpPr/>
          <p:nvPr/>
        </p:nvSpPr>
        <p:spPr>
          <a:xfrm>
            <a:off x="539872" y="292912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9469B58-AE0B-1FC1-369A-A75F1C8EBE50}"/>
              </a:ext>
            </a:extLst>
          </p:cNvPr>
          <p:cNvSpPr/>
          <p:nvPr/>
        </p:nvSpPr>
        <p:spPr>
          <a:xfrm>
            <a:off x="539871" y="2559788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20BB9EB-3107-7D67-7DB6-EF497D87F637}"/>
              </a:ext>
            </a:extLst>
          </p:cNvPr>
          <p:cNvSpPr/>
          <p:nvPr/>
        </p:nvSpPr>
        <p:spPr>
          <a:xfrm>
            <a:off x="539871" y="219306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6D7A43B-C882-D2DB-8F46-A819C39EC1FD}"/>
              </a:ext>
            </a:extLst>
          </p:cNvPr>
          <p:cNvSpPr/>
          <p:nvPr/>
        </p:nvSpPr>
        <p:spPr>
          <a:xfrm>
            <a:off x="963022" y="2928548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2EDC8E0-99B8-D06E-87F8-446C40FDD42D}"/>
              </a:ext>
            </a:extLst>
          </p:cNvPr>
          <p:cNvSpPr/>
          <p:nvPr/>
        </p:nvSpPr>
        <p:spPr>
          <a:xfrm>
            <a:off x="2786968" y="256239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2455E08-11E7-CF4A-901B-9AFFF8875BAC}"/>
              </a:ext>
            </a:extLst>
          </p:cNvPr>
          <p:cNvSpPr/>
          <p:nvPr/>
        </p:nvSpPr>
        <p:spPr>
          <a:xfrm>
            <a:off x="2378407" y="256239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C4B32D7-1920-D287-5D17-21B9FD1CE279}"/>
              </a:ext>
            </a:extLst>
          </p:cNvPr>
          <p:cNvSpPr/>
          <p:nvPr/>
        </p:nvSpPr>
        <p:spPr>
          <a:xfrm>
            <a:off x="1969846" y="256239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86C2E09-F163-FF30-A9AC-FE9344D6B36A}"/>
              </a:ext>
            </a:extLst>
          </p:cNvPr>
          <p:cNvSpPr/>
          <p:nvPr/>
        </p:nvSpPr>
        <p:spPr>
          <a:xfrm>
            <a:off x="1969845" y="2919392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597FAC6C-2463-4433-9632-E495C05616E4}"/>
              </a:ext>
            </a:extLst>
          </p:cNvPr>
          <p:cNvSpPr/>
          <p:nvPr/>
        </p:nvSpPr>
        <p:spPr>
          <a:xfrm>
            <a:off x="4611345" y="2187224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45CC2FA-2880-5D30-B6D9-7B8ABF3A6D92}"/>
              </a:ext>
            </a:extLst>
          </p:cNvPr>
          <p:cNvSpPr/>
          <p:nvPr/>
        </p:nvSpPr>
        <p:spPr>
          <a:xfrm>
            <a:off x="4178016" y="2184682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C2CAD3-6165-01E2-54B5-F51114E583BA}"/>
              </a:ext>
            </a:extLst>
          </p:cNvPr>
          <p:cNvSpPr/>
          <p:nvPr/>
        </p:nvSpPr>
        <p:spPr>
          <a:xfrm>
            <a:off x="4566994" y="255378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E9D5B25-6FBC-8CCC-1A3D-1E63DB5A4DDC}"/>
              </a:ext>
            </a:extLst>
          </p:cNvPr>
          <p:cNvSpPr/>
          <p:nvPr/>
        </p:nvSpPr>
        <p:spPr>
          <a:xfrm>
            <a:off x="4579259" y="2936918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B7183C7-7C52-EE7F-7E93-96FBFEE542C2}"/>
              </a:ext>
            </a:extLst>
          </p:cNvPr>
          <p:cNvSpPr/>
          <p:nvPr/>
        </p:nvSpPr>
        <p:spPr>
          <a:xfrm>
            <a:off x="6408096" y="72882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D370864-5DB9-E27B-DC03-4FB62D1ED6C6}"/>
              </a:ext>
            </a:extLst>
          </p:cNvPr>
          <p:cNvSpPr/>
          <p:nvPr/>
        </p:nvSpPr>
        <p:spPr>
          <a:xfrm>
            <a:off x="6816657" y="72882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2593EECF-CB7D-3C61-C61E-80EC655E76EA}"/>
              </a:ext>
            </a:extLst>
          </p:cNvPr>
          <p:cNvSpPr/>
          <p:nvPr/>
        </p:nvSpPr>
        <p:spPr>
          <a:xfrm>
            <a:off x="7225218" y="72882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F6D05A4-0E26-F510-6399-EB45EAAFD78D}"/>
              </a:ext>
            </a:extLst>
          </p:cNvPr>
          <p:cNvSpPr/>
          <p:nvPr/>
        </p:nvSpPr>
        <p:spPr>
          <a:xfrm>
            <a:off x="6811792" y="109555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48D381C-21B7-F4D8-6D72-4C55CD2FA905}"/>
              </a:ext>
            </a:extLst>
          </p:cNvPr>
          <p:cNvSpPr/>
          <p:nvPr/>
        </p:nvSpPr>
        <p:spPr>
          <a:xfrm>
            <a:off x="7220353" y="109555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067C08F-48F9-AC9C-7A4A-F85BA9395FCA}"/>
              </a:ext>
            </a:extLst>
          </p:cNvPr>
          <p:cNvSpPr/>
          <p:nvPr/>
        </p:nvSpPr>
        <p:spPr>
          <a:xfrm>
            <a:off x="1330245" y="71168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12BD1C7-E1BB-169E-07DC-0096462A30A6}"/>
              </a:ext>
            </a:extLst>
          </p:cNvPr>
          <p:cNvSpPr/>
          <p:nvPr/>
        </p:nvSpPr>
        <p:spPr>
          <a:xfrm>
            <a:off x="1347274" y="107802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F2CF195-F845-5361-D180-4C09577650E7}"/>
              </a:ext>
            </a:extLst>
          </p:cNvPr>
          <p:cNvSpPr/>
          <p:nvPr/>
        </p:nvSpPr>
        <p:spPr>
          <a:xfrm>
            <a:off x="1347272" y="144897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07D71B4-A1CE-6749-8FBC-16D8F21112AE}"/>
              </a:ext>
            </a:extLst>
          </p:cNvPr>
          <p:cNvSpPr/>
          <p:nvPr/>
        </p:nvSpPr>
        <p:spPr>
          <a:xfrm>
            <a:off x="527731" y="70869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DEF7148-BB67-BEBB-B95D-8AF8051F914F}"/>
              </a:ext>
            </a:extLst>
          </p:cNvPr>
          <p:cNvSpPr/>
          <p:nvPr/>
        </p:nvSpPr>
        <p:spPr>
          <a:xfrm>
            <a:off x="525289" y="109555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9EDB5BC-34DE-0DCD-FA0F-FF292DBA7DCB}"/>
              </a:ext>
            </a:extLst>
          </p:cNvPr>
          <p:cNvSpPr/>
          <p:nvPr/>
        </p:nvSpPr>
        <p:spPr>
          <a:xfrm>
            <a:off x="1977148" y="70719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B4E7350-BFF3-4332-2D68-79580C292AFD}"/>
              </a:ext>
            </a:extLst>
          </p:cNvPr>
          <p:cNvSpPr/>
          <p:nvPr/>
        </p:nvSpPr>
        <p:spPr>
          <a:xfrm>
            <a:off x="2383275" y="70794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18FC6CDF-AFA8-EEBD-3A54-78AE15F264A1}"/>
              </a:ext>
            </a:extLst>
          </p:cNvPr>
          <p:cNvSpPr/>
          <p:nvPr/>
        </p:nvSpPr>
        <p:spPr>
          <a:xfrm>
            <a:off x="2772359" y="70869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06399AF9-E8E9-D19E-0A6C-5DADE61585B9}"/>
              </a:ext>
            </a:extLst>
          </p:cNvPr>
          <p:cNvSpPr/>
          <p:nvPr/>
        </p:nvSpPr>
        <p:spPr>
          <a:xfrm>
            <a:off x="1974706" y="146499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B2401B8-375E-8B35-CAE9-27589BB9F242}"/>
              </a:ext>
            </a:extLst>
          </p:cNvPr>
          <p:cNvSpPr/>
          <p:nvPr/>
        </p:nvSpPr>
        <p:spPr>
          <a:xfrm>
            <a:off x="2383267" y="146499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DC02C5C-9B29-E720-DDFB-E51C739CEC70}"/>
              </a:ext>
            </a:extLst>
          </p:cNvPr>
          <p:cNvSpPr/>
          <p:nvPr/>
        </p:nvSpPr>
        <p:spPr>
          <a:xfrm>
            <a:off x="4670477" y="111401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65A2FE-A863-8BA5-05F3-D305189716D7}"/>
              </a:ext>
            </a:extLst>
          </p:cNvPr>
          <p:cNvSpPr/>
          <p:nvPr/>
        </p:nvSpPr>
        <p:spPr>
          <a:xfrm>
            <a:off x="4668035" y="150087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3B6BDC8B-CDE4-14D1-1D44-CDBC6998DC7D}"/>
              </a:ext>
            </a:extLst>
          </p:cNvPr>
          <p:cNvSpPr/>
          <p:nvPr/>
        </p:nvSpPr>
        <p:spPr>
          <a:xfrm>
            <a:off x="5082656" y="72904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720CC50-0019-7FB8-A3FE-56DE21C6F100}"/>
              </a:ext>
            </a:extLst>
          </p:cNvPr>
          <p:cNvSpPr/>
          <p:nvPr/>
        </p:nvSpPr>
        <p:spPr>
          <a:xfrm>
            <a:off x="5081083" y="111401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AEE760F-17C7-5AB4-77E0-81C3679D1304}"/>
              </a:ext>
            </a:extLst>
          </p:cNvPr>
          <p:cNvSpPr/>
          <p:nvPr/>
        </p:nvSpPr>
        <p:spPr>
          <a:xfrm>
            <a:off x="5081081" y="1484960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25D0132-A562-EFBD-621C-3C99A7EFCE00}"/>
              </a:ext>
            </a:extLst>
          </p:cNvPr>
          <p:cNvSpPr/>
          <p:nvPr/>
        </p:nvSpPr>
        <p:spPr>
          <a:xfrm>
            <a:off x="6400794" y="257740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94849BE-54E8-A71D-D699-338DA503AA85}"/>
              </a:ext>
            </a:extLst>
          </p:cNvPr>
          <p:cNvSpPr/>
          <p:nvPr/>
        </p:nvSpPr>
        <p:spPr>
          <a:xfrm>
            <a:off x="6809355" y="257740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13566A9-AD35-B1C1-0059-86BC5708C1B9}"/>
              </a:ext>
            </a:extLst>
          </p:cNvPr>
          <p:cNvSpPr/>
          <p:nvPr/>
        </p:nvSpPr>
        <p:spPr>
          <a:xfrm>
            <a:off x="6400794" y="2203420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E009D5B5-7596-B997-9A79-9767DB5D6D51}"/>
              </a:ext>
            </a:extLst>
          </p:cNvPr>
          <p:cNvSpPr/>
          <p:nvPr/>
        </p:nvSpPr>
        <p:spPr>
          <a:xfrm>
            <a:off x="6809355" y="2203420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98E68EB8-A32F-E485-6518-116B767E7ECA}"/>
              </a:ext>
            </a:extLst>
          </p:cNvPr>
          <p:cNvSpPr/>
          <p:nvPr/>
        </p:nvSpPr>
        <p:spPr>
          <a:xfrm>
            <a:off x="7217916" y="2203420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8AEA18E-4112-64B8-655C-0EFEE83FF70C}"/>
              </a:ext>
            </a:extLst>
          </p:cNvPr>
          <p:cNvSpPr/>
          <p:nvPr/>
        </p:nvSpPr>
        <p:spPr>
          <a:xfrm>
            <a:off x="972738" y="218372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F5D20F9-026A-9F21-FADD-3A15C3F75A47}"/>
              </a:ext>
            </a:extLst>
          </p:cNvPr>
          <p:cNvSpPr/>
          <p:nvPr/>
        </p:nvSpPr>
        <p:spPr>
          <a:xfrm>
            <a:off x="970296" y="257058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CDFB2D43-ABD9-E2CC-1705-E6573B3ABEF0}"/>
              </a:ext>
            </a:extLst>
          </p:cNvPr>
          <p:cNvSpPr/>
          <p:nvPr/>
        </p:nvSpPr>
        <p:spPr>
          <a:xfrm>
            <a:off x="1383659" y="218561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28C80A2-BD1C-7004-9B42-400C98BC45FA}"/>
              </a:ext>
            </a:extLst>
          </p:cNvPr>
          <p:cNvSpPr/>
          <p:nvPr/>
        </p:nvSpPr>
        <p:spPr>
          <a:xfrm>
            <a:off x="1382086" y="257058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6B8E7286-82E7-0066-6CBB-0FAD997387AD}"/>
              </a:ext>
            </a:extLst>
          </p:cNvPr>
          <p:cNvSpPr/>
          <p:nvPr/>
        </p:nvSpPr>
        <p:spPr>
          <a:xfrm>
            <a:off x="1382084" y="294152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4B54BCC1-8753-0A82-988D-35D3685C60BE}"/>
              </a:ext>
            </a:extLst>
          </p:cNvPr>
          <p:cNvSpPr/>
          <p:nvPr/>
        </p:nvSpPr>
        <p:spPr>
          <a:xfrm>
            <a:off x="2378407" y="293991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E32521F7-0A74-D47B-7BBB-231CEB48A8CF}"/>
              </a:ext>
            </a:extLst>
          </p:cNvPr>
          <p:cNvSpPr/>
          <p:nvPr/>
        </p:nvSpPr>
        <p:spPr>
          <a:xfrm>
            <a:off x="2786968" y="293991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73142D9-5FCC-5A4A-1AE2-DF442BC1EAEA}"/>
              </a:ext>
            </a:extLst>
          </p:cNvPr>
          <p:cNvSpPr/>
          <p:nvPr/>
        </p:nvSpPr>
        <p:spPr>
          <a:xfrm>
            <a:off x="1972437" y="220521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25FB3EC-022D-E4BA-2C4B-7AEFE27CC8DD}"/>
              </a:ext>
            </a:extLst>
          </p:cNvPr>
          <p:cNvSpPr/>
          <p:nvPr/>
        </p:nvSpPr>
        <p:spPr>
          <a:xfrm>
            <a:off x="2380998" y="220521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FC476E49-933A-895F-61DC-F0300D683424}"/>
              </a:ext>
            </a:extLst>
          </p:cNvPr>
          <p:cNvSpPr/>
          <p:nvPr/>
        </p:nvSpPr>
        <p:spPr>
          <a:xfrm>
            <a:off x="2789559" y="220521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B261D55D-4B77-864A-C4A1-FAF3DC67FB02}"/>
              </a:ext>
            </a:extLst>
          </p:cNvPr>
          <p:cNvSpPr/>
          <p:nvPr/>
        </p:nvSpPr>
        <p:spPr>
          <a:xfrm>
            <a:off x="4180442" y="2550060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04678D4-FC07-4AAD-2D03-2548C5CE6529}"/>
              </a:ext>
            </a:extLst>
          </p:cNvPr>
          <p:cNvSpPr/>
          <p:nvPr/>
        </p:nvSpPr>
        <p:spPr>
          <a:xfrm>
            <a:off x="4178000" y="293691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E43CDEA-ED1E-ABD6-A59D-7AD739612352}"/>
              </a:ext>
            </a:extLst>
          </p:cNvPr>
          <p:cNvSpPr/>
          <p:nvPr/>
        </p:nvSpPr>
        <p:spPr>
          <a:xfrm>
            <a:off x="5000323" y="218561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63BC332-DBD6-2C73-AF31-3E7289D1B5D7}"/>
              </a:ext>
            </a:extLst>
          </p:cNvPr>
          <p:cNvSpPr/>
          <p:nvPr/>
        </p:nvSpPr>
        <p:spPr>
          <a:xfrm>
            <a:off x="4998750" y="257058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749CEEC-67A2-A58F-3B52-7F3B0C5F663E}"/>
              </a:ext>
            </a:extLst>
          </p:cNvPr>
          <p:cNvSpPr/>
          <p:nvPr/>
        </p:nvSpPr>
        <p:spPr>
          <a:xfrm>
            <a:off x="4998748" y="294152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603B94A-D32A-9165-8F63-1E842956D4B2}"/>
              </a:ext>
            </a:extLst>
          </p:cNvPr>
          <p:cNvSpPr/>
          <p:nvPr/>
        </p:nvSpPr>
        <p:spPr>
          <a:xfrm>
            <a:off x="535015" y="472950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45293E04-388F-4592-539B-9E00F437BE7B}"/>
              </a:ext>
            </a:extLst>
          </p:cNvPr>
          <p:cNvSpPr/>
          <p:nvPr/>
        </p:nvSpPr>
        <p:spPr>
          <a:xfrm>
            <a:off x="943576" y="472950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C3A16E-789A-A000-08AC-06D2B7B4ABFD}"/>
              </a:ext>
            </a:extLst>
          </p:cNvPr>
          <p:cNvSpPr/>
          <p:nvPr/>
        </p:nvSpPr>
        <p:spPr>
          <a:xfrm>
            <a:off x="1352137" y="472950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E3CC7D32-809A-87E9-040F-4CDF0DA3947C}"/>
              </a:ext>
            </a:extLst>
          </p:cNvPr>
          <p:cNvSpPr/>
          <p:nvPr/>
        </p:nvSpPr>
        <p:spPr>
          <a:xfrm>
            <a:off x="535014" y="434948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5E8723D7-4A15-FE39-8D49-F1889CB381F1}"/>
              </a:ext>
            </a:extLst>
          </p:cNvPr>
          <p:cNvSpPr/>
          <p:nvPr/>
        </p:nvSpPr>
        <p:spPr>
          <a:xfrm>
            <a:off x="1352136" y="398661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CFABBC0-7E53-F17A-69D7-108AA6991FD0}"/>
              </a:ext>
            </a:extLst>
          </p:cNvPr>
          <p:cNvSpPr/>
          <p:nvPr/>
        </p:nvSpPr>
        <p:spPr>
          <a:xfrm>
            <a:off x="2594859" y="388489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E2D9C9D7-30BD-33D4-42C0-145B3181E349}"/>
              </a:ext>
            </a:extLst>
          </p:cNvPr>
          <p:cNvSpPr/>
          <p:nvPr/>
        </p:nvSpPr>
        <p:spPr>
          <a:xfrm>
            <a:off x="2991248" y="462356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7C4B41BB-26D3-DA51-FD96-6E6063C36F2E}"/>
              </a:ext>
            </a:extLst>
          </p:cNvPr>
          <p:cNvSpPr/>
          <p:nvPr/>
        </p:nvSpPr>
        <p:spPr>
          <a:xfrm>
            <a:off x="3413553" y="388279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FAF03AEA-FB73-6E4A-80EC-7E720677801D}"/>
              </a:ext>
            </a:extLst>
          </p:cNvPr>
          <p:cNvSpPr/>
          <p:nvPr/>
        </p:nvSpPr>
        <p:spPr>
          <a:xfrm>
            <a:off x="3411980" y="426776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E39F7F1F-6060-AFCA-887F-9D242470E04E}"/>
              </a:ext>
            </a:extLst>
          </p:cNvPr>
          <p:cNvSpPr/>
          <p:nvPr/>
        </p:nvSpPr>
        <p:spPr>
          <a:xfrm>
            <a:off x="3411978" y="463870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C2FD4173-1A62-43BE-8D7C-2FFA1CC0C04F}"/>
              </a:ext>
            </a:extLst>
          </p:cNvPr>
          <p:cNvSpPr/>
          <p:nvPr/>
        </p:nvSpPr>
        <p:spPr>
          <a:xfrm>
            <a:off x="3425700" y="555659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03241211-7E13-424A-C964-AD66371CC40D}"/>
              </a:ext>
            </a:extLst>
          </p:cNvPr>
          <p:cNvSpPr/>
          <p:nvPr/>
        </p:nvSpPr>
        <p:spPr>
          <a:xfrm>
            <a:off x="3424127" y="594156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4CBFFCA6-C8A6-8914-E4FC-B8D268C48384}"/>
              </a:ext>
            </a:extLst>
          </p:cNvPr>
          <p:cNvSpPr/>
          <p:nvPr/>
        </p:nvSpPr>
        <p:spPr>
          <a:xfrm>
            <a:off x="3424125" y="631250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8508A2D5-4CE2-2D8E-8859-81CACEBB12EE}"/>
              </a:ext>
            </a:extLst>
          </p:cNvPr>
          <p:cNvSpPr/>
          <p:nvPr/>
        </p:nvSpPr>
        <p:spPr>
          <a:xfrm>
            <a:off x="3015561" y="555659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EAB86E13-93CE-D411-7BEC-CDE52F747720}"/>
              </a:ext>
            </a:extLst>
          </p:cNvPr>
          <p:cNvSpPr/>
          <p:nvPr/>
        </p:nvSpPr>
        <p:spPr>
          <a:xfrm>
            <a:off x="2568110" y="6313250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AC9E837-BA62-6F91-1F94-F032B61A2594}"/>
              </a:ext>
            </a:extLst>
          </p:cNvPr>
          <p:cNvSpPr/>
          <p:nvPr/>
        </p:nvSpPr>
        <p:spPr>
          <a:xfrm>
            <a:off x="535014" y="631196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EFC4038-321E-D547-3978-0D4658BA7338}"/>
              </a:ext>
            </a:extLst>
          </p:cNvPr>
          <p:cNvSpPr/>
          <p:nvPr/>
        </p:nvSpPr>
        <p:spPr>
          <a:xfrm>
            <a:off x="943575" y="631196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7E14A3E8-82ED-2227-EA35-593574E51DB7}"/>
              </a:ext>
            </a:extLst>
          </p:cNvPr>
          <p:cNvSpPr/>
          <p:nvPr/>
        </p:nvSpPr>
        <p:spPr>
          <a:xfrm>
            <a:off x="1352136" y="631196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30C3C0BE-BE19-0A63-9201-B87956FC6BF4}"/>
              </a:ext>
            </a:extLst>
          </p:cNvPr>
          <p:cNvSpPr/>
          <p:nvPr/>
        </p:nvSpPr>
        <p:spPr>
          <a:xfrm>
            <a:off x="1352128" y="593825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4CF9A301-C3E8-4FD5-E305-3EC083DDCFE9}"/>
              </a:ext>
            </a:extLst>
          </p:cNvPr>
          <p:cNvSpPr/>
          <p:nvPr/>
        </p:nvSpPr>
        <p:spPr>
          <a:xfrm>
            <a:off x="530130" y="556436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241B144-A346-7149-BE1C-4542444DBC01}"/>
              </a:ext>
            </a:extLst>
          </p:cNvPr>
          <p:cNvSpPr/>
          <p:nvPr/>
        </p:nvSpPr>
        <p:spPr>
          <a:xfrm>
            <a:off x="9693250" y="423344"/>
            <a:ext cx="40856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688A92BE-0F6D-076D-14C2-4119D1E87562}"/>
              </a:ext>
            </a:extLst>
          </p:cNvPr>
          <p:cNvSpPr/>
          <p:nvPr/>
        </p:nvSpPr>
        <p:spPr>
          <a:xfrm>
            <a:off x="9272462" y="418691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F2511015-420A-C596-9149-49A89EF05853}"/>
              </a:ext>
            </a:extLst>
          </p:cNvPr>
          <p:cNvSpPr/>
          <p:nvPr/>
        </p:nvSpPr>
        <p:spPr>
          <a:xfrm>
            <a:off x="10115535" y="42334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E31B1CA-296D-B3F5-7D0F-5795B73F05FE}"/>
              </a:ext>
            </a:extLst>
          </p:cNvPr>
          <p:cNvSpPr/>
          <p:nvPr/>
        </p:nvSpPr>
        <p:spPr>
          <a:xfrm>
            <a:off x="9705477" y="792676"/>
            <a:ext cx="40856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86A784A-E020-F3EF-2F1D-FD1EAAB9C60A}"/>
              </a:ext>
            </a:extLst>
          </p:cNvPr>
          <p:cNvSpPr/>
          <p:nvPr/>
        </p:nvSpPr>
        <p:spPr>
          <a:xfrm>
            <a:off x="9284689" y="78802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05CD86D8-5880-01D5-2CBC-AB14614C4A91}"/>
              </a:ext>
            </a:extLst>
          </p:cNvPr>
          <p:cNvSpPr/>
          <p:nvPr/>
        </p:nvSpPr>
        <p:spPr>
          <a:xfrm>
            <a:off x="10127762" y="79267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8100260-B55B-6AF9-D36D-7A7399BF6DFB}"/>
              </a:ext>
            </a:extLst>
          </p:cNvPr>
          <p:cNvSpPr/>
          <p:nvPr/>
        </p:nvSpPr>
        <p:spPr>
          <a:xfrm>
            <a:off x="9719201" y="1162008"/>
            <a:ext cx="40856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7F8DA3A-18B0-36D7-EC60-90444251CD22}"/>
              </a:ext>
            </a:extLst>
          </p:cNvPr>
          <p:cNvSpPr/>
          <p:nvPr/>
        </p:nvSpPr>
        <p:spPr>
          <a:xfrm>
            <a:off x="9298413" y="115735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5D3CBC8-BE02-7041-00F7-7E8414B5A26B}"/>
              </a:ext>
            </a:extLst>
          </p:cNvPr>
          <p:cNvSpPr/>
          <p:nvPr/>
        </p:nvSpPr>
        <p:spPr>
          <a:xfrm>
            <a:off x="10141486" y="116200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60C9ADE-820A-B233-A9B3-5A48811C6382}"/>
              </a:ext>
            </a:extLst>
          </p:cNvPr>
          <p:cNvSpPr txBox="1"/>
          <p:nvPr/>
        </p:nvSpPr>
        <p:spPr>
          <a:xfrm>
            <a:off x="7955560" y="2216369"/>
            <a:ext cx="3665734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原点の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をフィールドの最上段のどの</a:t>
            </a:r>
            <a:r>
              <a:rPr kumimoji="1" lang="en-US" altLang="ja-JP" dirty="0"/>
              <a:t>X</a:t>
            </a:r>
            <a:r>
              <a:rPr kumimoji="1" lang="ja-JP" altLang="en-US" dirty="0"/>
              <a:t>座標に出現させるかを乱数で決める</a:t>
            </a:r>
            <a:endParaRPr kumimoji="1" lang="en-US" altLang="ja-JP" dirty="0"/>
          </a:p>
          <a:p>
            <a:r>
              <a:rPr kumimoji="1" lang="en-US" altLang="ja-JP" dirty="0"/>
              <a:t>X</a:t>
            </a:r>
            <a:r>
              <a:rPr kumimoji="1" lang="ja-JP" altLang="en-US" dirty="0"/>
              <a:t>座標</a:t>
            </a:r>
            <a:r>
              <a:rPr kumimoji="1" lang="en-US" altLang="ja-JP" dirty="0"/>
              <a:t>0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Field.Width-2</a:t>
            </a:r>
            <a:r>
              <a:rPr kumimoji="1" lang="ja-JP" altLang="en-US" dirty="0"/>
              <a:t>までの範囲から決める</a:t>
            </a:r>
            <a:endParaRPr kumimoji="1" lang="en-US" altLang="ja-JP" dirty="0"/>
          </a:p>
          <a:p>
            <a:r>
              <a:rPr kumimoji="1" lang="ja-JP" altLang="en-US" dirty="0"/>
              <a:t>テストでは値を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に固定する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ABECA20-8285-A5C6-2277-BB298C1BF6F4}"/>
              </a:ext>
            </a:extLst>
          </p:cNvPr>
          <p:cNvSpPr txBox="1"/>
          <p:nvPr/>
        </p:nvSpPr>
        <p:spPr>
          <a:xfrm>
            <a:off x="7991251" y="4452429"/>
            <a:ext cx="36657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最上段に位置するブロックの相対位置を取得</a:t>
            </a:r>
            <a:endParaRPr kumimoji="1" lang="en-US" altLang="ja-JP" dirty="0"/>
          </a:p>
          <a:p>
            <a:r>
              <a:rPr lang="ja-JP" altLang="en-US" dirty="0"/>
              <a:t>その位置とブロックのパターンから操作ブロックを形成する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474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A5B5BF-BC56-E774-4CF4-227F3592C549}"/>
              </a:ext>
            </a:extLst>
          </p:cNvPr>
          <p:cNvSpPr/>
          <p:nvPr/>
        </p:nvSpPr>
        <p:spPr>
          <a:xfrm>
            <a:off x="553964" y="5028436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1C3EBF-2BEC-B638-442B-31529A3B8D99}"/>
              </a:ext>
            </a:extLst>
          </p:cNvPr>
          <p:cNvSpPr/>
          <p:nvPr/>
        </p:nvSpPr>
        <p:spPr>
          <a:xfrm>
            <a:off x="535004" y="5404252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70CEEC-BC67-F618-8136-9CBC01A81BA3}"/>
              </a:ext>
            </a:extLst>
          </p:cNvPr>
          <p:cNvSpPr/>
          <p:nvPr/>
        </p:nvSpPr>
        <p:spPr>
          <a:xfrm>
            <a:off x="534992" y="5780068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3D36D6-0E68-75F3-6D0A-0C16C0974F9B}"/>
              </a:ext>
            </a:extLst>
          </p:cNvPr>
          <p:cNvSpPr/>
          <p:nvPr/>
        </p:nvSpPr>
        <p:spPr>
          <a:xfrm>
            <a:off x="534993" y="6155884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47FA62-E48F-422E-F9FE-7D9F5FC37A7C}"/>
              </a:ext>
            </a:extLst>
          </p:cNvPr>
          <p:cNvSpPr/>
          <p:nvPr/>
        </p:nvSpPr>
        <p:spPr>
          <a:xfrm>
            <a:off x="3121831" y="6134545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AB79E7F-31DD-3E19-769E-69263593D002}"/>
              </a:ext>
            </a:extLst>
          </p:cNvPr>
          <p:cNvSpPr/>
          <p:nvPr/>
        </p:nvSpPr>
        <p:spPr>
          <a:xfrm>
            <a:off x="2713264" y="6129203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328D8C-6D80-9455-8ADB-507091EE987B}"/>
              </a:ext>
            </a:extLst>
          </p:cNvPr>
          <p:cNvSpPr/>
          <p:nvPr/>
        </p:nvSpPr>
        <p:spPr>
          <a:xfrm>
            <a:off x="3948696" y="6129203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A003DF9-D450-4963-ED5D-6DDC1EC99C71}"/>
              </a:ext>
            </a:extLst>
          </p:cNvPr>
          <p:cNvSpPr/>
          <p:nvPr/>
        </p:nvSpPr>
        <p:spPr>
          <a:xfrm>
            <a:off x="3540129" y="6123861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AF62E27-479F-26D4-83FD-448DA541FBDC}"/>
              </a:ext>
            </a:extLst>
          </p:cNvPr>
          <p:cNvSpPr/>
          <p:nvPr/>
        </p:nvSpPr>
        <p:spPr>
          <a:xfrm>
            <a:off x="534947" y="2785048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1E43E4-E63C-CCBA-92BC-585BE5431B41}"/>
              </a:ext>
            </a:extLst>
          </p:cNvPr>
          <p:cNvSpPr/>
          <p:nvPr/>
        </p:nvSpPr>
        <p:spPr>
          <a:xfrm>
            <a:off x="943507" y="2785048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16ED60A-454C-92FC-4E88-F21280E5C586}"/>
              </a:ext>
            </a:extLst>
          </p:cNvPr>
          <p:cNvSpPr/>
          <p:nvPr/>
        </p:nvSpPr>
        <p:spPr>
          <a:xfrm>
            <a:off x="534947" y="3160864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60770-80F7-E1D3-9AD8-9248EA752B8D}"/>
              </a:ext>
            </a:extLst>
          </p:cNvPr>
          <p:cNvSpPr/>
          <p:nvPr/>
        </p:nvSpPr>
        <p:spPr>
          <a:xfrm>
            <a:off x="943508" y="3160864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EE46C10-8876-4AB1-3CEB-3B90AF1DD98B}"/>
              </a:ext>
            </a:extLst>
          </p:cNvPr>
          <p:cNvSpPr/>
          <p:nvPr/>
        </p:nvSpPr>
        <p:spPr>
          <a:xfrm>
            <a:off x="534991" y="89975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712B8E2-939B-4ADB-87DB-74060D62E208}"/>
              </a:ext>
            </a:extLst>
          </p:cNvPr>
          <p:cNvSpPr/>
          <p:nvPr/>
        </p:nvSpPr>
        <p:spPr>
          <a:xfrm>
            <a:off x="943552" y="89975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69A3647-9BFC-E640-C561-E89784869D73}"/>
              </a:ext>
            </a:extLst>
          </p:cNvPr>
          <p:cNvSpPr/>
          <p:nvPr/>
        </p:nvSpPr>
        <p:spPr>
          <a:xfrm>
            <a:off x="1352113" y="89975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2E43ED0-4068-A6AD-DA33-B5A52CCA1584}"/>
              </a:ext>
            </a:extLst>
          </p:cNvPr>
          <p:cNvSpPr/>
          <p:nvPr/>
        </p:nvSpPr>
        <p:spPr>
          <a:xfrm>
            <a:off x="943551" y="51745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25264-C968-0FE0-721A-9A5A2B76C83B}"/>
              </a:ext>
            </a:extLst>
          </p:cNvPr>
          <p:cNvSpPr/>
          <p:nvPr/>
        </p:nvSpPr>
        <p:spPr>
          <a:xfrm>
            <a:off x="2713975" y="89975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927C7F-F5C4-477D-5404-CCB07B1D0E8F}"/>
              </a:ext>
            </a:extLst>
          </p:cNvPr>
          <p:cNvSpPr/>
          <p:nvPr/>
        </p:nvSpPr>
        <p:spPr>
          <a:xfrm>
            <a:off x="3122536" y="89975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8A02000-931A-1FB7-FCC2-73EF886DA51B}"/>
              </a:ext>
            </a:extLst>
          </p:cNvPr>
          <p:cNvSpPr/>
          <p:nvPr/>
        </p:nvSpPr>
        <p:spPr>
          <a:xfrm>
            <a:off x="2713974" y="51745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FFE8294-6EF3-40E0-1AC8-CFC7361602E2}"/>
              </a:ext>
            </a:extLst>
          </p:cNvPr>
          <p:cNvSpPr/>
          <p:nvPr/>
        </p:nvSpPr>
        <p:spPr>
          <a:xfrm>
            <a:off x="2713973" y="1282050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9D9450A-D147-06A1-F071-FE31B66B8D63}"/>
              </a:ext>
            </a:extLst>
          </p:cNvPr>
          <p:cNvSpPr/>
          <p:nvPr/>
        </p:nvSpPr>
        <p:spPr>
          <a:xfrm>
            <a:off x="4325535" y="886782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F5D7D9F-C6BD-59EB-5601-60784FDFE723}"/>
              </a:ext>
            </a:extLst>
          </p:cNvPr>
          <p:cNvSpPr/>
          <p:nvPr/>
        </p:nvSpPr>
        <p:spPr>
          <a:xfrm>
            <a:off x="4734096" y="886782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96EC8AE-44EF-7C55-1B18-C0DC1818EB71}"/>
              </a:ext>
            </a:extLst>
          </p:cNvPr>
          <p:cNvSpPr/>
          <p:nvPr/>
        </p:nvSpPr>
        <p:spPr>
          <a:xfrm>
            <a:off x="5142657" y="886782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008A6E3-BBB7-E2A4-F8B6-2CE5F4AA3F9B}"/>
              </a:ext>
            </a:extLst>
          </p:cNvPr>
          <p:cNvSpPr/>
          <p:nvPr/>
        </p:nvSpPr>
        <p:spPr>
          <a:xfrm>
            <a:off x="4734095" y="1269082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506064F-051B-6FC7-21F1-A99D16EC5929}"/>
              </a:ext>
            </a:extLst>
          </p:cNvPr>
          <p:cNvSpPr/>
          <p:nvPr/>
        </p:nvSpPr>
        <p:spPr>
          <a:xfrm>
            <a:off x="6640784" y="886782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428B7C5-955F-F645-1327-C13E47587A9E}"/>
              </a:ext>
            </a:extLst>
          </p:cNvPr>
          <p:cNvSpPr/>
          <p:nvPr/>
        </p:nvSpPr>
        <p:spPr>
          <a:xfrm>
            <a:off x="6640783" y="504482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87B085-A98A-FB59-830A-6A64F3296F47}"/>
              </a:ext>
            </a:extLst>
          </p:cNvPr>
          <p:cNvSpPr/>
          <p:nvPr/>
        </p:nvSpPr>
        <p:spPr>
          <a:xfrm>
            <a:off x="6640782" y="1269082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9C4A7EA-A597-035F-B05E-226BD3C6795B}"/>
              </a:ext>
            </a:extLst>
          </p:cNvPr>
          <p:cNvSpPr/>
          <p:nvPr/>
        </p:nvSpPr>
        <p:spPr>
          <a:xfrm>
            <a:off x="6232221" y="873814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5A78356-59D6-0723-76A7-BD53EA192B97}"/>
              </a:ext>
            </a:extLst>
          </p:cNvPr>
          <p:cNvSpPr/>
          <p:nvPr/>
        </p:nvSpPr>
        <p:spPr>
          <a:xfrm>
            <a:off x="534947" y="126432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03C0941-58A9-0FA4-BD24-B39D65E9BDF2}"/>
              </a:ext>
            </a:extLst>
          </p:cNvPr>
          <p:cNvSpPr/>
          <p:nvPr/>
        </p:nvSpPr>
        <p:spPr>
          <a:xfrm>
            <a:off x="943508" y="126432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94ABAFD-04DF-F1A4-C753-299BE031B537}"/>
              </a:ext>
            </a:extLst>
          </p:cNvPr>
          <p:cNvSpPr/>
          <p:nvPr/>
        </p:nvSpPr>
        <p:spPr>
          <a:xfrm>
            <a:off x="1352069" y="126432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A265D04-D748-27A5-70F7-56D1953B6EDB}"/>
              </a:ext>
            </a:extLst>
          </p:cNvPr>
          <p:cNvSpPr/>
          <p:nvPr/>
        </p:nvSpPr>
        <p:spPr>
          <a:xfrm>
            <a:off x="1352068" y="52393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4E47427-61A6-9AE9-8AFA-EEEFCE3A4098}"/>
              </a:ext>
            </a:extLst>
          </p:cNvPr>
          <p:cNvSpPr/>
          <p:nvPr/>
        </p:nvSpPr>
        <p:spPr>
          <a:xfrm>
            <a:off x="534946" y="51917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7126D9E-5718-B958-8724-6648C162C74E}"/>
              </a:ext>
            </a:extLst>
          </p:cNvPr>
          <p:cNvSpPr/>
          <p:nvPr/>
        </p:nvSpPr>
        <p:spPr>
          <a:xfrm>
            <a:off x="2294468" y="52393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D00F94A-7DB9-9B08-AFB0-9C87E15D65A4}"/>
              </a:ext>
            </a:extLst>
          </p:cNvPr>
          <p:cNvSpPr/>
          <p:nvPr/>
        </p:nvSpPr>
        <p:spPr>
          <a:xfrm>
            <a:off x="2304550" y="91110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4D85D67-1FF7-37FB-E3C9-07A6E0F21E87}"/>
              </a:ext>
            </a:extLst>
          </p:cNvPr>
          <p:cNvSpPr/>
          <p:nvPr/>
        </p:nvSpPr>
        <p:spPr>
          <a:xfrm>
            <a:off x="2304548" y="1282050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B830804-D684-40CF-A66E-AF4E164CFE34}"/>
              </a:ext>
            </a:extLst>
          </p:cNvPr>
          <p:cNvSpPr/>
          <p:nvPr/>
        </p:nvSpPr>
        <p:spPr>
          <a:xfrm>
            <a:off x="3121825" y="52393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B363C1D-932B-D2C3-A6DC-1E3E873E1D37}"/>
              </a:ext>
            </a:extLst>
          </p:cNvPr>
          <p:cNvSpPr/>
          <p:nvPr/>
        </p:nvSpPr>
        <p:spPr>
          <a:xfrm>
            <a:off x="3110328" y="127984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8283E9C-4225-411D-B64F-5946DC971F9E}"/>
              </a:ext>
            </a:extLst>
          </p:cNvPr>
          <p:cNvSpPr/>
          <p:nvPr/>
        </p:nvSpPr>
        <p:spPr>
          <a:xfrm>
            <a:off x="4325534" y="50448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8F40F90-3F98-617A-97E5-E383D6E3B904}"/>
              </a:ext>
            </a:extLst>
          </p:cNvPr>
          <p:cNvSpPr/>
          <p:nvPr/>
        </p:nvSpPr>
        <p:spPr>
          <a:xfrm>
            <a:off x="4734095" y="50448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C315BAA-BC86-C583-7411-27C9846355A2}"/>
              </a:ext>
            </a:extLst>
          </p:cNvPr>
          <p:cNvSpPr/>
          <p:nvPr/>
        </p:nvSpPr>
        <p:spPr>
          <a:xfrm>
            <a:off x="5142656" y="50448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30145A7-3278-10E2-E2F7-9BCD8E8B9588}"/>
              </a:ext>
            </a:extLst>
          </p:cNvPr>
          <p:cNvSpPr/>
          <p:nvPr/>
        </p:nvSpPr>
        <p:spPr>
          <a:xfrm>
            <a:off x="4303602" y="125611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C2ADA8D-C09D-0D36-24D1-7C932CC867B9}"/>
              </a:ext>
            </a:extLst>
          </p:cNvPr>
          <p:cNvSpPr/>
          <p:nvPr/>
        </p:nvSpPr>
        <p:spPr>
          <a:xfrm>
            <a:off x="5154882" y="127984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83C18A8-A342-911F-0DFB-D6E5ABDD62AA}"/>
              </a:ext>
            </a:extLst>
          </p:cNvPr>
          <p:cNvSpPr/>
          <p:nvPr/>
        </p:nvSpPr>
        <p:spPr>
          <a:xfrm>
            <a:off x="6219996" y="124314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1A9611F-9C27-F46B-4F78-D93C7F74BAF2}"/>
              </a:ext>
            </a:extLst>
          </p:cNvPr>
          <p:cNvSpPr/>
          <p:nvPr/>
        </p:nvSpPr>
        <p:spPr>
          <a:xfrm>
            <a:off x="6219995" y="47854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3853B69-973E-B92D-FD9A-45354374B8F0}"/>
              </a:ext>
            </a:extLst>
          </p:cNvPr>
          <p:cNvSpPr/>
          <p:nvPr/>
        </p:nvSpPr>
        <p:spPr>
          <a:xfrm>
            <a:off x="7063068" y="50448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5388CF1-638A-832E-4612-C80B9981F839}"/>
              </a:ext>
            </a:extLst>
          </p:cNvPr>
          <p:cNvSpPr/>
          <p:nvPr/>
        </p:nvSpPr>
        <p:spPr>
          <a:xfrm>
            <a:off x="7071276" y="88678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989A9AF-7098-5FA0-45E0-6ADE8B6C7173}"/>
              </a:ext>
            </a:extLst>
          </p:cNvPr>
          <p:cNvSpPr/>
          <p:nvPr/>
        </p:nvSpPr>
        <p:spPr>
          <a:xfrm>
            <a:off x="7071274" y="125772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99D4FC3-C74D-5D5A-D0B8-07339505798D}"/>
              </a:ext>
            </a:extLst>
          </p:cNvPr>
          <p:cNvSpPr/>
          <p:nvPr/>
        </p:nvSpPr>
        <p:spPr>
          <a:xfrm>
            <a:off x="959115" y="5401281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5AD03F3-DDD3-EE09-BA02-901220CF121F}"/>
              </a:ext>
            </a:extLst>
          </p:cNvPr>
          <p:cNvSpPr/>
          <p:nvPr/>
        </p:nvSpPr>
        <p:spPr>
          <a:xfrm>
            <a:off x="953296" y="578655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3FE845C-8F77-BD4E-4D5B-80D7EBC8D4C5}"/>
              </a:ext>
            </a:extLst>
          </p:cNvPr>
          <p:cNvSpPr/>
          <p:nvPr/>
        </p:nvSpPr>
        <p:spPr>
          <a:xfrm>
            <a:off x="953294" y="615749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CCB6ED-4902-B05A-4234-B11C85BBB6EF}"/>
              </a:ext>
            </a:extLst>
          </p:cNvPr>
          <p:cNvSpPr/>
          <p:nvPr/>
        </p:nvSpPr>
        <p:spPr>
          <a:xfrm>
            <a:off x="1377762" y="5401281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BEA771C-4279-0190-A125-70D662B4DB30}"/>
              </a:ext>
            </a:extLst>
          </p:cNvPr>
          <p:cNvSpPr/>
          <p:nvPr/>
        </p:nvSpPr>
        <p:spPr>
          <a:xfrm>
            <a:off x="1371943" y="578655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E339F56-F502-7786-DE6E-0EE3A4DEC0EC}"/>
              </a:ext>
            </a:extLst>
          </p:cNvPr>
          <p:cNvSpPr/>
          <p:nvPr/>
        </p:nvSpPr>
        <p:spPr>
          <a:xfrm>
            <a:off x="1371941" y="615749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882D154-6997-3E90-2FAA-4B7A4684827A}"/>
              </a:ext>
            </a:extLst>
          </p:cNvPr>
          <p:cNvSpPr/>
          <p:nvPr/>
        </p:nvSpPr>
        <p:spPr>
          <a:xfrm>
            <a:off x="1805853" y="5401281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4CE0D9A-CE3C-24B1-E861-7C15FF0445FC}"/>
              </a:ext>
            </a:extLst>
          </p:cNvPr>
          <p:cNvSpPr/>
          <p:nvPr/>
        </p:nvSpPr>
        <p:spPr>
          <a:xfrm>
            <a:off x="1800034" y="578655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5FAC098F-1AF9-6405-7F43-C88FD2E7A9E7}"/>
              </a:ext>
            </a:extLst>
          </p:cNvPr>
          <p:cNvSpPr/>
          <p:nvPr/>
        </p:nvSpPr>
        <p:spPr>
          <a:xfrm>
            <a:off x="1800032" y="615749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D8EA9C7-618A-E9AB-7ED2-2349598F6C93}"/>
              </a:ext>
            </a:extLst>
          </p:cNvPr>
          <p:cNvSpPr/>
          <p:nvPr/>
        </p:nvSpPr>
        <p:spPr>
          <a:xfrm>
            <a:off x="963476" y="502937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C496468-699C-5FBD-B1E4-EC2AA200CA04}"/>
              </a:ext>
            </a:extLst>
          </p:cNvPr>
          <p:cNvSpPr/>
          <p:nvPr/>
        </p:nvSpPr>
        <p:spPr>
          <a:xfrm>
            <a:off x="1382123" y="502937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39CF586-2837-7E8C-B44F-55CA7E888060}"/>
              </a:ext>
            </a:extLst>
          </p:cNvPr>
          <p:cNvSpPr/>
          <p:nvPr/>
        </p:nvSpPr>
        <p:spPr>
          <a:xfrm>
            <a:off x="1810214" y="502937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998AA99-8E89-BB24-B108-E21713EE86EF}"/>
              </a:ext>
            </a:extLst>
          </p:cNvPr>
          <p:cNvSpPr/>
          <p:nvPr/>
        </p:nvSpPr>
        <p:spPr>
          <a:xfrm>
            <a:off x="2713266" y="574418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F2D70A9-00F5-7602-5BD2-1618BB3624EF}"/>
              </a:ext>
            </a:extLst>
          </p:cNvPr>
          <p:cNvSpPr/>
          <p:nvPr/>
        </p:nvSpPr>
        <p:spPr>
          <a:xfrm>
            <a:off x="3112038" y="576174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862FC0-3A69-A715-6B93-990B0229B13D}"/>
              </a:ext>
            </a:extLst>
          </p:cNvPr>
          <p:cNvSpPr/>
          <p:nvPr/>
        </p:nvSpPr>
        <p:spPr>
          <a:xfrm>
            <a:off x="3540129" y="576174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2F7C8CA-6547-1284-6B5F-8FB25E50B066}"/>
              </a:ext>
            </a:extLst>
          </p:cNvPr>
          <p:cNvSpPr/>
          <p:nvPr/>
        </p:nvSpPr>
        <p:spPr>
          <a:xfrm>
            <a:off x="2713266" y="535134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1DFB14E-3DB6-EE28-CD47-66102F65D8F4}"/>
              </a:ext>
            </a:extLst>
          </p:cNvPr>
          <p:cNvSpPr/>
          <p:nvPr/>
        </p:nvSpPr>
        <p:spPr>
          <a:xfrm>
            <a:off x="3112038" y="536890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3819BB6-7EEE-1B65-BFC1-2AD51CE552C0}"/>
              </a:ext>
            </a:extLst>
          </p:cNvPr>
          <p:cNvSpPr/>
          <p:nvPr/>
        </p:nvSpPr>
        <p:spPr>
          <a:xfrm>
            <a:off x="3540129" y="536890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6E7B3CF5-F011-82AD-83B0-42FBA80F3F29}"/>
              </a:ext>
            </a:extLst>
          </p:cNvPr>
          <p:cNvSpPr/>
          <p:nvPr/>
        </p:nvSpPr>
        <p:spPr>
          <a:xfrm>
            <a:off x="2713266" y="497606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7307171-B883-E3B7-1311-DFB45317AFC0}"/>
              </a:ext>
            </a:extLst>
          </p:cNvPr>
          <p:cNvSpPr/>
          <p:nvPr/>
        </p:nvSpPr>
        <p:spPr>
          <a:xfrm>
            <a:off x="3112038" y="499362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B1D1B2F-9013-4D32-A2C6-81A2D79DB6DA}"/>
              </a:ext>
            </a:extLst>
          </p:cNvPr>
          <p:cNvSpPr/>
          <p:nvPr/>
        </p:nvSpPr>
        <p:spPr>
          <a:xfrm>
            <a:off x="3540129" y="499362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0FF5EC10-9813-A0D5-E367-DFD3591E515E}"/>
              </a:ext>
            </a:extLst>
          </p:cNvPr>
          <p:cNvSpPr/>
          <p:nvPr/>
        </p:nvSpPr>
        <p:spPr>
          <a:xfrm>
            <a:off x="3945280" y="5755801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410DFCA-A850-6700-6BC9-F552E417652C}"/>
              </a:ext>
            </a:extLst>
          </p:cNvPr>
          <p:cNvSpPr/>
          <p:nvPr/>
        </p:nvSpPr>
        <p:spPr>
          <a:xfrm>
            <a:off x="3945280" y="5362961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7F9EFE52-A4D6-05E2-CDC4-2A78899EA483}"/>
              </a:ext>
            </a:extLst>
          </p:cNvPr>
          <p:cNvSpPr/>
          <p:nvPr/>
        </p:nvSpPr>
        <p:spPr>
          <a:xfrm>
            <a:off x="3945280" y="498768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A2BC080-FFA4-C233-2866-76D65B34F91E}"/>
              </a:ext>
            </a:extLst>
          </p:cNvPr>
          <p:cNvSpPr txBox="1"/>
          <p:nvPr/>
        </p:nvSpPr>
        <p:spPr>
          <a:xfrm>
            <a:off x="6232221" y="2451370"/>
            <a:ext cx="5424775" cy="36933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ブロックのデータ型</a:t>
            </a:r>
            <a:endParaRPr kumimoji="1" lang="en-US" altLang="ja-JP" dirty="0"/>
          </a:p>
          <a:p>
            <a:r>
              <a:rPr lang="en-US" altLang="ja-JP" dirty="0"/>
              <a:t>Struct block:</a:t>
            </a:r>
            <a:r>
              <a:rPr lang="ja-JP" altLang="en-US" dirty="0"/>
              <a:t>構造体</a:t>
            </a:r>
            <a:endParaRPr lang="en-US" altLang="ja-JP" dirty="0"/>
          </a:p>
          <a:p>
            <a:r>
              <a:rPr lang="en-US" altLang="ja-JP" dirty="0" err="1"/>
              <a:t>mathData</a:t>
            </a:r>
            <a:r>
              <a:rPr lang="en-US" altLang="ja-JP" dirty="0"/>
              <a:t> 1:</a:t>
            </a:r>
          </a:p>
          <a:p>
            <a:r>
              <a:rPr lang="en-US" altLang="ja-JP" dirty="0" err="1"/>
              <a:t>mathData</a:t>
            </a:r>
            <a:r>
              <a:rPr lang="en-US" altLang="ja-JP" dirty="0"/>
              <a:t> 2:</a:t>
            </a:r>
          </a:p>
          <a:p>
            <a:r>
              <a:rPr lang="en-US" altLang="ja-JP" dirty="0" err="1"/>
              <a:t>mathData</a:t>
            </a:r>
            <a:r>
              <a:rPr lang="en-US" altLang="ja-JP" dirty="0"/>
              <a:t> 3:</a:t>
            </a:r>
          </a:p>
          <a:p>
            <a:r>
              <a:rPr lang="en-US" altLang="ja-JP" dirty="0" err="1"/>
              <a:t>mathData</a:t>
            </a:r>
            <a:r>
              <a:rPr lang="en-US" altLang="ja-JP" dirty="0"/>
              <a:t> 4:</a:t>
            </a:r>
          </a:p>
          <a:p>
            <a:r>
              <a:rPr lang="ja-JP" altLang="en-US" dirty="0"/>
              <a:t>升データ四つでブロックが構成されているので、その四つのマス情報</a:t>
            </a:r>
            <a:endParaRPr lang="en-US" altLang="ja-JP" dirty="0"/>
          </a:p>
          <a:p>
            <a:r>
              <a:rPr lang="en-US" altLang="ja-JP" dirty="0"/>
              <a:t>3*3</a:t>
            </a:r>
            <a:r>
              <a:rPr lang="ja-JP" altLang="en-US" dirty="0"/>
              <a:t>の</a:t>
            </a:r>
            <a:r>
              <a:rPr lang="en-US" altLang="ja-JP" dirty="0"/>
              <a:t>9</a:t>
            </a:r>
            <a:r>
              <a:rPr lang="ja-JP" altLang="en-US" dirty="0"/>
              <a:t>マス換算</a:t>
            </a:r>
            <a:endParaRPr lang="en-US" altLang="ja-JP" dirty="0"/>
          </a:p>
          <a:p>
            <a:r>
              <a:rPr lang="ja-JP" altLang="en-US" dirty="0"/>
              <a:t>左上を原点として、原点に近いほうから</a:t>
            </a:r>
            <a:r>
              <a:rPr lang="en-US" altLang="ja-JP" dirty="0"/>
              <a:t>X</a:t>
            </a:r>
            <a:r>
              <a:rPr lang="ja-JP" altLang="en-US" dirty="0"/>
              <a:t>軸方向に数を増やしてカウントを取る</a:t>
            </a:r>
            <a:endParaRPr lang="en-US" altLang="ja-JP" dirty="0"/>
          </a:p>
          <a:p>
            <a:r>
              <a:rPr lang="en-US" altLang="ja-JP" dirty="0"/>
              <a:t>Data1</a:t>
            </a:r>
            <a:r>
              <a:rPr lang="ja-JP" altLang="en-US" dirty="0"/>
              <a:t>が原点に最も近い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BCE2C0F-DC64-F717-2D57-F423556394C6}"/>
              </a:ext>
            </a:extLst>
          </p:cNvPr>
          <p:cNvSpPr/>
          <p:nvPr/>
        </p:nvSpPr>
        <p:spPr>
          <a:xfrm>
            <a:off x="9693250" y="423344"/>
            <a:ext cx="40856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E40AC1B-C86C-DF34-A6A9-6B9409C6944B}"/>
              </a:ext>
            </a:extLst>
          </p:cNvPr>
          <p:cNvSpPr/>
          <p:nvPr/>
        </p:nvSpPr>
        <p:spPr>
          <a:xfrm>
            <a:off x="9272462" y="418691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64ECD2B5-B537-B630-3DD2-CF25DA7B1625}"/>
              </a:ext>
            </a:extLst>
          </p:cNvPr>
          <p:cNvSpPr/>
          <p:nvPr/>
        </p:nvSpPr>
        <p:spPr>
          <a:xfrm>
            <a:off x="10115535" y="42334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C0D2E1A-0B03-96FC-C394-470A13641870}"/>
              </a:ext>
            </a:extLst>
          </p:cNvPr>
          <p:cNvSpPr/>
          <p:nvPr/>
        </p:nvSpPr>
        <p:spPr>
          <a:xfrm>
            <a:off x="9705477" y="792676"/>
            <a:ext cx="40856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F05A58C-0F66-3F95-50F5-2BA60E5C6180}"/>
              </a:ext>
            </a:extLst>
          </p:cNvPr>
          <p:cNvSpPr/>
          <p:nvPr/>
        </p:nvSpPr>
        <p:spPr>
          <a:xfrm>
            <a:off x="9284689" y="78802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256C25F0-DC9F-5A99-779C-886D29B2EE19}"/>
              </a:ext>
            </a:extLst>
          </p:cNvPr>
          <p:cNvSpPr/>
          <p:nvPr/>
        </p:nvSpPr>
        <p:spPr>
          <a:xfrm>
            <a:off x="10127762" y="79267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739D12B-47E8-FFD8-B933-F951C2FBD828}"/>
              </a:ext>
            </a:extLst>
          </p:cNvPr>
          <p:cNvSpPr/>
          <p:nvPr/>
        </p:nvSpPr>
        <p:spPr>
          <a:xfrm>
            <a:off x="9719201" y="1162008"/>
            <a:ext cx="40856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FCD78DDD-E3C7-EA6F-0C9D-C7A0B766ED77}"/>
              </a:ext>
            </a:extLst>
          </p:cNvPr>
          <p:cNvSpPr/>
          <p:nvPr/>
        </p:nvSpPr>
        <p:spPr>
          <a:xfrm>
            <a:off x="9298413" y="115735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67C593EC-ECDF-575C-48BC-2AF802CC6424}"/>
              </a:ext>
            </a:extLst>
          </p:cNvPr>
          <p:cNvSpPr/>
          <p:nvPr/>
        </p:nvSpPr>
        <p:spPr>
          <a:xfrm>
            <a:off x="10141486" y="116200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2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F816E1-0532-2BB7-6DC3-AFE3A4AEF981}"/>
              </a:ext>
            </a:extLst>
          </p:cNvPr>
          <p:cNvSpPr txBox="1"/>
          <p:nvPr/>
        </p:nvSpPr>
        <p:spPr>
          <a:xfrm>
            <a:off x="541101" y="383367"/>
            <a:ext cx="10642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ブロック移動の処理</a:t>
            </a:r>
            <a:endParaRPr kumimoji="1" lang="en-US" altLang="ja-JP" sz="2800" dirty="0"/>
          </a:p>
          <a:p>
            <a:r>
              <a:rPr lang="en-US" altLang="ja-JP" sz="2800" dirty="0" err="1"/>
              <a:t>MoveBlock</a:t>
            </a:r>
            <a:r>
              <a:rPr lang="ja-JP" altLang="en-US" sz="2800" dirty="0"/>
              <a:t>メソッドで</a:t>
            </a:r>
            <a:r>
              <a:rPr lang="en-US" altLang="ja-JP" sz="2800" dirty="0" err="1"/>
              <a:t>BlockPattern</a:t>
            </a:r>
            <a:r>
              <a:rPr lang="ja-JP" altLang="en-US" sz="2800" dirty="0"/>
              <a:t>に</a:t>
            </a:r>
            <a:r>
              <a:rPr lang="en-US" altLang="ja-JP" sz="2800" dirty="0" err="1"/>
              <a:t>currentBP</a:t>
            </a:r>
            <a:r>
              <a:rPr lang="ja-JP" altLang="en-US" sz="2800" dirty="0"/>
              <a:t>を指定し、</a:t>
            </a:r>
            <a:r>
              <a:rPr lang="en-US" altLang="ja-JP" sz="2800" dirty="0" err="1"/>
              <a:t>dir</a:t>
            </a:r>
            <a:r>
              <a:rPr lang="ja-JP" altLang="en-US" sz="2800" dirty="0"/>
              <a:t>で移動方向を指定した場合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7538F9-6446-F565-9C54-EB337C61510B}"/>
              </a:ext>
            </a:extLst>
          </p:cNvPr>
          <p:cNvSpPr txBox="1"/>
          <p:nvPr/>
        </p:nvSpPr>
        <p:spPr>
          <a:xfrm>
            <a:off x="369651" y="2502440"/>
            <a:ext cx="280156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err="1"/>
              <a:t>currentBP</a:t>
            </a:r>
            <a:r>
              <a:rPr kumimoji="1" lang="ja-JP" altLang="en-US" dirty="0"/>
              <a:t>で現在の操作ブロックのデータを取得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3996AD5-C0D2-B04A-44D3-21ECD25689D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71217" y="2825606"/>
            <a:ext cx="781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3F195C-E931-07EC-D0D2-FA0EF57CD9FA}"/>
              </a:ext>
            </a:extLst>
          </p:cNvPr>
          <p:cNvSpPr txBox="1"/>
          <p:nvPr/>
        </p:nvSpPr>
        <p:spPr>
          <a:xfrm>
            <a:off x="7748057" y="2422079"/>
            <a:ext cx="280156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err="1"/>
              <a:t>currentBP</a:t>
            </a:r>
            <a:r>
              <a:rPr kumimoji="1" lang="ja-JP" altLang="en-US" dirty="0"/>
              <a:t>の</a:t>
            </a:r>
            <a:r>
              <a:rPr kumimoji="1" lang="en-US" altLang="ja-JP" dirty="0"/>
              <a:t>Num1~4</a:t>
            </a:r>
            <a:r>
              <a:rPr kumimoji="1" lang="ja-JP" altLang="en-US" dirty="0"/>
              <a:t>の値を</a:t>
            </a:r>
            <a:r>
              <a:rPr kumimoji="1" lang="en-US" altLang="ja-JP" dirty="0" err="1"/>
              <a:t>dir</a:t>
            </a:r>
            <a:r>
              <a:rPr kumimoji="1" lang="ja-JP" altLang="en-US" dirty="0"/>
              <a:t>で与えられる方向に応じて、計算を加える</a:t>
            </a:r>
            <a:endParaRPr lang="en-US" altLang="ja-JP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EA53010-D70C-92C7-9F4B-764006366F1E}"/>
              </a:ext>
            </a:extLst>
          </p:cNvPr>
          <p:cNvCxnSpPr>
            <a:cxnSpLocks/>
          </p:cNvCxnSpPr>
          <p:nvPr/>
        </p:nvCxnSpPr>
        <p:spPr>
          <a:xfrm>
            <a:off x="6838344" y="2825606"/>
            <a:ext cx="781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92BB89-3DE4-BF10-B5AE-D2A3C058D708}"/>
              </a:ext>
            </a:extLst>
          </p:cNvPr>
          <p:cNvSpPr txBox="1"/>
          <p:nvPr/>
        </p:nvSpPr>
        <p:spPr>
          <a:xfrm>
            <a:off x="7729305" y="4561702"/>
            <a:ext cx="280156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Num1~4</a:t>
            </a:r>
            <a:r>
              <a:rPr lang="ja-JP" altLang="en-US" dirty="0"/>
              <a:t>の値を更新して、その升目の</a:t>
            </a:r>
            <a:r>
              <a:rPr lang="en-US" altLang="ja-JP" dirty="0"/>
              <a:t>fill</a:t>
            </a:r>
            <a:r>
              <a:rPr lang="ja-JP" altLang="en-US" dirty="0"/>
              <a:t>属性を</a:t>
            </a:r>
            <a:r>
              <a:rPr lang="en-US" altLang="ja-JP" dirty="0"/>
              <a:t>true</a:t>
            </a:r>
            <a:r>
              <a:rPr lang="ja-JP" altLang="en-US" dirty="0"/>
              <a:t>に変更</a:t>
            </a:r>
            <a:endParaRPr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4002995-F92F-E993-63EA-FF856C007BCB}"/>
              </a:ext>
            </a:extLst>
          </p:cNvPr>
          <p:cNvCxnSpPr>
            <a:cxnSpLocks/>
          </p:cNvCxnSpPr>
          <p:nvPr/>
        </p:nvCxnSpPr>
        <p:spPr>
          <a:xfrm flipH="1">
            <a:off x="9020785" y="3425770"/>
            <a:ext cx="12700" cy="114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7F72B4-8B1D-39F4-3E67-22184882F471}"/>
              </a:ext>
            </a:extLst>
          </p:cNvPr>
          <p:cNvSpPr txBox="1"/>
          <p:nvPr/>
        </p:nvSpPr>
        <p:spPr>
          <a:xfrm>
            <a:off x="4049478" y="4547801"/>
            <a:ext cx="280156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Sweep</a:t>
            </a:r>
            <a:r>
              <a:rPr lang="ja-JP" altLang="en-US" dirty="0"/>
              <a:t>で全升をチェックして、</a:t>
            </a:r>
            <a:r>
              <a:rPr lang="en-US" altLang="ja-JP" dirty="0"/>
              <a:t>true</a:t>
            </a:r>
            <a:r>
              <a:rPr lang="ja-JP" altLang="en-US" dirty="0"/>
              <a:t>のマスを塗りつぶす</a:t>
            </a:r>
            <a:endParaRPr lang="en-US" altLang="ja-JP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086BBF0-88FD-6BDE-AD08-9F9E94F46279}"/>
              </a:ext>
            </a:extLst>
          </p:cNvPr>
          <p:cNvCxnSpPr>
            <a:cxnSpLocks/>
          </p:cNvCxnSpPr>
          <p:nvPr/>
        </p:nvCxnSpPr>
        <p:spPr>
          <a:xfrm flipH="1">
            <a:off x="3171217" y="5009466"/>
            <a:ext cx="865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16110FE-C5F3-D617-91BA-72D07CB6E03F}"/>
              </a:ext>
            </a:extLst>
          </p:cNvPr>
          <p:cNvSpPr txBox="1"/>
          <p:nvPr/>
        </p:nvSpPr>
        <p:spPr>
          <a:xfrm>
            <a:off x="369651" y="4686300"/>
            <a:ext cx="280156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pictureBox</a:t>
            </a:r>
            <a:r>
              <a:rPr lang="ja-JP" altLang="en-US" dirty="0"/>
              <a:t>の</a:t>
            </a:r>
            <a:r>
              <a:rPr lang="en-US" altLang="ja-JP" dirty="0"/>
              <a:t>refresh</a:t>
            </a:r>
            <a:r>
              <a:rPr lang="ja-JP" altLang="en-US" dirty="0"/>
              <a:t>で描画を更新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2FE0DF-3186-CC8B-E034-FE298B9AC175}"/>
              </a:ext>
            </a:extLst>
          </p:cNvPr>
          <p:cNvSpPr txBox="1"/>
          <p:nvPr/>
        </p:nvSpPr>
        <p:spPr>
          <a:xfrm>
            <a:off x="3994826" y="2232331"/>
            <a:ext cx="2801566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err="1"/>
              <a:t>currentBP</a:t>
            </a:r>
            <a:r>
              <a:rPr lang="ja-JP" altLang="en-US" dirty="0"/>
              <a:t>の各</a:t>
            </a:r>
            <a:r>
              <a:rPr lang="en-US" altLang="ja-JP" dirty="0"/>
              <a:t>Num</a:t>
            </a:r>
            <a:r>
              <a:rPr lang="ja-JP" altLang="en-US" dirty="0"/>
              <a:t>メンバの</a:t>
            </a:r>
            <a:r>
              <a:rPr lang="en-US" altLang="ja-JP" dirty="0"/>
              <a:t>fill</a:t>
            </a:r>
            <a:r>
              <a:rPr lang="ja-JP" altLang="en-US" dirty="0"/>
              <a:t>属性を</a:t>
            </a:r>
            <a:r>
              <a:rPr lang="en-US" altLang="ja-JP" dirty="0"/>
              <a:t>false</a:t>
            </a:r>
            <a:r>
              <a:rPr lang="ja-JP" altLang="en-US" dirty="0"/>
              <a:t>に変更</a:t>
            </a:r>
            <a:endParaRPr lang="en-US" altLang="ja-JP" dirty="0"/>
          </a:p>
          <a:p>
            <a:r>
              <a:rPr kumimoji="1" lang="ja-JP" altLang="en-US" dirty="0"/>
              <a:t>移動前に被りが起きないようにリセット</a:t>
            </a:r>
            <a:endParaRPr kumimoji="1" lang="en-US" altLang="ja-JP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F152104-3580-36DB-EDC0-1F79EE363F29}"/>
              </a:ext>
            </a:extLst>
          </p:cNvPr>
          <p:cNvCxnSpPr>
            <a:cxnSpLocks/>
          </p:cNvCxnSpPr>
          <p:nvPr/>
        </p:nvCxnSpPr>
        <p:spPr>
          <a:xfrm flipH="1">
            <a:off x="6851044" y="5009465"/>
            <a:ext cx="865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7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5F015-589A-807F-2D61-3466DDEA08AB}"/>
              </a:ext>
            </a:extLst>
          </p:cNvPr>
          <p:cNvSpPr txBox="1"/>
          <p:nvPr/>
        </p:nvSpPr>
        <p:spPr>
          <a:xfrm>
            <a:off x="541101" y="383367"/>
            <a:ext cx="1064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回転の処理</a:t>
            </a:r>
            <a:endParaRPr kumimoji="1" lang="en-US" altLang="ja-JP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3D86D3-1475-28AA-3C73-E645BCC66E1A}"/>
              </a:ext>
            </a:extLst>
          </p:cNvPr>
          <p:cNvSpPr/>
          <p:nvPr/>
        </p:nvSpPr>
        <p:spPr>
          <a:xfrm>
            <a:off x="961889" y="1318694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D37DC8-7828-4BC5-C938-3E03D45D1C2D}"/>
              </a:ext>
            </a:extLst>
          </p:cNvPr>
          <p:cNvSpPr/>
          <p:nvPr/>
        </p:nvSpPr>
        <p:spPr>
          <a:xfrm>
            <a:off x="541101" y="1314041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8A77388-F349-8CCA-F18A-A9DC0EBEA4DD}"/>
              </a:ext>
            </a:extLst>
          </p:cNvPr>
          <p:cNvSpPr/>
          <p:nvPr/>
        </p:nvSpPr>
        <p:spPr>
          <a:xfrm>
            <a:off x="1384174" y="131869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7DF670-C7F3-0B0E-2C88-0ACB3CC25C55}"/>
              </a:ext>
            </a:extLst>
          </p:cNvPr>
          <p:cNvSpPr/>
          <p:nvPr/>
        </p:nvSpPr>
        <p:spPr>
          <a:xfrm>
            <a:off x="974116" y="1688026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E35148-DF1B-4542-06E5-BE2C8EF18793}"/>
              </a:ext>
            </a:extLst>
          </p:cNvPr>
          <p:cNvSpPr/>
          <p:nvPr/>
        </p:nvSpPr>
        <p:spPr>
          <a:xfrm>
            <a:off x="553328" y="168337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D145C4B-8032-CD94-1D34-014037FBB4D1}"/>
              </a:ext>
            </a:extLst>
          </p:cNvPr>
          <p:cNvSpPr/>
          <p:nvPr/>
        </p:nvSpPr>
        <p:spPr>
          <a:xfrm>
            <a:off x="1396401" y="168802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C29CF8B-80C3-6391-1220-742CCF36FD9A}"/>
              </a:ext>
            </a:extLst>
          </p:cNvPr>
          <p:cNvSpPr/>
          <p:nvPr/>
        </p:nvSpPr>
        <p:spPr>
          <a:xfrm>
            <a:off x="987840" y="2057358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6C4700A-753C-D3DC-AAFB-3EFE81FA5C8A}"/>
              </a:ext>
            </a:extLst>
          </p:cNvPr>
          <p:cNvSpPr/>
          <p:nvPr/>
        </p:nvSpPr>
        <p:spPr>
          <a:xfrm>
            <a:off x="567052" y="2052705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5ECBE55-FC74-0AA4-D263-E673EB35CF2E}"/>
              </a:ext>
            </a:extLst>
          </p:cNvPr>
          <p:cNvSpPr/>
          <p:nvPr/>
        </p:nvSpPr>
        <p:spPr>
          <a:xfrm>
            <a:off x="1410125" y="205735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A729C56-90BF-7758-9B56-4BAAFDAF5044}"/>
              </a:ext>
            </a:extLst>
          </p:cNvPr>
          <p:cNvSpPr/>
          <p:nvPr/>
        </p:nvSpPr>
        <p:spPr>
          <a:xfrm>
            <a:off x="2152650" y="1683373"/>
            <a:ext cx="8763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0B11125-C1CC-5669-130C-CE6C151312BF}"/>
              </a:ext>
            </a:extLst>
          </p:cNvPr>
          <p:cNvSpPr/>
          <p:nvPr/>
        </p:nvSpPr>
        <p:spPr>
          <a:xfrm>
            <a:off x="3400390" y="1721268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32D1A8E-A9EC-5F09-8159-7A4009A9839A}"/>
              </a:ext>
            </a:extLst>
          </p:cNvPr>
          <p:cNvSpPr/>
          <p:nvPr/>
        </p:nvSpPr>
        <p:spPr>
          <a:xfrm>
            <a:off x="3400390" y="209140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02D37E0-9B6A-C5F9-B143-FEA21B81546A}"/>
              </a:ext>
            </a:extLst>
          </p:cNvPr>
          <p:cNvSpPr/>
          <p:nvPr/>
        </p:nvSpPr>
        <p:spPr>
          <a:xfrm>
            <a:off x="3383165" y="135153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06A93AD-3056-A507-841C-DB63C2DE5B12}"/>
              </a:ext>
            </a:extLst>
          </p:cNvPr>
          <p:cNvSpPr/>
          <p:nvPr/>
        </p:nvSpPr>
        <p:spPr>
          <a:xfrm>
            <a:off x="3802949" y="1720865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627D38F-AC7A-CC7A-D176-9A4F958AF806}"/>
              </a:ext>
            </a:extLst>
          </p:cNvPr>
          <p:cNvSpPr/>
          <p:nvPr/>
        </p:nvSpPr>
        <p:spPr>
          <a:xfrm>
            <a:off x="3821178" y="210752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25AEE-B014-6FAF-1D15-88C7EDECED12}"/>
              </a:ext>
            </a:extLst>
          </p:cNvPr>
          <p:cNvSpPr/>
          <p:nvPr/>
        </p:nvSpPr>
        <p:spPr>
          <a:xfrm>
            <a:off x="3803092" y="135153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D7BDE28-C5CE-D05E-909A-63E756109AAD}"/>
              </a:ext>
            </a:extLst>
          </p:cNvPr>
          <p:cNvSpPr/>
          <p:nvPr/>
        </p:nvSpPr>
        <p:spPr>
          <a:xfrm>
            <a:off x="4234709" y="1738456"/>
            <a:ext cx="367133" cy="369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8D07FD3-3DE9-BB14-B2CC-EF3FB7888C6D}"/>
              </a:ext>
            </a:extLst>
          </p:cNvPr>
          <p:cNvSpPr/>
          <p:nvPr/>
        </p:nvSpPr>
        <p:spPr>
          <a:xfrm>
            <a:off x="4211510" y="2107522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3448B15-5108-A5B3-C289-4B48CE34022D}"/>
              </a:ext>
            </a:extLst>
          </p:cNvPr>
          <p:cNvSpPr/>
          <p:nvPr/>
        </p:nvSpPr>
        <p:spPr>
          <a:xfrm>
            <a:off x="4235485" y="136938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7EE2334-C50A-1521-823D-B0A1F24E04FC}"/>
              </a:ext>
            </a:extLst>
          </p:cNvPr>
          <p:cNvSpPr/>
          <p:nvPr/>
        </p:nvSpPr>
        <p:spPr>
          <a:xfrm>
            <a:off x="583279" y="401943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89B1EFB-BDAB-D3CC-D0DC-94087C4FCE4F}"/>
              </a:ext>
            </a:extLst>
          </p:cNvPr>
          <p:cNvSpPr/>
          <p:nvPr/>
        </p:nvSpPr>
        <p:spPr>
          <a:xfrm>
            <a:off x="991840" y="401943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8E4B601-31FB-0DA4-16BF-323182E3AA8F}"/>
              </a:ext>
            </a:extLst>
          </p:cNvPr>
          <p:cNvSpPr/>
          <p:nvPr/>
        </p:nvSpPr>
        <p:spPr>
          <a:xfrm>
            <a:off x="991839" y="3650105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E56C898-33D3-B19C-0155-461C56453F4C}"/>
              </a:ext>
            </a:extLst>
          </p:cNvPr>
          <p:cNvSpPr/>
          <p:nvPr/>
        </p:nvSpPr>
        <p:spPr>
          <a:xfrm>
            <a:off x="991839" y="328337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2DA738F-A2C9-A21A-866F-E25AD00B4716}"/>
              </a:ext>
            </a:extLst>
          </p:cNvPr>
          <p:cNvSpPr/>
          <p:nvPr/>
        </p:nvSpPr>
        <p:spPr>
          <a:xfrm>
            <a:off x="1393096" y="3277601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FE35CC3-627F-0DA1-5BA3-6319587600C1}"/>
              </a:ext>
            </a:extLst>
          </p:cNvPr>
          <p:cNvSpPr/>
          <p:nvPr/>
        </p:nvSpPr>
        <p:spPr>
          <a:xfrm>
            <a:off x="1410125" y="364394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3A29870-69D0-0300-2412-19394FB9F346}"/>
              </a:ext>
            </a:extLst>
          </p:cNvPr>
          <p:cNvSpPr/>
          <p:nvPr/>
        </p:nvSpPr>
        <p:spPr>
          <a:xfrm>
            <a:off x="1410123" y="401488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D252847-D97C-477F-8002-A2FC13500ED8}"/>
              </a:ext>
            </a:extLst>
          </p:cNvPr>
          <p:cNvSpPr/>
          <p:nvPr/>
        </p:nvSpPr>
        <p:spPr>
          <a:xfrm>
            <a:off x="590582" y="327461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20822D9-CE46-783E-8B30-24754D18AB18}"/>
              </a:ext>
            </a:extLst>
          </p:cNvPr>
          <p:cNvSpPr/>
          <p:nvPr/>
        </p:nvSpPr>
        <p:spPr>
          <a:xfrm>
            <a:off x="588140" y="366147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974E97C9-5A81-F84E-BB3C-D2562661BDE5}"/>
              </a:ext>
            </a:extLst>
          </p:cNvPr>
          <p:cNvSpPr/>
          <p:nvPr/>
        </p:nvSpPr>
        <p:spPr>
          <a:xfrm>
            <a:off x="2152650" y="3643946"/>
            <a:ext cx="8763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8689F92-3202-CB8C-8E9B-06691943D48C}"/>
              </a:ext>
            </a:extLst>
          </p:cNvPr>
          <p:cNvSpPr/>
          <p:nvPr/>
        </p:nvSpPr>
        <p:spPr>
          <a:xfrm>
            <a:off x="4193281" y="4022203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B7AA0B6-8973-C9E6-0248-F95603653CA9}"/>
              </a:ext>
            </a:extLst>
          </p:cNvPr>
          <p:cNvSpPr/>
          <p:nvPr/>
        </p:nvSpPr>
        <p:spPr>
          <a:xfrm>
            <a:off x="4193281" y="3652709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FE6A181-B56F-1E2B-735F-C398DE1F45FA}"/>
              </a:ext>
            </a:extLst>
          </p:cNvPr>
          <p:cNvSpPr/>
          <p:nvPr/>
        </p:nvSpPr>
        <p:spPr>
          <a:xfrm>
            <a:off x="3784720" y="3652709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7410FD5-D928-DE62-94FF-96223DAC1BE9}"/>
              </a:ext>
            </a:extLst>
          </p:cNvPr>
          <p:cNvSpPr/>
          <p:nvPr/>
        </p:nvSpPr>
        <p:spPr>
          <a:xfrm>
            <a:off x="3376159" y="3652709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13B6C8F-5F00-3E8C-7AA9-F168155656C7}"/>
              </a:ext>
            </a:extLst>
          </p:cNvPr>
          <p:cNvSpPr/>
          <p:nvPr/>
        </p:nvSpPr>
        <p:spPr>
          <a:xfrm>
            <a:off x="3383461" y="326274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41E060F-2E3A-E367-5E0C-D4E75ABFB54B}"/>
              </a:ext>
            </a:extLst>
          </p:cNvPr>
          <p:cNvSpPr/>
          <p:nvPr/>
        </p:nvSpPr>
        <p:spPr>
          <a:xfrm>
            <a:off x="3789588" y="326349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AAD6837-2A87-B335-5DF0-13B45AE51505}"/>
              </a:ext>
            </a:extLst>
          </p:cNvPr>
          <p:cNvSpPr/>
          <p:nvPr/>
        </p:nvSpPr>
        <p:spPr>
          <a:xfrm>
            <a:off x="4178672" y="326424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EFB300-3FA6-1211-F174-19C5001DED8C}"/>
              </a:ext>
            </a:extLst>
          </p:cNvPr>
          <p:cNvSpPr/>
          <p:nvPr/>
        </p:nvSpPr>
        <p:spPr>
          <a:xfrm>
            <a:off x="3381019" y="4020541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280D9F-C591-2CDA-AA8C-71EB3D144CED}"/>
              </a:ext>
            </a:extLst>
          </p:cNvPr>
          <p:cNvSpPr/>
          <p:nvPr/>
        </p:nvSpPr>
        <p:spPr>
          <a:xfrm>
            <a:off x="3789580" y="4020541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3F0D3A3-1284-CF64-A516-D04A9DC6DC87}"/>
              </a:ext>
            </a:extLst>
          </p:cNvPr>
          <p:cNvSpPr/>
          <p:nvPr/>
        </p:nvSpPr>
        <p:spPr>
          <a:xfrm>
            <a:off x="6405023" y="2090197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2C4B78E-E921-3039-87E2-3CE1E732B963}"/>
              </a:ext>
            </a:extLst>
          </p:cNvPr>
          <p:cNvSpPr/>
          <p:nvPr/>
        </p:nvSpPr>
        <p:spPr>
          <a:xfrm>
            <a:off x="6813584" y="209019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0BB2EDE-A5B9-51C4-F744-A4747E489E21}"/>
              </a:ext>
            </a:extLst>
          </p:cNvPr>
          <p:cNvSpPr/>
          <p:nvPr/>
        </p:nvSpPr>
        <p:spPr>
          <a:xfrm>
            <a:off x="5978233" y="209019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00B268B-7C66-DA31-3C59-A7264E1C20B9}"/>
              </a:ext>
            </a:extLst>
          </p:cNvPr>
          <p:cNvSpPr/>
          <p:nvPr/>
        </p:nvSpPr>
        <p:spPr>
          <a:xfrm>
            <a:off x="6405023" y="1715334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9944553-F8DD-EA40-2B44-A01A4A8BAA17}"/>
              </a:ext>
            </a:extLst>
          </p:cNvPr>
          <p:cNvSpPr/>
          <p:nvPr/>
        </p:nvSpPr>
        <p:spPr>
          <a:xfrm>
            <a:off x="6822945" y="172086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5AF0B9A-3C7B-9ACE-07AA-824A1B307F99}"/>
              </a:ext>
            </a:extLst>
          </p:cNvPr>
          <p:cNvSpPr/>
          <p:nvPr/>
        </p:nvSpPr>
        <p:spPr>
          <a:xfrm>
            <a:off x="5978232" y="171533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F0A3666-692D-40C5-2FED-054907C70F16}"/>
              </a:ext>
            </a:extLst>
          </p:cNvPr>
          <p:cNvSpPr/>
          <p:nvPr/>
        </p:nvSpPr>
        <p:spPr>
          <a:xfrm>
            <a:off x="6425736" y="1314307"/>
            <a:ext cx="367133" cy="369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576BD8A-4A7A-3D07-B79D-483066B1C802}"/>
              </a:ext>
            </a:extLst>
          </p:cNvPr>
          <p:cNvSpPr/>
          <p:nvPr/>
        </p:nvSpPr>
        <p:spPr>
          <a:xfrm>
            <a:off x="6813583" y="1322388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21697D3-7916-ADC9-CBBE-C7851917EBF5}"/>
              </a:ext>
            </a:extLst>
          </p:cNvPr>
          <p:cNvSpPr/>
          <p:nvPr/>
        </p:nvSpPr>
        <p:spPr>
          <a:xfrm>
            <a:off x="5978232" y="131372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4761C99A-31A2-0B6E-11D9-78418D45A098}"/>
              </a:ext>
            </a:extLst>
          </p:cNvPr>
          <p:cNvSpPr/>
          <p:nvPr/>
        </p:nvSpPr>
        <p:spPr>
          <a:xfrm>
            <a:off x="4770977" y="1683373"/>
            <a:ext cx="8763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261EF8D5-7B77-B8F3-A57B-FA3F35FF32A7}"/>
              </a:ext>
            </a:extLst>
          </p:cNvPr>
          <p:cNvSpPr/>
          <p:nvPr/>
        </p:nvSpPr>
        <p:spPr>
          <a:xfrm>
            <a:off x="7457529" y="1738456"/>
            <a:ext cx="8763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3544C17-AAE9-28F6-C37E-46BE0BC89285}"/>
              </a:ext>
            </a:extLst>
          </p:cNvPr>
          <p:cNvSpPr/>
          <p:nvPr/>
        </p:nvSpPr>
        <p:spPr>
          <a:xfrm>
            <a:off x="9484974" y="1708882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52A18E-D0F3-B5F0-D98B-95FD2622DD4C}"/>
              </a:ext>
            </a:extLst>
          </p:cNvPr>
          <p:cNvSpPr/>
          <p:nvPr/>
        </p:nvSpPr>
        <p:spPr>
          <a:xfrm>
            <a:off x="9481165" y="132238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EFBB39A-AA4E-D773-4990-D6D32983594C}"/>
              </a:ext>
            </a:extLst>
          </p:cNvPr>
          <p:cNvSpPr/>
          <p:nvPr/>
        </p:nvSpPr>
        <p:spPr>
          <a:xfrm>
            <a:off x="9481165" y="207180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92845AF-168F-53AC-5E7A-04F3DD673E8F}"/>
              </a:ext>
            </a:extLst>
          </p:cNvPr>
          <p:cNvSpPr/>
          <p:nvPr/>
        </p:nvSpPr>
        <p:spPr>
          <a:xfrm>
            <a:off x="9070699" y="1715334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B5E6AEE-7926-6960-C54D-C267DFDC991B}"/>
              </a:ext>
            </a:extLst>
          </p:cNvPr>
          <p:cNvSpPr/>
          <p:nvPr/>
        </p:nvSpPr>
        <p:spPr>
          <a:xfrm>
            <a:off x="9071800" y="130452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AFA4596-8874-E435-6AE2-B093D2AF880F}"/>
              </a:ext>
            </a:extLst>
          </p:cNvPr>
          <p:cNvSpPr/>
          <p:nvPr/>
        </p:nvSpPr>
        <p:spPr>
          <a:xfrm>
            <a:off x="9076413" y="209111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7232582-2578-F121-3121-0DD8DE7384C2}"/>
              </a:ext>
            </a:extLst>
          </p:cNvPr>
          <p:cNvSpPr/>
          <p:nvPr/>
        </p:nvSpPr>
        <p:spPr>
          <a:xfrm>
            <a:off x="8669046" y="1715334"/>
            <a:ext cx="367133" cy="369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7A9080A-6446-8960-E8F7-F254871784FB}"/>
              </a:ext>
            </a:extLst>
          </p:cNvPr>
          <p:cNvSpPr/>
          <p:nvPr/>
        </p:nvSpPr>
        <p:spPr>
          <a:xfrm>
            <a:off x="8659371" y="1342617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04F622E-AA54-D189-12E0-21E74A68B76E}"/>
              </a:ext>
            </a:extLst>
          </p:cNvPr>
          <p:cNvSpPr/>
          <p:nvPr/>
        </p:nvSpPr>
        <p:spPr>
          <a:xfrm>
            <a:off x="8663550" y="2097570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AE05C7C-EB02-4985-E60F-040C61053D3E}"/>
              </a:ext>
            </a:extLst>
          </p:cNvPr>
          <p:cNvSpPr/>
          <p:nvPr/>
        </p:nvSpPr>
        <p:spPr>
          <a:xfrm>
            <a:off x="8787816" y="3636299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DCDAF91-C81A-A5B7-2CCF-15FAFDE61BDA}"/>
              </a:ext>
            </a:extLst>
          </p:cNvPr>
          <p:cNvSpPr/>
          <p:nvPr/>
        </p:nvSpPr>
        <p:spPr>
          <a:xfrm>
            <a:off x="8787815" y="400302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6B7B75D-717B-B751-E5A2-6F519740B5A3}"/>
              </a:ext>
            </a:extLst>
          </p:cNvPr>
          <p:cNvSpPr/>
          <p:nvPr/>
        </p:nvSpPr>
        <p:spPr>
          <a:xfrm>
            <a:off x="9196376" y="400302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95E5F4E-F3B1-CBF0-F3A1-23D0CE420B3C}"/>
              </a:ext>
            </a:extLst>
          </p:cNvPr>
          <p:cNvSpPr/>
          <p:nvPr/>
        </p:nvSpPr>
        <p:spPr>
          <a:xfrm>
            <a:off x="9604937" y="400302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E31B93C-2C2B-B432-6886-A60535C911F3}"/>
              </a:ext>
            </a:extLst>
          </p:cNvPr>
          <p:cNvSpPr/>
          <p:nvPr/>
        </p:nvSpPr>
        <p:spPr>
          <a:xfrm>
            <a:off x="6479007" y="3249987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88525DB-62C5-CC4F-0FA1-5B6D37AAF55C}"/>
              </a:ext>
            </a:extLst>
          </p:cNvPr>
          <p:cNvSpPr/>
          <p:nvPr/>
        </p:nvSpPr>
        <p:spPr>
          <a:xfrm>
            <a:off x="6070438" y="3264383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461F137-706E-3361-EE5F-DA21D2745347}"/>
              </a:ext>
            </a:extLst>
          </p:cNvPr>
          <p:cNvSpPr/>
          <p:nvPr/>
        </p:nvSpPr>
        <p:spPr>
          <a:xfrm>
            <a:off x="6070438" y="3650105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A1964E-685E-38E2-E1FB-03722438F024}"/>
              </a:ext>
            </a:extLst>
          </p:cNvPr>
          <p:cNvSpPr/>
          <p:nvPr/>
        </p:nvSpPr>
        <p:spPr>
          <a:xfrm>
            <a:off x="6070438" y="4038568"/>
            <a:ext cx="4085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431AD63-E00C-A46C-C2AE-FEB9AC7913EB}"/>
              </a:ext>
            </a:extLst>
          </p:cNvPr>
          <p:cNvSpPr/>
          <p:nvPr/>
        </p:nvSpPr>
        <p:spPr>
          <a:xfrm>
            <a:off x="8787814" y="326274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B11E8B2-F297-E84C-2B88-5F6F2597B077}"/>
              </a:ext>
            </a:extLst>
          </p:cNvPr>
          <p:cNvSpPr/>
          <p:nvPr/>
        </p:nvSpPr>
        <p:spPr>
          <a:xfrm>
            <a:off x="9196375" y="326274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A9712B3-7B3D-D156-970E-94CE868AAC36}"/>
              </a:ext>
            </a:extLst>
          </p:cNvPr>
          <p:cNvSpPr/>
          <p:nvPr/>
        </p:nvSpPr>
        <p:spPr>
          <a:xfrm>
            <a:off x="9604936" y="326274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F49C069-7206-A18B-68DE-7072A47F2FC1}"/>
              </a:ext>
            </a:extLst>
          </p:cNvPr>
          <p:cNvSpPr/>
          <p:nvPr/>
        </p:nvSpPr>
        <p:spPr>
          <a:xfrm>
            <a:off x="9191510" y="362947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DB8E532-982B-2D8D-7876-C043DF7957D1}"/>
              </a:ext>
            </a:extLst>
          </p:cNvPr>
          <p:cNvSpPr/>
          <p:nvPr/>
        </p:nvSpPr>
        <p:spPr>
          <a:xfrm>
            <a:off x="9600071" y="362947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965F14B-AE51-13EA-F945-551C801747A7}"/>
              </a:ext>
            </a:extLst>
          </p:cNvPr>
          <p:cNvSpPr/>
          <p:nvPr/>
        </p:nvSpPr>
        <p:spPr>
          <a:xfrm>
            <a:off x="6504530" y="365010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EB7EEC5-E021-7BAB-09E7-3E5507FCC405}"/>
              </a:ext>
            </a:extLst>
          </p:cNvPr>
          <p:cNvSpPr/>
          <p:nvPr/>
        </p:nvSpPr>
        <p:spPr>
          <a:xfrm>
            <a:off x="6502088" y="403696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45D7DC9-8460-8438-16DE-A1D9CDE283E7}"/>
              </a:ext>
            </a:extLst>
          </p:cNvPr>
          <p:cNvSpPr/>
          <p:nvPr/>
        </p:nvSpPr>
        <p:spPr>
          <a:xfrm>
            <a:off x="6916709" y="326513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B11319B-C0AB-5047-0E97-DD9A09C55325}"/>
              </a:ext>
            </a:extLst>
          </p:cNvPr>
          <p:cNvSpPr/>
          <p:nvPr/>
        </p:nvSpPr>
        <p:spPr>
          <a:xfrm>
            <a:off x="6915136" y="365010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6ED5346B-5D79-6A72-4EE9-7A6BD108AF67}"/>
              </a:ext>
            </a:extLst>
          </p:cNvPr>
          <p:cNvSpPr/>
          <p:nvPr/>
        </p:nvSpPr>
        <p:spPr>
          <a:xfrm>
            <a:off x="6915134" y="402104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6059207E-1391-C082-06D1-6D0AF739015D}"/>
              </a:ext>
            </a:extLst>
          </p:cNvPr>
          <p:cNvSpPr/>
          <p:nvPr/>
        </p:nvSpPr>
        <p:spPr>
          <a:xfrm>
            <a:off x="4913765" y="3661472"/>
            <a:ext cx="8763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8F173373-9F14-E2C3-FC28-276027C4BBE4}"/>
              </a:ext>
            </a:extLst>
          </p:cNvPr>
          <p:cNvSpPr/>
          <p:nvPr/>
        </p:nvSpPr>
        <p:spPr>
          <a:xfrm>
            <a:off x="7539846" y="3661472"/>
            <a:ext cx="8763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7E66864-7994-590E-2773-EBEC4E693C99}"/>
              </a:ext>
            </a:extLst>
          </p:cNvPr>
          <p:cNvSpPr txBox="1"/>
          <p:nvPr/>
        </p:nvSpPr>
        <p:spPr>
          <a:xfrm>
            <a:off x="590582" y="4762500"/>
            <a:ext cx="4180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のときに右の壁際についていたら、</a:t>
            </a:r>
            <a:r>
              <a:rPr kumimoji="1" lang="en-US" altLang="ja-JP" dirty="0"/>
              <a:t>3,6,9</a:t>
            </a:r>
            <a:r>
              <a:rPr kumimoji="1" lang="ja-JP" altLang="en-US" dirty="0"/>
              <a:t>の部分に壁が位置することになる</a:t>
            </a:r>
            <a:endParaRPr kumimoji="1" lang="en-US" altLang="ja-JP" dirty="0"/>
          </a:p>
          <a:p>
            <a:r>
              <a:rPr lang="ja-JP" altLang="en-US" dirty="0"/>
              <a:t>それで回転をすると、</a:t>
            </a:r>
            <a:r>
              <a:rPr lang="en-US" altLang="ja-JP" dirty="0"/>
              <a:t>2</a:t>
            </a:r>
            <a:r>
              <a:rPr lang="ja-JP" altLang="en-US" dirty="0"/>
              <a:t>のときにめりこみが発生</a:t>
            </a:r>
            <a:endParaRPr lang="en-US" altLang="ja-JP" dirty="0"/>
          </a:p>
          <a:p>
            <a:r>
              <a:rPr kumimoji="1" lang="ja-JP" altLang="en-US" dirty="0"/>
              <a:t>めりこみ時の挙動としては、自動補正して、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</a:t>
            </a:r>
            <a:r>
              <a:rPr kumimoji="1" lang="en-US" altLang="ja-JP" dirty="0"/>
              <a:t>7,8,9</a:t>
            </a:r>
            <a:r>
              <a:rPr kumimoji="1" lang="ja-JP" altLang="en-US" dirty="0"/>
              <a:t>の右に壁際が位置するようにする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286412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261B80-A016-05A4-CB30-A632F6E98FB2}"/>
              </a:ext>
            </a:extLst>
          </p:cNvPr>
          <p:cNvSpPr txBox="1"/>
          <p:nvPr/>
        </p:nvSpPr>
        <p:spPr>
          <a:xfrm>
            <a:off x="486334" y="121757"/>
            <a:ext cx="264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回転の処理</a:t>
            </a:r>
            <a:r>
              <a:rPr kumimoji="1" lang="en-US" altLang="ja-JP" sz="2800" dirty="0"/>
              <a:t>2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9FDBDB-AED1-A470-9C75-2E0DD32B33C6}"/>
              </a:ext>
            </a:extLst>
          </p:cNvPr>
          <p:cNvSpPr/>
          <p:nvPr/>
        </p:nvSpPr>
        <p:spPr>
          <a:xfrm>
            <a:off x="898815" y="743100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D0951E-A9EF-0568-F5B1-9914D0158B9D}"/>
              </a:ext>
            </a:extLst>
          </p:cNvPr>
          <p:cNvSpPr/>
          <p:nvPr/>
        </p:nvSpPr>
        <p:spPr>
          <a:xfrm>
            <a:off x="478027" y="738447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202CE5-F241-C11E-48B2-BF04399A52D1}"/>
              </a:ext>
            </a:extLst>
          </p:cNvPr>
          <p:cNvSpPr/>
          <p:nvPr/>
        </p:nvSpPr>
        <p:spPr>
          <a:xfrm>
            <a:off x="1321100" y="743100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612EE0-1A3A-E551-BCE7-511DEEBAC982}"/>
              </a:ext>
            </a:extLst>
          </p:cNvPr>
          <p:cNvSpPr/>
          <p:nvPr/>
        </p:nvSpPr>
        <p:spPr>
          <a:xfrm>
            <a:off x="911042" y="1112432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880606-0BB8-B2ED-6950-4ACCCFE740AF}"/>
              </a:ext>
            </a:extLst>
          </p:cNvPr>
          <p:cNvSpPr/>
          <p:nvPr/>
        </p:nvSpPr>
        <p:spPr>
          <a:xfrm>
            <a:off x="490254" y="110777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4B6809-F0BE-D636-1055-4DF1B174BCB3}"/>
              </a:ext>
            </a:extLst>
          </p:cNvPr>
          <p:cNvSpPr/>
          <p:nvPr/>
        </p:nvSpPr>
        <p:spPr>
          <a:xfrm>
            <a:off x="1333327" y="111243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C2B1C7-255F-3CE6-68F0-191D8417C02A}"/>
              </a:ext>
            </a:extLst>
          </p:cNvPr>
          <p:cNvSpPr/>
          <p:nvPr/>
        </p:nvSpPr>
        <p:spPr>
          <a:xfrm>
            <a:off x="924766" y="1481764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6E5E913-BE85-8C8F-40CA-0933EE12EF8B}"/>
              </a:ext>
            </a:extLst>
          </p:cNvPr>
          <p:cNvSpPr/>
          <p:nvPr/>
        </p:nvSpPr>
        <p:spPr>
          <a:xfrm>
            <a:off x="503978" y="1477111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43FC5FB-1B28-D524-AA2C-279E1ADDE0AE}"/>
              </a:ext>
            </a:extLst>
          </p:cNvPr>
          <p:cNvSpPr/>
          <p:nvPr/>
        </p:nvSpPr>
        <p:spPr>
          <a:xfrm>
            <a:off x="1347051" y="148176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63B18664-7215-4375-C13B-8E5D963709ED}"/>
              </a:ext>
            </a:extLst>
          </p:cNvPr>
          <p:cNvSpPr/>
          <p:nvPr/>
        </p:nvSpPr>
        <p:spPr>
          <a:xfrm>
            <a:off x="2089576" y="1107779"/>
            <a:ext cx="8763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A06182C-BFCE-6118-C79D-ACE5AA749120}"/>
              </a:ext>
            </a:extLst>
          </p:cNvPr>
          <p:cNvSpPr/>
          <p:nvPr/>
        </p:nvSpPr>
        <p:spPr>
          <a:xfrm>
            <a:off x="3337316" y="1145674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723E0F3-A209-94F3-065D-5F908828520B}"/>
              </a:ext>
            </a:extLst>
          </p:cNvPr>
          <p:cNvSpPr/>
          <p:nvPr/>
        </p:nvSpPr>
        <p:spPr>
          <a:xfrm>
            <a:off x="3337316" y="1515812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A71FC92-3F82-60A6-C1D8-BC6C6C45A56B}"/>
              </a:ext>
            </a:extLst>
          </p:cNvPr>
          <p:cNvSpPr/>
          <p:nvPr/>
        </p:nvSpPr>
        <p:spPr>
          <a:xfrm>
            <a:off x="3320091" y="77593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DF51A6-B36D-5347-5043-FC5753D3756E}"/>
              </a:ext>
            </a:extLst>
          </p:cNvPr>
          <p:cNvSpPr/>
          <p:nvPr/>
        </p:nvSpPr>
        <p:spPr>
          <a:xfrm>
            <a:off x="3739875" y="1145271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9E5ADDF-3AAC-ED7E-5C84-B81300ABD2BC}"/>
              </a:ext>
            </a:extLst>
          </p:cNvPr>
          <p:cNvSpPr/>
          <p:nvPr/>
        </p:nvSpPr>
        <p:spPr>
          <a:xfrm>
            <a:off x="3758104" y="153192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28AAC4A-A97A-E3B7-449D-3635D775262E}"/>
              </a:ext>
            </a:extLst>
          </p:cNvPr>
          <p:cNvSpPr/>
          <p:nvPr/>
        </p:nvSpPr>
        <p:spPr>
          <a:xfrm>
            <a:off x="3740018" y="77593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E366B70-3D77-5C62-51C6-CD4A3A846A9C}"/>
              </a:ext>
            </a:extLst>
          </p:cNvPr>
          <p:cNvSpPr/>
          <p:nvPr/>
        </p:nvSpPr>
        <p:spPr>
          <a:xfrm>
            <a:off x="4171635" y="1162862"/>
            <a:ext cx="367133" cy="369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12752BC-988F-67E8-D486-405EC9B58A9F}"/>
              </a:ext>
            </a:extLst>
          </p:cNvPr>
          <p:cNvSpPr/>
          <p:nvPr/>
        </p:nvSpPr>
        <p:spPr>
          <a:xfrm>
            <a:off x="4148436" y="1531928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C5D873-6652-C224-6E22-B82A22E1ADE4}"/>
              </a:ext>
            </a:extLst>
          </p:cNvPr>
          <p:cNvSpPr/>
          <p:nvPr/>
        </p:nvSpPr>
        <p:spPr>
          <a:xfrm>
            <a:off x="4172411" y="793795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2D2C9C6-A374-82B9-1CAB-CAB5B179E09C}"/>
              </a:ext>
            </a:extLst>
          </p:cNvPr>
          <p:cNvSpPr/>
          <p:nvPr/>
        </p:nvSpPr>
        <p:spPr>
          <a:xfrm>
            <a:off x="5568428" y="772249"/>
            <a:ext cx="40856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B889D8-5480-15AE-2935-4F4FC702F8BB}"/>
              </a:ext>
            </a:extLst>
          </p:cNvPr>
          <p:cNvSpPr/>
          <p:nvPr/>
        </p:nvSpPr>
        <p:spPr>
          <a:xfrm>
            <a:off x="5147640" y="767596"/>
            <a:ext cx="40856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32CF082-695F-E517-42B6-C404CED9D4E5}"/>
              </a:ext>
            </a:extLst>
          </p:cNvPr>
          <p:cNvSpPr/>
          <p:nvPr/>
        </p:nvSpPr>
        <p:spPr>
          <a:xfrm>
            <a:off x="5990713" y="772249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AE3E90B-9F7A-30F5-DA95-8D2CED57B0DD}"/>
              </a:ext>
            </a:extLst>
          </p:cNvPr>
          <p:cNvSpPr/>
          <p:nvPr/>
        </p:nvSpPr>
        <p:spPr>
          <a:xfrm>
            <a:off x="5580655" y="1141581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03DBC5B-7CD6-574D-933B-6D9541EF92F5}"/>
              </a:ext>
            </a:extLst>
          </p:cNvPr>
          <p:cNvSpPr/>
          <p:nvPr/>
        </p:nvSpPr>
        <p:spPr>
          <a:xfrm>
            <a:off x="5159867" y="1136928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8EE4CC4-33C0-CC3E-05AC-6DF7496F3D6F}"/>
              </a:ext>
            </a:extLst>
          </p:cNvPr>
          <p:cNvSpPr/>
          <p:nvPr/>
        </p:nvSpPr>
        <p:spPr>
          <a:xfrm>
            <a:off x="6002940" y="1141581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0D6C67-6B93-A134-DD1B-0B0E6A47018C}"/>
              </a:ext>
            </a:extLst>
          </p:cNvPr>
          <p:cNvSpPr/>
          <p:nvPr/>
        </p:nvSpPr>
        <p:spPr>
          <a:xfrm>
            <a:off x="5594379" y="1510913"/>
            <a:ext cx="40856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D244225-39E5-A269-306F-B19F6FFF6277}"/>
              </a:ext>
            </a:extLst>
          </p:cNvPr>
          <p:cNvSpPr/>
          <p:nvPr/>
        </p:nvSpPr>
        <p:spPr>
          <a:xfrm>
            <a:off x="5173591" y="1506260"/>
            <a:ext cx="40856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BFF9AE0-448A-0E0E-E174-B45C8C725860}"/>
              </a:ext>
            </a:extLst>
          </p:cNvPr>
          <p:cNvSpPr/>
          <p:nvPr/>
        </p:nvSpPr>
        <p:spPr>
          <a:xfrm>
            <a:off x="6016664" y="1510913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8AEF62C3-37E7-F966-2DBD-A8BCD6F03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89902"/>
              </p:ext>
            </p:extLst>
          </p:nvPr>
        </p:nvGraphicFramePr>
        <p:xfrm>
          <a:off x="510166" y="2633058"/>
          <a:ext cx="301420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80">
                  <a:extLst>
                    <a:ext uri="{9D8B030D-6E8A-4147-A177-3AD203B41FA5}">
                      <a16:colId xmlns:a16="http://schemas.microsoft.com/office/drawing/2014/main" val="2894937941"/>
                    </a:ext>
                  </a:extLst>
                </a:gridCol>
                <a:gridCol w="1766425">
                  <a:extLst>
                    <a:ext uri="{9D8B030D-6E8A-4147-A177-3AD203B41FA5}">
                      <a16:colId xmlns:a16="http://schemas.microsoft.com/office/drawing/2014/main" val="174067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元の位置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回転後位置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2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9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69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2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2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5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8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7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7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51489"/>
                  </a:ext>
                </a:extLst>
              </a:tr>
            </a:tbl>
          </a:graphicData>
        </a:graphic>
      </p:graphicFrame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275E0599-2739-695F-0170-83675EB8B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85291"/>
              </p:ext>
            </p:extLst>
          </p:nvPr>
        </p:nvGraphicFramePr>
        <p:xfrm>
          <a:off x="3962384" y="2633058"/>
          <a:ext cx="283333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06">
                  <a:extLst>
                    <a:ext uri="{9D8B030D-6E8A-4147-A177-3AD203B41FA5}">
                      <a16:colId xmlns:a16="http://schemas.microsoft.com/office/drawing/2014/main" val="441997541"/>
                    </a:ext>
                  </a:extLst>
                </a:gridCol>
                <a:gridCol w="1636131">
                  <a:extLst>
                    <a:ext uri="{9D8B030D-6E8A-4147-A177-3AD203B41FA5}">
                      <a16:colId xmlns:a16="http://schemas.microsoft.com/office/drawing/2014/main" val="3977592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回転前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回転後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3*2+1=7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71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3*1+1=4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7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3*0+1=1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7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3*2+2=8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40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3*1+2=5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4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3*0+2=2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3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3*2+3=9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5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3*1+3=6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73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3*0+3=3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01388"/>
                  </a:ext>
                </a:extLst>
              </a:tr>
            </a:tbl>
          </a:graphicData>
        </a:graphic>
      </p:graphicFrame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337AFF2-626D-2B53-2E12-45D7882FCFBF}"/>
              </a:ext>
            </a:extLst>
          </p:cNvPr>
          <p:cNvSpPr txBox="1"/>
          <p:nvPr/>
        </p:nvSpPr>
        <p:spPr>
          <a:xfrm>
            <a:off x="7239000" y="383367"/>
            <a:ext cx="4648200" cy="53553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回転後の位置を算出する方程式</a:t>
            </a:r>
            <a:endParaRPr kumimoji="1" lang="en-US" altLang="ja-JP" dirty="0"/>
          </a:p>
          <a:p>
            <a:r>
              <a:rPr kumimoji="1" lang="en-US" altLang="ja-JP" dirty="0"/>
              <a:t>3*</a:t>
            </a:r>
            <a:r>
              <a:rPr lang="en-US" altLang="ja-JP" dirty="0"/>
              <a:t>X</a:t>
            </a:r>
            <a:r>
              <a:rPr kumimoji="1" lang="en-US" altLang="ja-JP" dirty="0"/>
              <a:t>+</a:t>
            </a:r>
            <a:r>
              <a:rPr lang="en-US" altLang="ja-JP" dirty="0"/>
              <a:t>Y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は定数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まず、回転前の数値がどのグループに属するかを判定</a:t>
            </a:r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以下か、</a:t>
            </a:r>
            <a:r>
              <a:rPr lang="en-US" altLang="ja-JP" dirty="0"/>
              <a:t>6</a:t>
            </a:r>
            <a:r>
              <a:rPr lang="ja-JP" altLang="en-US" dirty="0"/>
              <a:t>以下か、</a:t>
            </a:r>
            <a:r>
              <a:rPr lang="en-US" altLang="ja-JP" dirty="0"/>
              <a:t>9</a:t>
            </a:r>
            <a:r>
              <a:rPr lang="ja-JP" altLang="en-US" dirty="0"/>
              <a:t>以下かでグループ分けをする</a:t>
            </a:r>
            <a:endParaRPr lang="en-US" altLang="ja-JP" dirty="0"/>
          </a:p>
          <a:p>
            <a:r>
              <a:rPr lang="ja-JP" altLang="en-US" dirty="0"/>
              <a:t>そのグループ内で</a:t>
            </a:r>
            <a:r>
              <a:rPr lang="en-US" altLang="ja-JP" dirty="0"/>
              <a:t>3</a:t>
            </a:r>
            <a:r>
              <a:rPr lang="ja-JP" altLang="en-US" dirty="0"/>
              <a:t>で割り切れる倍数をキー値とする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X</a:t>
            </a:r>
            <a:r>
              <a:rPr lang="ja-JP" altLang="en-US" dirty="0"/>
              <a:t>の求め方</a:t>
            </a:r>
            <a:endParaRPr lang="en-US" altLang="ja-JP" dirty="0"/>
          </a:p>
          <a:p>
            <a:r>
              <a:rPr lang="ja-JP" altLang="en-US" dirty="0"/>
              <a:t>キー値から回転前の数値を引いた数を定数</a:t>
            </a:r>
            <a:r>
              <a:rPr lang="en-US" altLang="ja-JP" dirty="0"/>
              <a:t>3</a:t>
            </a:r>
            <a:r>
              <a:rPr lang="ja-JP" altLang="en-US" dirty="0"/>
              <a:t>に乗算する</a:t>
            </a:r>
            <a:endParaRPr lang="en-US" altLang="ja-JP" dirty="0"/>
          </a:p>
          <a:p>
            <a:r>
              <a:rPr kumimoji="1" lang="en-US" altLang="ja-JP" dirty="0"/>
              <a:t>Ex.1</a:t>
            </a:r>
            <a:r>
              <a:rPr kumimoji="1" lang="ja-JP" altLang="en-US" dirty="0"/>
              <a:t>なら</a:t>
            </a:r>
            <a:r>
              <a:rPr kumimoji="1" lang="en-US" altLang="ja-JP" dirty="0"/>
              <a:t>3</a:t>
            </a:r>
            <a:r>
              <a:rPr kumimoji="1" lang="ja-JP" altLang="en-US" dirty="0"/>
              <a:t>、</a:t>
            </a:r>
            <a:r>
              <a:rPr kumimoji="1" lang="en-US" altLang="ja-JP" dirty="0"/>
              <a:t>5</a:t>
            </a:r>
            <a:r>
              <a:rPr kumimoji="1" lang="ja-JP" altLang="en-US" dirty="0"/>
              <a:t>なら</a:t>
            </a:r>
            <a:r>
              <a:rPr kumimoji="1" lang="en-US" altLang="ja-JP" dirty="0"/>
              <a:t>6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Y</a:t>
            </a:r>
            <a:r>
              <a:rPr kumimoji="1" lang="ja-JP" altLang="en-US" dirty="0"/>
              <a:t>の求め方</a:t>
            </a:r>
            <a:endParaRPr kumimoji="1" lang="en-US" altLang="ja-JP" dirty="0"/>
          </a:p>
          <a:p>
            <a:r>
              <a:rPr kumimoji="1" lang="ja-JP" altLang="en-US" dirty="0"/>
              <a:t>キー値</a:t>
            </a:r>
            <a:r>
              <a:rPr kumimoji="1" lang="en-US" altLang="ja-JP" dirty="0"/>
              <a:t>/3</a:t>
            </a:r>
            <a:r>
              <a:rPr kumimoji="1" lang="ja-JP" altLang="en-US" dirty="0"/>
              <a:t>の商を求めて、式に加算する</a:t>
            </a:r>
          </a:p>
        </p:txBody>
      </p:sp>
    </p:spTree>
    <p:extLst>
      <p:ext uri="{BB962C8B-B14F-4D97-AF65-F5344CB8AC3E}">
        <p14:creationId xmlns:p14="http://schemas.microsoft.com/office/powerpoint/2010/main" val="203896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EF1216-9A43-D4FF-E00E-1DD7DB3353AD}"/>
              </a:ext>
            </a:extLst>
          </p:cNvPr>
          <p:cNvSpPr txBox="1"/>
          <p:nvPr/>
        </p:nvSpPr>
        <p:spPr>
          <a:xfrm>
            <a:off x="486334" y="121757"/>
            <a:ext cx="264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回転の処理</a:t>
            </a:r>
            <a:r>
              <a:rPr kumimoji="1" lang="en-US" altLang="ja-JP" sz="2800" dirty="0"/>
              <a:t>3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E35174-2DBD-32E2-C9CC-38F45D1A3246}"/>
              </a:ext>
            </a:extLst>
          </p:cNvPr>
          <p:cNvSpPr txBox="1"/>
          <p:nvPr/>
        </p:nvSpPr>
        <p:spPr>
          <a:xfrm>
            <a:off x="342900" y="857250"/>
            <a:ext cx="773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各ブロックのパターンは配列として保持</a:t>
            </a:r>
            <a:endParaRPr kumimoji="1" lang="en-US" altLang="ja-JP" dirty="0"/>
          </a:p>
          <a:p>
            <a:r>
              <a:rPr lang="en-US" altLang="ja-JP" dirty="0"/>
              <a:t>Ex.Pattern1[2,5,7,8]</a:t>
            </a:r>
          </a:p>
          <a:p>
            <a:r>
              <a:rPr kumimoji="1" lang="ja-JP" altLang="en-US" dirty="0"/>
              <a:t>この数値から回転後の位置を特定することは可能</a:t>
            </a:r>
            <a:endParaRPr kumimoji="1" lang="en-US" altLang="ja-JP" dirty="0"/>
          </a:p>
          <a:p>
            <a:r>
              <a:rPr lang="ja-JP" altLang="en-US" dirty="0"/>
              <a:t>この</a:t>
            </a:r>
            <a:r>
              <a:rPr lang="en-US" altLang="ja-JP" dirty="0"/>
              <a:t>1~9</a:t>
            </a:r>
            <a:r>
              <a:rPr lang="ja-JP" altLang="en-US" dirty="0"/>
              <a:t>の相対位置から実際のマス番号を取得するアルゴリズムが必要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96B9EA-0EA0-F668-C018-EC112140F84E}"/>
              </a:ext>
            </a:extLst>
          </p:cNvPr>
          <p:cNvSpPr/>
          <p:nvPr/>
        </p:nvSpPr>
        <p:spPr>
          <a:xfrm>
            <a:off x="5862130" y="32514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1AC1E4-E2AE-2C65-28A2-8877A16F1833}"/>
              </a:ext>
            </a:extLst>
          </p:cNvPr>
          <p:cNvSpPr/>
          <p:nvPr/>
        </p:nvSpPr>
        <p:spPr>
          <a:xfrm>
            <a:off x="5441342" y="27861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76BAE8-7A29-0306-9570-CB0BA4039ECB}"/>
              </a:ext>
            </a:extLst>
          </p:cNvPr>
          <p:cNvSpPr/>
          <p:nvPr/>
        </p:nvSpPr>
        <p:spPr>
          <a:xfrm>
            <a:off x="6284415" y="32514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DE5EDA-CE38-A9A9-6AEB-D3B0FB5939B5}"/>
              </a:ext>
            </a:extLst>
          </p:cNvPr>
          <p:cNvSpPr/>
          <p:nvPr/>
        </p:nvSpPr>
        <p:spPr>
          <a:xfrm>
            <a:off x="5874357" y="401846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BEDF97E-93FF-7A23-95E2-EE06C1DE40D4}"/>
              </a:ext>
            </a:extLst>
          </p:cNvPr>
          <p:cNvSpPr/>
          <p:nvPr/>
        </p:nvSpPr>
        <p:spPr>
          <a:xfrm>
            <a:off x="5453569" y="397193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DF7523-9460-2DE9-0473-6A4D0892EAA0}"/>
              </a:ext>
            </a:extLst>
          </p:cNvPr>
          <p:cNvSpPr/>
          <p:nvPr/>
        </p:nvSpPr>
        <p:spPr>
          <a:xfrm>
            <a:off x="6296642" y="401846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E05C7E0-8A94-B0A1-5C55-B0955857674F}"/>
              </a:ext>
            </a:extLst>
          </p:cNvPr>
          <p:cNvSpPr/>
          <p:nvPr/>
        </p:nvSpPr>
        <p:spPr>
          <a:xfrm>
            <a:off x="5888081" y="771178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168AA8E-FF55-E766-5D46-09282D6DBFD6}"/>
              </a:ext>
            </a:extLst>
          </p:cNvPr>
          <p:cNvSpPr/>
          <p:nvPr/>
        </p:nvSpPr>
        <p:spPr>
          <a:xfrm>
            <a:off x="5467293" y="766525"/>
            <a:ext cx="40856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C851BD1-5B07-679F-DC45-C8635F2C3613}"/>
              </a:ext>
            </a:extLst>
          </p:cNvPr>
          <p:cNvSpPr/>
          <p:nvPr/>
        </p:nvSpPr>
        <p:spPr>
          <a:xfrm>
            <a:off x="6310366" y="771178"/>
            <a:ext cx="4085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7EF009-57DF-2DA5-E76C-E2E21EA934B8}"/>
              </a:ext>
            </a:extLst>
          </p:cNvPr>
          <p:cNvSpPr txBox="1"/>
          <p:nvPr/>
        </p:nvSpPr>
        <p:spPr>
          <a:xfrm>
            <a:off x="342900" y="2628900"/>
            <a:ext cx="744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取得している相対位置の番号</a:t>
            </a:r>
            <a:endParaRPr kumimoji="1" lang="en-US" altLang="ja-JP" dirty="0"/>
          </a:p>
          <a:p>
            <a:r>
              <a:rPr lang="en-US" altLang="ja-JP" dirty="0"/>
              <a:t>Ex.Pattern1[2,5,7,8]</a:t>
            </a:r>
          </a:p>
          <a:p>
            <a:r>
              <a:rPr lang="ja-JP" altLang="en-US" dirty="0"/>
              <a:t>この番号に対応する実際の升目の番号は取得できる</a:t>
            </a:r>
            <a:endParaRPr lang="en-US" altLang="ja-JP" dirty="0"/>
          </a:p>
          <a:p>
            <a:r>
              <a:rPr kumimoji="1" lang="ja-JP" altLang="en-US" dirty="0"/>
              <a:t>ブロックのパターンを生成する段階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ブロックパターンの定義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</a:t>
            </a:r>
            <a:r>
              <a:rPr kumimoji="1" lang="en-US" altLang="ja-JP" dirty="0"/>
              <a:t>1</a:t>
            </a:r>
            <a:r>
              <a:rPr kumimoji="1" lang="ja-JP" altLang="en-US" dirty="0"/>
              <a:t>位置のブロックの升目を取得して、合計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つの升目を管理する</a:t>
            </a:r>
          </a:p>
        </p:txBody>
      </p:sp>
    </p:spTree>
    <p:extLst>
      <p:ext uri="{BB962C8B-B14F-4D97-AF65-F5344CB8AC3E}">
        <p14:creationId xmlns:p14="http://schemas.microsoft.com/office/powerpoint/2010/main" val="170942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9924</TotalTime>
  <Words>753</Words>
  <Application>Microsoft Office PowerPoint</Application>
  <PresentationFormat>ワイド画面</PresentationFormat>
  <Paragraphs>211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綾人 井上</dc:creator>
  <cp:lastModifiedBy>綾人 井上</cp:lastModifiedBy>
  <cp:revision>1</cp:revision>
  <dcterms:created xsi:type="dcterms:W3CDTF">2023-10-21T03:12:59Z</dcterms:created>
  <dcterms:modified xsi:type="dcterms:W3CDTF">2023-10-28T00:37:44Z</dcterms:modified>
</cp:coreProperties>
</file>