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游ゴシック" panose="020B0400000000000000" pitchFamily="50" charset="-128"/>
      <p:regular r:id="rId3"/>
      <p:bold r:id="rId4"/>
    </p:embeddedFont>
    <p:embeddedFont>
      <p:font typeface="游ゴシック Light" panose="020B0300000000000000" pitchFamily="50" charset="-128"/>
      <p:regular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127CC-F4D7-D424-4EE7-30FF9665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DEEB95-5991-80B9-F345-C1FB90E5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B9587-42B7-09E0-D5D9-EB43D38A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E4B3-7BAC-07CA-29C2-FF2B4A5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D2132-6552-9869-973F-65AD5914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D712-3189-9E1F-28D2-B98C16C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D28A-CE92-6E85-DF9B-FD298026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ABBB7D-3E1B-39E5-517D-DAE6E5AA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56C72-5E50-D715-272E-2017E0AA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2372D-6335-EFE3-90F6-27820CAC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14ED5-FDE9-C0D4-3322-FFFE92650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B94575-F741-448E-A24A-5C50BD09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708FA-E92C-AB3E-525F-080B18F4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DB8FD-F00E-C29F-EDC0-B9EF45D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3265F-72A2-075A-6EF7-52A61C84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9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4FEE2-DFAD-A83F-1CCD-A1B810AD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860A6-E19B-7C11-D792-87520A60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82C7-164A-D005-6AC2-FAF34AF1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184DE-0944-7EC7-4407-2FC6CB4F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08EB8-0C31-95DF-F9DB-46F869B8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0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A7F83-F2ED-2078-C8CA-307C23E0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C0C1C4-C491-7A82-69A1-EB309781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6B53A-0F35-972B-0A6E-892F3A38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F89A3-DBD1-FC3E-F8E9-D2AAC053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304FE-35E7-9656-A3BA-E3EE673C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0C37B-2B6A-C09F-FE1C-C924B962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17BEB-913D-638F-AF0C-57F7F5603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1875DC-95A7-D29B-FB0B-CB20430E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269166-5EB0-B7A4-CF0F-A61F6D9B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C78925-F2D8-490A-54AF-09DB3E17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70CB3C-A5A4-FF7E-7B2E-2261C0A1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87B54-83A0-FB35-77DB-FE041591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6A669-15BA-CB95-45D7-EE82A64E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42F123-730D-A00C-0606-61DB1CA09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61A994-3ECB-EC2D-3C13-163A57DA8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C820D6-2007-F4D6-9280-946FBD28D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D462C5-A50D-4D30-7147-853B302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DA3A55-3FAA-8C9F-E22A-E70586B6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DA4759-8660-8766-25E0-377BD47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A0471-0475-4B73-6359-D541FB6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5AF2EA-417B-02F6-B5DF-F92CB4C0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AB2DB3-794D-5D36-59FB-6F89805B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9B2EFE-E084-4300-B3DA-A2722700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4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A484EB-B6F8-8C81-7D14-9A25251B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1113A2-5262-996A-E138-A8D87824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5F77F7-0A25-C4DC-C7C9-1A86C7A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37F06-5B63-90FF-42F4-85E7219C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5F67E5-4133-9EF7-8779-0490ECB3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3937D7-C8B1-F8D5-0ECD-FF0AFE80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88F6F6-0E35-B171-7A3D-24E65AC4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69D7D3-63F4-89FD-211F-C04AC53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FAFFC9-7CCA-E247-DDC0-8F34FEBA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04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9ED61-7D80-927B-72AA-8B5AA254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0CEEF8-2556-4A37-FA5B-307023CC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AD3ADB-8266-C6BE-6860-0BD664D97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37202B-B9E5-D923-F45B-E868EF95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9D8E9D-E454-9CC4-D5D4-2222D9D0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CD5598-073A-2E2D-51B9-6718104E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7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5E29EA-5C00-DF96-D98A-144E9CC5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EE383-1B3B-30E1-85F9-C4196B52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8E3BD-EE20-C7D4-0258-C33FCCD8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791C-F20E-40D8-9436-840EB0350008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90C55-96E1-37C4-A39F-604C6DB83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E978B-A8D2-DCE1-7B44-5D6A9B56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6737-BCCC-47C9-B29B-402291DEE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45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zou1">
            <a:extLst>
              <a:ext uri="{FF2B5EF4-FFF2-40B4-BE49-F238E27FC236}">
                <a16:creationId xmlns:a16="http://schemas.microsoft.com/office/drawing/2014/main" id="{389D2FEB-B9DF-5A52-A00F-E3B28B86E08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00" cy="6350000"/>
          </a:xfrm>
          <a:prstGeom prst="rect">
            <a:avLst/>
          </a:prstGeom>
        </p:spPr>
      </p:pic>
      <p:pic>
        <p:nvPicPr>
          <p:cNvPr id="5" name="gazou2">
            <a:extLst>
              <a:ext uri="{FF2B5EF4-FFF2-40B4-BE49-F238E27FC236}">
                <a16:creationId xmlns:a16="http://schemas.microsoft.com/office/drawing/2014/main" id="{8F566F07-9B75-482D-B559-F70A0A1799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70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游ゴシック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綾人</dc:creator>
  <cp:lastModifiedBy>井上 綾人</cp:lastModifiedBy>
  <cp:revision>1</cp:revision>
  <dcterms:created xsi:type="dcterms:W3CDTF">2023-02-05T22:15:16Z</dcterms:created>
  <dcterms:modified xsi:type="dcterms:W3CDTF">2023-02-05T22:15:20Z</dcterms:modified>
</cp:coreProperties>
</file>