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6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3ED92-D0F3-3BC2-F1C3-E0B5970ED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223693-6CDE-160E-3F6C-C4F211335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A72A3E-F21E-C29F-1747-86109EBC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9052BB-32E9-1443-5B65-4F540908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332228-D1B8-F998-19D8-FEA914A5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7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ED70C-A96C-DB20-4B21-CA797BA3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8D107F-C67A-4ADB-A943-1552F1518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20F4F0-6872-199B-AD5E-A7F4A7FC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4CDEF8-2E60-E601-2E2A-5325804E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4AEB49-970C-FFAA-0686-4DDDBCFC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88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BFB714-2D8D-392F-6734-B975B5D5F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FABB58-DA9C-93A7-E998-0F3AE7E33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07BCD-A4D5-00AC-E88F-BFBF48E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35CF6-1891-47D0-65C4-DCDCF1F8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CC67F8-6C29-4DA9-15CA-F66C5ACA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48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DD18D-66E0-5F37-1839-B287D883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733950-B3DD-F0BE-B3E8-02A6788B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358607-0289-41BD-96F7-B778D474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4E2C0D-6BF6-4248-FDFE-79494A94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254E76-3435-2148-5640-8E79AA85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65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8E933-F7F8-3FCC-AF6B-E30D99B7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FB4CE-1365-CC06-DC6D-4EB38E38F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373F75-1773-09E5-AB34-26692F85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633B8-F11D-8D67-6F54-89B17913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5A29FA-B837-66C6-1839-7F7F4339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8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71716B-F835-86BC-0209-D7199D2B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39546-531B-4ECA-2FB0-6270876F3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3CCDE-068C-859B-33DB-BF020AE89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AAEC22-E7EE-F3C3-E5D8-8A86DC12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306116-7677-FEC6-E822-2AFEE85E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8C91F7-4124-6221-ED33-9BDA6A37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93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A0A5C-F84E-B9DF-4191-D35AE61A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FCC71C-565C-7566-CBB6-29977401C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648453-D4AE-F135-1BEF-105F64C89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1960B-7C78-34A8-1B20-928F64A3C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53A566-557E-59EE-C855-EE29236F8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F57D80-DE86-7F39-326A-0FBE4A15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079086-67BE-C007-5D1E-1B0D50A4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51C335-4838-921D-EB1D-E32110A7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71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D02A2-3516-F5F9-6C1D-DC410F71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7FDE45-83B9-38BC-8331-360C3D4D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95B8DD-FBF5-A2CB-70AE-BDD00435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7C110C-A5F1-5041-300E-E03003F4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4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3DF71F-29B1-5A28-45C0-2E34A603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719CFB-A7CC-EC72-473C-FD8B2ED4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8D1338-C111-322E-64EA-2C8CFC85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3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FC90D-5546-CDD7-57EA-8DBE9E7A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F5E27D-1728-0EA6-D774-4CEAB17A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770991-2396-B185-D72A-B9850D027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5A531B-1EB3-A4D0-8F53-E923465A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9E2B8E-F0D5-B22B-983C-80CC2423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49E48F-F810-443C-7D56-4BCA40AE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31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58F82-F7B6-753F-3F8E-E827B5FC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5A3C4E-431D-0621-1445-C3AFE65A4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25693C-07C4-9496-94F0-54CDF0911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DE4E3-0D98-453B-7C4B-11AEDD09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BF0EAB-2098-110C-7D32-C7C1584F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07DA30-7D1A-917D-0099-F4868750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5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C68A1F-4499-00D4-088F-0BEC203D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335FAF-55AC-FE85-1DAB-923DA2F6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C2A16F-7F61-5DBF-5B6A-3B3E9021E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3DC3-242D-41BF-B963-AE95ADE278DC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0BCF4-8EA0-DC8B-57E4-B07A657D5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D16C8-C8ED-87B7-4313-DD8E00801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11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CCC0FA-873E-FA9A-B1EC-AEF194C3D30C}"/>
              </a:ext>
            </a:extLst>
          </p:cNvPr>
          <p:cNvSpPr txBox="1"/>
          <p:nvPr/>
        </p:nvSpPr>
        <p:spPr>
          <a:xfrm>
            <a:off x="374072" y="374073"/>
            <a:ext cx="455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工程追加のフローチャート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E810AE9-B131-BAAC-019D-DF452E883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4" y="1052512"/>
            <a:ext cx="10823720" cy="237648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66245E-0362-DA59-B408-580D6353E1D2}"/>
              </a:ext>
            </a:extLst>
          </p:cNvPr>
          <p:cNvSpPr txBox="1"/>
          <p:nvPr/>
        </p:nvSpPr>
        <p:spPr>
          <a:xfrm>
            <a:off x="374073" y="3733800"/>
            <a:ext cx="396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現行システムの問題点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8C2855-C43A-C42E-184F-92134C30C690}"/>
              </a:ext>
            </a:extLst>
          </p:cNvPr>
          <p:cNvSpPr txBox="1"/>
          <p:nvPr/>
        </p:nvSpPr>
        <p:spPr>
          <a:xfrm>
            <a:off x="781050" y="4248150"/>
            <a:ext cx="9886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・工程順序の入れ替えが面倒</a:t>
            </a:r>
            <a:endParaRPr kumimoji="1" lang="en-US" altLang="ja-JP" sz="2400" dirty="0"/>
          </a:p>
          <a:p>
            <a:r>
              <a:rPr kumimoji="1" lang="ja-JP" altLang="en-US" sz="2400" dirty="0"/>
              <a:t>・工程名入力時の誤字が起こりやすい</a:t>
            </a:r>
            <a:endParaRPr kumimoji="1" lang="en-US" altLang="ja-JP" sz="2400" dirty="0"/>
          </a:p>
          <a:p>
            <a:r>
              <a:rPr lang="ja-JP" altLang="en-US" sz="2400" dirty="0"/>
              <a:t>・時間追加した場合、ドミノのように後の工程の変更が必要になる</a:t>
            </a:r>
            <a:endParaRPr lang="en-US" altLang="ja-JP" sz="2400" dirty="0"/>
          </a:p>
          <a:p>
            <a:r>
              <a:rPr kumimoji="1" lang="ja-JP" altLang="en-US" sz="2400" dirty="0"/>
              <a:t>・入力時、工程時間の選択ができない</a:t>
            </a:r>
            <a:endParaRPr kumimoji="1" lang="en-US" altLang="ja-JP" sz="2400" dirty="0"/>
          </a:p>
          <a:p>
            <a:r>
              <a:rPr kumimoji="1" lang="ja-JP" altLang="en-US" sz="2400" dirty="0"/>
              <a:t>・まとめて工程入力ができない</a:t>
            </a:r>
          </a:p>
        </p:txBody>
      </p:sp>
    </p:spTree>
    <p:extLst>
      <p:ext uri="{BB962C8B-B14F-4D97-AF65-F5344CB8AC3E}">
        <p14:creationId xmlns:p14="http://schemas.microsoft.com/office/powerpoint/2010/main" val="184877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D2A463-BE12-5A24-24FB-6237C68655B2}"/>
              </a:ext>
            </a:extLst>
          </p:cNvPr>
          <p:cNvSpPr txBox="1"/>
          <p:nvPr/>
        </p:nvSpPr>
        <p:spPr>
          <a:xfrm>
            <a:off x="1685924" y="250568"/>
            <a:ext cx="8162926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/>
              <a:t>問題点</a:t>
            </a:r>
            <a:endParaRPr kumimoji="1" lang="en-US" altLang="ja-JP" sz="2000" dirty="0"/>
          </a:p>
          <a:p>
            <a:r>
              <a:rPr kumimoji="1" lang="ja-JP" altLang="en-US" sz="2000" dirty="0"/>
              <a:t>・工程順序の入れ替えが面倒</a:t>
            </a:r>
            <a:endParaRPr kumimoji="1" lang="en-US" altLang="ja-JP" sz="2000" dirty="0"/>
          </a:p>
          <a:p>
            <a:r>
              <a:rPr kumimoji="1" lang="ja-JP" altLang="en-US" sz="2000" dirty="0"/>
              <a:t>・工程名入力時の誤字が起こりやすい</a:t>
            </a:r>
            <a:endParaRPr kumimoji="1" lang="en-US" altLang="ja-JP" sz="2000" dirty="0"/>
          </a:p>
          <a:p>
            <a:r>
              <a:rPr lang="ja-JP" altLang="en-US" sz="2000" dirty="0"/>
              <a:t>・時間追加した場合、ドミノのように後の工程の変更が必要になる</a:t>
            </a:r>
            <a:endParaRPr lang="en-US" altLang="ja-JP" sz="2000" dirty="0"/>
          </a:p>
          <a:p>
            <a:r>
              <a:rPr kumimoji="1" lang="ja-JP" altLang="en-US" sz="2000" dirty="0"/>
              <a:t>・入力時、工程時間の選択ができない</a:t>
            </a:r>
            <a:endParaRPr kumimoji="1" lang="en-US" altLang="ja-JP" sz="2000" dirty="0"/>
          </a:p>
          <a:p>
            <a:r>
              <a:rPr kumimoji="1" lang="ja-JP" altLang="en-US" sz="2000" dirty="0"/>
              <a:t>・まとめて工程入力ができない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BD85F5-3F69-2884-9043-560B9EB5247A}"/>
              </a:ext>
            </a:extLst>
          </p:cNvPr>
          <p:cNvSpPr txBox="1"/>
          <p:nvPr/>
        </p:nvSpPr>
        <p:spPr>
          <a:xfrm>
            <a:off x="438150" y="3736359"/>
            <a:ext cx="11239500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/>
              <a:t>対応策</a:t>
            </a:r>
            <a:endParaRPr kumimoji="1" lang="en-US" altLang="ja-JP" sz="2000" dirty="0"/>
          </a:p>
          <a:p>
            <a:r>
              <a:rPr kumimoji="1" lang="ja-JP" altLang="en-US" sz="2000" dirty="0"/>
              <a:t>・順序の入れ替え機能の実装</a:t>
            </a:r>
            <a:endParaRPr kumimoji="1" lang="en-US" altLang="ja-JP" sz="2000" dirty="0"/>
          </a:p>
          <a:p>
            <a:r>
              <a:rPr kumimoji="1" lang="ja-JP" altLang="en-US" sz="2000" dirty="0"/>
              <a:t>・工程名入力時のフォーマットを定義して、そのフォーマットでしか入力できないように修正</a:t>
            </a:r>
            <a:endParaRPr kumimoji="1" lang="en-US" altLang="ja-JP" sz="2000" dirty="0"/>
          </a:p>
          <a:p>
            <a:r>
              <a:rPr lang="ja-JP" altLang="en-US" sz="2000" dirty="0"/>
              <a:t>・項目を新設し、総工程時間と現工程時間を入力できるようにして、差し込んだ工程に合わせて自動的に変更するようにする</a:t>
            </a:r>
            <a:endParaRPr lang="en-US" altLang="ja-JP" sz="2000" dirty="0"/>
          </a:p>
          <a:p>
            <a:r>
              <a:rPr kumimoji="1" lang="ja-JP" altLang="en-US" sz="2000" dirty="0"/>
              <a:t>・入力時、工程時間の選択をできるようにする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バグ？</a:t>
            </a:r>
            <a:r>
              <a:rPr kumimoji="1" lang="en-US" altLang="ja-JP" sz="2000" dirty="0"/>
              <a:t>)</a:t>
            </a:r>
          </a:p>
          <a:p>
            <a:r>
              <a:rPr kumimoji="1" lang="ja-JP" altLang="en-US" sz="2000" dirty="0"/>
              <a:t>・工程を入力しやすいように</a:t>
            </a:r>
            <a:r>
              <a:rPr kumimoji="1" lang="en-US" altLang="ja-JP" sz="2000" dirty="0"/>
              <a:t>GUI</a:t>
            </a:r>
            <a:r>
              <a:rPr kumimoji="1" lang="ja-JP" altLang="en-US" sz="2000" dirty="0"/>
              <a:t>を改訂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2CB956BD-222D-20F3-ABBD-7864722EC7E6}"/>
              </a:ext>
            </a:extLst>
          </p:cNvPr>
          <p:cNvSpPr/>
          <p:nvPr/>
        </p:nvSpPr>
        <p:spPr>
          <a:xfrm>
            <a:off x="4800600" y="2578716"/>
            <a:ext cx="1143000" cy="10858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8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B921EE-3DA6-6075-3560-F0AF5FF4B389}"/>
              </a:ext>
            </a:extLst>
          </p:cNvPr>
          <p:cNvSpPr txBox="1"/>
          <p:nvPr/>
        </p:nvSpPr>
        <p:spPr>
          <a:xfrm>
            <a:off x="374072" y="374073"/>
            <a:ext cx="650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スケジュールマネージャーと線表の連動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4E200D-DA8F-E7D5-778C-AF73F69CE0CD}"/>
              </a:ext>
            </a:extLst>
          </p:cNvPr>
          <p:cNvSpPr txBox="1"/>
          <p:nvPr/>
        </p:nvSpPr>
        <p:spPr>
          <a:xfrm>
            <a:off x="1739611" y="1427026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LayoutManager</a:t>
            </a:r>
            <a:endParaRPr kumimoji="1" lang="ja-JP" altLang="en-US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32B0A2-549D-3147-8151-CDFDDAC12A89}"/>
              </a:ext>
            </a:extLst>
          </p:cNvPr>
          <p:cNvSpPr txBox="1"/>
          <p:nvPr/>
        </p:nvSpPr>
        <p:spPr>
          <a:xfrm>
            <a:off x="5511511" y="1427025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SimManager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50AC32-7687-4A28-FBE6-3A1DF204ED66}"/>
              </a:ext>
            </a:extLst>
          </p:cNvPr>
          <p:cNvSpPr txBox="1"/>
          <p:nvPr/>
        </p:nvSpPr>
        <p:spPr>
          <a:xfrm>
            <a:off x="1739611" y="2011800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ReportManager</a:t>
            </a:r>
            <a:endParaRPr kumimoji="1" lang="en-US" altLang="ja-JP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4E01B9-703D-7C57-3E03-CF6DE30AAB1D}"/>
              </a:ext>
            </a:extLst>
          </p:cNvPr>
          <p:cNvSpPr txBox="1"/>
          <p:nvPr/>
        </p:nvSpPr>
        <p:spPr>
          <a:xfrm>
            <a:off x="5511511" y="2011799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ScheduleManager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05B0DD-6748-6CCD-A82C-7539A9B90219}"/>
              </a:ext>
            </a:extLst>
          </p:cNvPr>
          <p:cNvSpPr txBox="1"/>
          <p:nvPr/>
        </p:nvSpPr>
        <p:spPr>
          <a:xfrm>
            <a:off x="1739611" y="2596575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NoiseAnalyzer</a:t>
            </a:r>
            <a:endParaRPr kumimoji="1" lang="en-US" altLang="ja-JP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62D4EF-7FC6-11E2-36C5-31C5667DFF60}"/>
              </a:ext>
            </a:extLst>
          </p:cNvPr>
          <p:cNvSpPr txBox="1"/>
          <p:nvPr/>
        </p:nvSpPr>
        <p:spPr>
          <a:xfrm>
            <a:off x="1739611" y="988196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対象ソフト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30A4EC-0E57-9431-D38A-B2A6D817075A}"/>
              </a:ext>
            </a:extLst>
          </p:cNvPr>
          <p:cNvSpPr txBox="1"/>
          <p:nvPr/>
        </p:nvSpPr>
        <p:spPr>
          <a:xfrm>
            <a:off x="1739611" y="3809135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LayoutManager</a:t>
            </a:r>
            <a:endParaRPr kumimoji="1" lang="ja-JP" altLang="en-US" sz="3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9B899A-A6EB-ABA1-CFA4-3C19EECDF669}"/>
              </a:ext>
            </a:extLst>
          </p:cNvPr>
          <p:cNvSpPr txBox="1"/>
          <p:nvPr/>
        </p:nvSpPr>
        <p:spPr>
          <a:xfrm>
            <a:off x="1739611" y="4461742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0.4</a:t>
            </a:r>
            <a:endParaRPr kumimoji="1" lang="ja-JP" altLang="en-US" sz="3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FF0B0C3-39CA-36D9-B916-956A08BD957A}"/>
              </a:ext>
            </a:extLst>
          </p:cNvPr>
          <p:cNvSpPr txBox="1"/>
          <p:nvPr/>
        </p:nvSpPr>
        <p:spPr>
          <a:xfrm>
            <a:off x="5511511" y="4461741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0.5</a:t>
            </a:r>
            <a:endParaRPr kumimoji="1" lang="ja-JP" altLang="en-US" sz="3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62EA80-70A6-4307-760C-7B957869E9A8}"/>
              </a:ext>
            </a:extLst>
          </p:cNvPr>
          <p:cNvSpPr txBox="1"/>
          <p:nvPr/>
        </p:nvSpPr>
        <p:spPr>
          <a:xfrm>
            <a:off x="1739611" y="5021695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0.6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D816A53-C55E-ADDF-76BB-0690EFB1361A}"/>
              </a:ext>
            </a:extLst>
          </p:cNvPr>
          <p:cNvSpPr txBox="1"/>
          <p:nvPr/>
        </p:nvSpPr>
        <p:spPr>
          <a:xfrm>
            <a:off x="5511511" y="5021694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0.7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1602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B921EE-3DA6-6075-3560-F0AF5FF4B389}"/>
              </a:ext>
            </a:extLst>
          </p:cNvPr>
          <p:cNvSpPr txBox="1"/>
          <p:nvPr/>
        </p:nvSpPr>
        <p:spPr>
          <a:xfrm>
            <a:off x="374072" y="374073"/>
            <a:ext cx="650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スケジュールマネージャーと線表の連動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30A4EC-0E57-9431-D38A-B2A6D817075A}"/>
              </a:ext>
            </a:extLst>
          </p:cNvPr>
          <p:cNvSpPr txBox="1"/>
          <p:nvPr/>
        </p:nvSpPr>
        <p:spPr>
          <a:xfrm>
            <a:off x="1663411" y="1104035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LayoutManager</a:t>
            </a:r>
            <a:endParaRPr kumimoji="1" lang="ja-JP" altLang="en-US" sz="3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9B899A-A6EB-ABA1-CFA4-3C19EECDF669}"/>
              </a:ext>
            </a:extLst>
          </p:cNvPr>
          <p:cNvSpPr txBox="1"/>
          <p:nvPr/>
        </p:nvSpPr>
        <p:spPr>
          <a:xfrm>
            <a:off x="1663411" y="1756642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0.4</a:t>
            </a:r>
            <a:endParaRPr kumimoji="1" lang="ja-JP" altLang="en-US" sz="3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FF0B0C3-39CA-36D9-B916-956A08BD957A}"/>
              </a:ext>
            </a:extLst>
          </p:cNvPr>
          <p:cNvSpPr txBox="1"/>
          <p:nvPr/>
        </p:nvSpPr>
        <p:spPr>
          <a:xfrm>
            <a:off x="5435311" y="1756641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0.5</a:t>
            </a:r>
            <a:endParaRPr kumimoji="1" lang="ja-JP" altLang="en-US" sz="3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62EA80-70A6-4307-760C-7B957869E9A8}"/>
              </a:ext>
            </a:extLst>
          </p:cNvPr>
          <p:cNvSpPr txBox="1"/>
          <p:nvPr/>
        </p:nvSpPr>
        <p:spPr>
          <a:xfrm>
            <a:off x="1663411" y="2316595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0.6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D816A53-C55E-ADDF-76BB-0690EFB1361A}"/>
              </a:ext>
            </a:extLst>
          </p:cNvPr>
          <p:cNvSpPr txBox="1"/>
          <p:nvPr/>
        </p:nvSpPr>
        <p:spPr>
          <a:xfrm>
            <a:off x="5435311" y="2316594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0.7</a:t>
            </a:r>
            <a:endParaRPr kumimoji="1" lang="ja-JP" altLang="en-US" sz="3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E9F67A-4C6F-DF8D-5CD0-47509C02B0E1}"/>
              </a:ext>
            </a:extLst>
          </p:cNvPr>
          <p:cNvSpPr txBox="1"/>
          <p:nvPr/>
        </p:nvSpPr>
        <p:spPr>
          <a:xfrm>
            <a:off x="1384155" y="3357569"/>
            <a:ext cx="8102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品番台帳から過去品種、流動品種の全てを抽出</a:t>
            </a:r>
            <a:endParaRPr kumimoji="1" lang="en-US" altLang="ja-JP" dirty="0"/>
          </a:p>
          <a:p>
            <a:r>
              <a:rPr lang="ja-JP" altLang="en-US" dirty="0"/>
              <a:t>抽出するのは</a:t>
            </a:r>
            <a:r>
              <a:rPr lang="en-US" altLang="ja-JP" dirty="0"/>
              <a:t>Rev</a:t>
            </a:r>
            <a:r>
              <a:rPr lang="ja-JP" altLang="en-US" dirty="0"/>
              <a:t>、品種名、仕様書作成者</a:t>
            </a:r>
            <a:r>
              <a:rPr lang="en-US" altLang="ja-JP" dirty="0"/>
              <a:t>(</a:t>
            </a:r>
            <a:r>
              <a:rPr lang="ja-JP" altLang="en-US" dirty="0"/>
              <a:t>担当者</a:t>
            </a:r>
            <a:r>
              <a:rPr lang="en-US" altLang="ja-JP" dirty="0"/>
              <a:t>)</a:t>
            </a:r>
            <a:r>
              <a:rPr lang="ja-JP" altLang="en-US" dirty="0"/>
              <a:t>、ステータス</a:t>
            </a:r>
            <a:r>
              <a:rPr lang="en-US" altLang="ja-JP" dirty="0"/>
              <a:t>(</a:t>
            </a:r>
            <a:r>
              <a:rPr lang="ja-JP" altLang="en-US" dirty="0"/>
              <a:t>現段階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ステータスに応じた色分けを行う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スケジュールマネージャー上でデータグリッドビューを作成</a:t>
            </a:r>
            <a:endParaRPr kumimoji="1" lang="en-US" altLang="ja-JP" dirty="0"/>
          </a:p>
          <a:p>
            <a:r>
              <a:rPr lang="ja-JP" altLang="en-US" dirty="0"/>
              <a:t>各種取得情報をデータグリッドビューに表示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036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269</Words>
  <Application>Microsoft Office PowerPoint</Application>
  <PresentationFormat>ワイド画面</PresentationFormat>
  <Paragraphs>43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綾人 井上</dc:creator>
  <cp:lastModifiedBy>綾人 井上</cp:lastModifiedBy>
  <cp:revision>1</cp:revision>
  <dcterms:created xsi:type="dcterms:W3CDTF">2023-12-04T12:41:17Z</dcterms:created>
  <dcterms:modified xsi:type="dcterms:W3CDTF">2023-12-04T22:18:59Z</dcterms:modified>
</cp:coreProperties>
</file>