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46" d="100"/>
          <a:sy n="46"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2F0FC0-E01B-533E-A233-C715B83558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08634C1-9811-A855-5615-97753306BA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0359EC3-DA15-7091-2474-1368BE1911B4}"/>
              </a:ext>
            </a:extLst>
          </p:cNvPr>
          <p:cNvSpPr>
            <a:spLocks noGrp="1"/>
          </p:cNvSpPr>
          <p:nvPr>
            <p:ph type="dt" sz="half" idx="10"/>
          </p:nvPr>
        </p:nvSpPr>
        <p:spPr/>
        <p:txBody>
          <a:bodyPr/>
          <a:lstStyle/>
          <a:p>
            <a:fld id="{CFD00FBA-9790-4045-A537-8780783D7F99}" type="datetimeFigureOut">
              <a:rPr kumimoji="1" lang="ja-JP" altLang="en-US" smtClean="0"/>
              <a:t>2023/12/3</a:t>
            </a:fld>
            <a:endParaRPr kumimoji="1" lang="ja-JP" altLang="en-US"/>
          </a:p>
        </p:txBody>
      </p:sp>
      <p:sp>
        <p:nvSpPr>
          <p:cNvPr id="5" name="フッター プレースホルダー 4">
            <a:extLst>
              <a:ext uri="{FF2B5EF4-FFF2-40B4-BE49-F238E27FC236}">
                <a16:creationId xmlns:a16="http://schemas.microsoft.com/office/drawing/2014/main" id="{ECAF5638-626D-0E85-8652-4A88519B8E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93C19-13AD-C274-9F84-E9F6FDE0EA5D}"/>
              </a:ext>
            </a:extLst>
          </p:cNvPr>
          <p:cNvSpPr>
            <a:spLocks noGrp="1"/>
          </p:cNvSpPr>
          <p:nvPr>
            <p:ph type="sldNum" sz="quarter" idx="12"/>
          </p:nvPr>
        </p:nvSpPr>
        <p:spPr/>
        <p:txBody>
          <a:bodyPr/>
          <a:lstStyle/>
          <a:p>
            <a:fld id="{1839D0D3-5120-4B0C-AA84-60073A2D7C3F}" type="slidenum">
              <a:rPr kumimoji="1" lang="ja-JP" altLang="en-US" smtClean="0"/>
              <a:t>‹#›</a:t>
            </a:fld>
            <a:endParaRPr kumimoji="1" lang="ja-JP" altLang="en-US"/>
          </a:p>
        </p:txBody>
      </p:sp>
    </p:spTree>
    <p:extLst>
      <p:ext uri="{BB962C8B-B14F-4D97-AF65-F5344CB8AC3E}">
        <p14:creationId xmlns:p14="http://schemas.microsoft.com/office/powerpoint/2010/main" val="3712504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5553C-DB54-19BE-9834-C96A473D36C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8A1A38-1868-54AA-353D-77E11A529F5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71011F-2142-27CA-139D-214AC9992A65}"/>
              </a:ext>
            </a:extLst>
          </p:cNvPr>
          <p:cNvSpPr>
            <a:spLocks noGrp="1"/>
          </p:cNvSpPr>
          <p:nvPr>
            <p:ph type="dt" sz="half" idx="10"/>
          </p:nvPr>
        </p:nvSpPr>
        <p:spPr/>
        <p:txBody>
          <a:bodyPr/>
          <a:lstStyle/>
          <a:p>
            <a:fld id="{CFD00FBA-9790-4045-A537-8780783D7F99}" type="datetimeFigureOut">
              <a:rPr kumimoji="1" lang="ja-JP" altLang="en-US" smtClean="0"/>
              <a:t>2023/12/3</a:t>
            </a:fld>
            <a:endParaRPr kumimoji="1" lang="ja-JP" altLang="en-US"/>
          </a:p>
        </p:txBody>
      </p:sp>
      <p:sp>
        <p:nvSpPr>
          <p:cNvPr id="5" name="フッター プレースホルダー 4">
            <a:extLst>
              <a:ext uri="{FF2B5EF4-FFF2-40B4-BE49-F238E27FC236}">
                <a16:creationId xmlns:a16="http://schemas.microsoft.com/office/drawing/2014/main" id="{FC93EFAA-94DE-99F4-1AAB-9A0CDAD0D3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B78BF-8C92-8F3D-A2E9-D416D61225BF}"/>
              </a:ext>
            </a:extLst>
          </p:cNvPr>
          <p:cNvSpPr>
            <a:spLocks noGrp="1"/>
          </p:cNvSpPr>
          <p:nvPr>
            <p:ph type="sldNum" sz="quarter" idx="12"/>
          </p:nvPr>
        </p:nvSpPr>
        <p:spPr/>
        <p:txBody>
          <a:bodyPr/>
          <a:lstStyle/>
          <a:p>
            <a:fld id="{1839D0D3-5120-4B0C-AA84-60073A2D7C3F}" type="slidenum">
              <a:rPr kumimoji="1" lang="ja-JP" altLang="en-US" smtClean="0"/>
              <a:t>‹#›</a:t>
            </a:fld>
            <a:endParaRPr kumimoji="1" lang="ja-JP" altLang="en-US"/>
          </a:p>
        </p:txBody>
      </p:sp>
    </p:spTree>
    <p:extLst>
      <p:ext uri="{BB962C8B-B14F-4D97-AF65-F5344CB8AC3E}">
        <p14:creationId xmlns:p14="http://schemas.microsoft.com/office/powerpoint/2010/main" val="215321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857DFDE-967D-CCB0-E9B9-F29DE77F6E7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75D30C-4AA8-5B06-9A0C-1D70C09FCB9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E97932-EC9E-2EB1-859B-A748A949FADA}"/>
              </a:ext>
            </a:extLst>
          </p:cNvPr>
          <p:cNvSpPr>
            <a:spLocks noGrp="1"/>
          </p:cNvSpPr>
          <p:nvPr>
            <p:ph type="dt" sz="half" idx="10"/>
          </p:nvPr>
        </p:nvSpPr>
        <p:spPr/>
        <p:txBody>
          <a:bodyPr/>
          <a:lstStyle/>
          <a:p>
            <a:fld id="{CFD00FBA-9790-4045-A537-8780783D7F99}" type="datetimeFigureOut">
              <a:rPr kumimoji="1" lang="ja-JP" altLang="en-US" smtClean="0"/>
              <a:t>2023/12/3</a:t>
            </a:fld>
            <a:endParaRPr kumimoji="1" lang="ja-JP" altLang="en-US"/>
          </a:p>
        </p:txBody>
      </p:sp>
      <p:sp>
        <p:nvSpPr>
          <p:cNvPr id="5" name="フッター プレースホルダー 4">
            <a:extLst>
              <a:ext uri="{FF2B5EF4-FFF2-40B4-BE49-F238E27FC236}">
                <a16:creationId xmlns:a16="http://schemas.microsoft.com/office/drawing/2014/main" id="{F313A4CA-F56D-1ABC-3C5F-BE4E042E0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15F1E8-656F-FB4C-075E-10A1947C7711}"/>
              </a:ext>
            </a:extLst>
          </p:cNvPr>
          <p:cNvSpPr>
            <a:spLocks noGrp="1"/>
          </p:cNvSpPr>
          <p:nvPr>
            <p:ph type="sldNum" sz="quarter" idx="12"/>
          </p:nvPr>
        </p:nvSpPr>
        <p:spPr/>
        <p:txBody>
          <a:bodyPr/>
          <a:lstStyle/>
          <a:p>
            <a:fld id="{1839D0D3-5120-4B0C-AA84-60073A2D7C3F}" type="slidenum">
              <a:rPr kumimoji="1" lang="ja-JP" altLang="en-US" smtClean="0"/>
              <a:t>‹#›</a:t>
            </a:fld>
            <a:endParaRPr kumimoji="1" lang="ja-JP" altLang="en-US"/>
          </a:p>
        </p:txBody>
      </p:sp>
    </p:spTree>
    <p:extLst>
      <p:ext uri="{BB962C8B-B14F-4D97-AF65-F5344CB8AC3E}">
        <p14:creationId xmlns:p14="http://schemas.microsoft.com/office/powerpoint/2010/main" val="1922645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10BE95-9E6A-2F9E-1057-C6DC6A85828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449FC0-887E-96E6-43AE-831EB07C6BF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E650BE-0BD0-573B-DC13-C72977D43B1F}"/>
              </a:ext>
            </a:extLst>
          </p:cNvPr>
          <p:cNvSpPr>
            <a:spLocks noGrp="1"/>
          </p:cNvSpPr>
          <p:nvPr>
            <p:ph type="dt" sz="half" idx="10"/>
          </p:nvPr>
        </p:nvSpPr>
        <p:spPr/>
        <p:txBody>
          <a:bodyPr/>
          <a:lstStyle/>
          <a:p>
            <a:fld id="{CFD00FBA-9790-4045-A537-8780783D7F99}" type="datetimeFigureOut">
              <a:rPr kumimoji="1" lang="ja-JP" altLang="en-US" smtClean="0"/>
              <a:t>2023/12/3</a:t>
            </a:fld>
            <a:endParaRPr kumimoji="1" lang="ja-JP" altLang="en-US"/>
          </a:p>
        </p:txBody>
      </p:sp>
      <p:sp>
        <p:nvSpPr>
          <p:cNvPr id="5" name="フッター プレースホルダー 4">
            <a:extLst>
              <a:ext uri="{FF2B5EF4-FFF2-40B4-BE49-F238E27FC236}">
                <a16:creationId xmlns:a16="http://schemas.microsoft.com/office/drawing/2014/main" id="{F2C2BABC-0325-8D48-9549-20F3AF45D1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C9F65B-3CC6-1D2A-0A55-4121A162406F}"/>
              </a:ext>
            </a:extLst>
          </p:cNvPr>
          <p:cNvSpPr>
            <a:spLocks noGrp="1"/>
          </p:cNvSpPr>
          <p:nvPr>
            <p:ph type="sldNum" sz="quarter" idx="12"/>
          </p:nvPr>
        </p:nvSpPr>
        <p:spPr/>
        <p:txBody>
          <a:bodyPr/>
          <a:lstStyle/>
          <a:p>
            <a:fld id="{1839D0D3-5120-4B0C-AA84-60073A2D7C3F}" type="slidenum">
              <a:rPr kumimoji="1" lang="ja-JP" altLang="en-US" smtClean="0"/>
              <a:t>‹#›</a:t>
            </a:fld>
            <a:endParaRPr kumimoji="1" lang="ja-JP" altLang="en-US"/>
          </a:p>
        </p:txBody>
      </p:sp>
    </p:spTree>
    <p:extLst>
      <p:ext uri="{BB962C8B-B14F-4D97-AF65-F5344CB8AC3E}">
        <p14:creationId xmlns:p14="http://schemas.microsoft.com/office/powerpoint/2010/main" val="310191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6DD6F7-7352-1D26-A409-48590934571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6BA414-442E-760F-4F45-0CA480EB04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6528407-A1CE-E2A0-BB28-F78876E17EB6}"/>
              </a:ext>
            </a:extLst>
          </p:cNvPr>
          <p:cNvSpPr>
            <a:spLocks noGrp="1"/>
          </p:cNvSpPr>
          <p:nvPr>
            <p:ph type="dt" sz="half" idx="10"/>
          </p:nvPr>
        </p:nvSpPr>
        <p:spPr/>
        <p:txBody>
          <a:bodyPr/>
          <a:lstStyle/>
          <a:p>
            <a:fld id="{CFD00FBA-9790-4045-A537-8780783D7F99}" type="datetimeFigureOut">
              <a:rPr kumimoji="1" lang="ja-JP" altLang="en-US" smtClean="0"/>
              <a:t>2023/12/3</a:t>
            </a:fld>
            <a:endParaRPr kumimoji="1" lang="ja-JP" altLang="en-US"/>
          </a:p>
        </p:txBody>
      </p:sp>
      <p:sp>
        <p:nvSpPr>
          <p:cNvPr id="5" name="フッター プレースホルダー 4">
            <a:extLst>
              <a:ext uri="{FF2B5EF4-FFF2-40B4-BE49-F238E27FC236}">
                <a16:creationId xmlns:a16="http://schemas.microsoft.com/office/drawing/2014/main" id="{70986876-2BFA-A3F5-E5A0-0973F624AD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972554-B5C9-C49E-CB35-83EE302F9CF0}"/>
              </a:ext>
            </a:extLst>
          </p:cNvPr>
          <p:cNvSpPr>
            <a:spLocks noGrp="1"/>
          </p:cNvSpPr>
          <p:nvPr>
            <p:ph type="sldNum" sz="quarter" idx="12"/>
          </p:nvPr>
        </p:nvSpPr>
        <p:spPr/>
        <p:txBody>
          <a:bodyPr/>
          <a:lstStyle/>
          <a:p>
            <a:fld id="{1839D0D3-5120-4B0C-AA84-60073A2D7C3F}" type="slidenum">
              <a:rPr kumimoji="1" lang="ja-JP" altLang="en-US" smtClean="0"/>
              <a:t>‹#›</a:t>
            </a:fld>
            <a:endParaRPr kumimoji="1" lang="ja-JP" altLang="en-US"/>
          </a:p>
        </p:txBody>
      </p:sp>
    </p:spTree>
    <p:extLst>
      <p:ext uri="{BB962C8B-B14F-4D97-AF65-F5344CB8AC3E}">
        <p14:creationId xmlns:p14="http://schemas.microsoft.com/office/powerpoint/2010/main" val="40686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42C5DE-4575-6958-0995-D33E66346E7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727155-3CD0-226D-10E6-CF56A6CEE6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4187691-E5AB-4F94-BFC2-FCA3E8CB989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E4C578E-7899-E001-7626-3DC179D86ABB}"/>
              </a:ext>
            </a:extLst>
          </p:cNvPr>
          <p:cNvSpPr>
            <a:spLocks noGrp="1"/>
          </p:cNvSpPr>
          <p:nvPr>
            <p:ph type="dt" sz="half" idx="10"/>
          </p:nvPr>
        </p:nvSpPr>
        <p:spPr/>
        <p:txBody>
          <a:bodyPr/>
          <a:lstStyle/>
          <a:p>
            <a:fld id="{CFD00FBA-9790-4045-A537-8780783D7F99}" type="datetimeFigureOut">
              <a:rPr kumimoji="1" lang="ja-JP" altLang="en-US" smtClean="0"/>
              <a:t>2023/12/3</a:t>
            </a:fld>
            <a:endParaRPr kumimoji="1" lang="ja-JP" altLang="en-US"/>
          </a:p>
        </p:txBody>
      </p:sp>
      <p:sp>
        <p:nvSpPr>
          <p:cNvPr id="6" name="フッター プレースホルダー 5">
            <a:extLst>
              <a:ext uri="{FF2B5EF4-FFF2-40B4-BE49-F238E27FC236}">
                <a16:creationId xmlns:a16="http://schemas.microsoft.com/office/drawing/2014/main" id="{5240A327-9EF6-D4C6-6E18-D6F160CBD4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ACCF48-DF7A-D83E-5D71-C461CD598DAA}"/>
              </a:ext>
            </a:extLst>
          </p:cNvPr>
          <p:cNvSpPr>
            <a:spLocks noGrp="1"/>
          </p:cNvSpPr>
          <p:nvPr>
            <p:ph type="sldNum" sz="quarter" idx="12"/>
          </p:nvPr>
        </p:nvSpPr>
        <p:spPr/>
        <p:txBody>
          <a:bodyPr/>
          <a:lstStyle/>
          <a:p>
            <a:fld id="{1839D0D3-5120-4B0C-AA84-60073A2D7C3F}" type="slidenum">
              <a:rPr kumimoji="1" lang="ja-JP" altLang="en-US" smtClean="0"/>
              <a:t>‹#›</a:t>
            </a:fld>
            <a:endParaRPr kumimoji="1" lang="ja-JP" altLang="en-US"/>
          </a:p>
        </p:txBody>
      </p:sp>
    </p:spTree>
    <p:extLst>
      <p:ext uri="{BB962C8B-B14F-4D97-AF65-F5344CB8AC3E}">
        <p14:creationId xmlns:p14="http://schemas.microsoft.com/office/powerpoint/2010/main" val="3891583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944D75-6BC7-3D14-C25E-E694864931C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F1FD3E7-B92C-7C6F-5FC1-ED7F5C3163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EA29B48-ECBA-5B16-0CC7-1433FA19DAB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0B76323-413E-2904-FBBB-2818B9DAE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0FEE46A-71C7-522A-FF7E-36AA5829596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71ECFDA-D510-DD69-18AE-5EB7C95922A8}"/>
              </a:ext>
            </a:extLst>
          </p:cNvPr>
          <p:cNvSpPr>
            <a:spLocks noGrp="1"/>
          </p:cNvSpPr>
          <p:nvPr>
            <p:ph type="dt" sz="half" idx="10"/>
          </p:nvPr>
        </p:nvSpPr>
        <p:spPr/>
        <p:txBody>
          <a:bodyPr/>
          <a:lstStyle/>
          <a:p>
            <a:fld id="{CFD00FBA-9790-4045-A537-8780783D7F99}" type="datetimeFigureOut">
              <a:rPr kumimoji="1" lang="ja-JP" altLang="en-US" smtClean="0"/>
              <a:t>2023/12/3</a:t>
            </a:fld>
            <a:endParaRPr kumimoji="1" lang="ja-JP" altLang="en-US"/>
          </a:p>
        </p:txBody>
      </p:sp>
      <p:sp>
        <p:nvSpPr>
          <p:cNvPr id="8" name="フッター プレースホルダー 7">
            <a:extLst>
              <a:ext uri="{FF2B5EF4-FFF2-40B4-BE49-F238E27FC236}">
                <a16:creationId xmlns:a16="http://schemas.microsoft.com/office/drawing/2014/main" id="{E7641492-BB39-7FCB-7E92-BCC42FEFB40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17C7820-AC67-514E-0A65-F9061ADD2DA7}"/>
              </a:ext>
            </a:extLst>
          </p:cNvPr>
          <p:cNvSpPr>
            <a:spLocks noGrp="1"/>
          </p:cNvSpPr>
          <p:nvPr>
            <p:ph type="sldNum" sz="quarter" idx="12"/>
          </p:nvPr>
        </p:nvSpPr>
        <p:spPr/>
        <p:txBody>
          <a:bodyPr/>
          <a:lstStyle/>
          <a:p>
            <a:fld id="{1839D0D3-5120-4B0C-AA84-60073A2D7C3F}" type="slidenum">
              <a:rPr kumimoji="1" lang="ja-JP" altLang="en-US" smtClean="0"/>
              <a:t>‹#›</a:t>
            </a:fld>
            <a:endParaRPr kumimoji="1" lang="ja-JP" altLang="en-US"/>
          </a:p>
        </p:txBody>
      </p:sp>
    </p:spTree>
    <p:extLst>
      <p:ext uri="{BB962C8B-B14F-4D97-AF65-F5344CB8AC3E}">
        <p14:creationId xmlns:p14="http://schemas.microsoft.com/office/powerpoint/2010/main" val="359025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DD7D28-6986-41C8-91E2-A343BE5A22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8769341-3F20-47A4-CD2A-635CEAD31090}"/>
              </a:ext>
            </a:extLst>
          </p:cNvPr>
          <p:cNvSpPr>
            <a:spLocks noGrp="1"/>
          </p:cNvSpPr>
          <p:nvPr>
            <p:ph type="dt" sz="half" idx="10"/>
          </p:nvPr>
        </p:nvSpPr>
        <p:spPr/>
        <p:txBody>
          <a:bodyPr/>
          <a:lstStyle/>
          <a:p>
            <a:fld id="{CFD00FBA-9790-4045-A537-8780783D7F99}" type="datetimeFigureOut">
              <a:rPr kumimoji="1" lang="ja-JP" altLang="en-US" smtClean="0"/>
              <a:t>2023/12/3</a:t>
            </a:fld>
            <a:endParaRPr kumimoji="1" lang="ja-JP" altLang="en-US"/>
          </a:p>
        </p:txBody>
      </p:sp>
      <p:sp>
        <p:nvSpPr>
          <p:cNvPr id="4" name="フッター プレースホルダー 3">
            <a:extLst>
              <a:ext uri="{FF2B5EF4-FFF2-40B4-BE49-F238E27FC236}">
                <a16:creationId xmlns:a16="http://schemas.microsoft.com/office/drawing/2014/main" id="{A1F75DE4-6BD1-7C4C-ECA1-ED00CE161A5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16EC47E-EAA7-AC5A-A90F-694E2291EE43}"/>
              </a:ext>
            </a:extLst>
          </p:cNvPr>
          <p:cNvSpPr>
            <a:spLocks noGrp="1"/>
          </p:cNvSpPr>
          <p:nvPr>
            <p:ph type="sldNum" sz="quarter" idx="12"/>
          </p:nvPr>
        </p:nvSpPr>
        <p:spPr/>
        <p:txBody>
          <a:bodyPr/>
          <a:lstStyle/>
          <a:p>
            <a:fld id="{1839D0D3-5120-4B0C-AA84-60073A2D7C3F}" type="slidenum">
              <a:rPr kumimoji="1" lang="ja-JP" altLang="en-US" smtClean="0"/>
              <a:t>‹#›</a:t>
            </a:fld>
            <a:endParaRPr kumimoji="1" lang="ja-JP" altLang="en-US"/>
          </a:p>
        </p:txBody>
      </p:sp>
    </p:spTree>
    <p:extLst>
      <p:ext uri="{BB962C8B-B14F-4D97-AF65-F5344CB8AC3E}">
        <p14:creationId xmlns:p14="http://schemas.microsoft.com/office/powerpoint/2010/main" val="408743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EA8EF5C-C6F3-4A59-3456-FF8B4A17AABD}"/>
              </a:ext>
            </a:extLst>
          </p:cNvPr>
          <p:cNvSpPr>
            <a:spLocks noGrp="1"/>
          </p:cNvSpPr>
          <p:nvPr>
            <p:ph type="dt" sz="half" idx="10"/>
          </p:nvPr>
        </p:nvSpPr>
        <p:spPr/>
        <p:txBody>
          <a:bodyPr/>
          <a:lstStyle/>
          <a:p>
            <a:fld id="{CFD00FBA-9790-4045-A537-8780783D7F99}" type="datetimeFigureOut">
              <a:rPr kumimoji="1" lang="ja-JP" altLang="en-US" smtClean="0"/>
              <a:t>2023/12/3</a:t>
            </a:fld>
            <a:endParaRPr kumimoji="1" lang="ja-JP" altLang="en-US"/>
          </a:p>
        </p:txBody>
      </p:sp>
      <p:sp>
        <p:nvSpPr>
          <p:cNvPr id="3" name="フッター プレースホルダー 2">
            <a:extLst>
              <a:ext uri="{FF2B5EF4-FFF2-40B4-BE49-F238E27FC236}">
                <a16:creationId xmlns:a16="http://schemas.microsoft.com/office/drawing/2014/main" id="{ADDB3914-F450-B93F-9A1C-10FB7AFEC93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C462C8C-AB43-52CD-D80D-9B7C2B652256}"/>
              </a:ext>
            </a:extLst>
          </p:cNvPr>
          <p:cNvSpPr>
            <a:spLocks noGrp="1"/>
          </p:cNvSpPr>
          <p:nvPr>
            <p:ph type="sldNum" sz="quarter" idx="12"/>
          </p:nvPr>
        </p:nvSpPr>
        <p:spPr/>
        <p:txBody>
          <a:bodyPr/>
          <a:lstStyle/>
          <a:p>
            <a:fld id="{1839D0D3-5120-4B0C-AA84-60073A2D7C3F}" type="slidenum">
              <a:rPr kumimoji="1" lang="ja-JP" altLang="en-US" smtClean="0"/>
              <a:t>‹#›</a:t>
            </a:fld>
            <a:endParaRPr kumimoji="1" lang="ja-JP" altLang="en-US"/>
          </a:p>
        </p:txBody>
      </p:sp>
    </p:spTree>
    <p:extLst>
      <p:ext uri="{BB962C8B-B14F-4D97-AF65-F5344CB8AC3E}">
        <p14:creationId xmlns:p14="http://schemas.microsoft.com/office/powerpoint/2010/main" val="319511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F8BDED-A380-3054-6521-F1BA339578D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CCD3D9-B900-8957-6FED-83191D0AA7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5F8EB8B-9E52-4362-6E22-13A4B2144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5496651-E280-60ED-D786-1B80CA949FBF}"/>
              </a:ext>
            </a:extLst>
          </p:cNvPr>
          <p:cNvSpPr>
            <a:spLocks noGrp="1"/>
          </p:cNvSpPr>
          <p:nvPr>
            <p:ph type="dt" sz="half" idx="10"/>
          </p:nvPr>
        </p:nvSpPr>
        <p:spPr/>
        <p:txBody>
          <a:bodyPr/>
          <a:lstStyle/>
          <a:p>
            <a:fld id="{CFD00FBA-9790-4045-A537-8780783D7F99}" type="datetimeFigureOut">
              <a:rPr kumimoji="1" lang="ja-JP" altLang="en-US" smtClean="0"/>
              <a:t>2023/12/3</a:t>
            </a:fld>
            <a:endParaRPr kumimoji="1" lang="ja-JP" altLang="en-US"/>
          </a:p>
        </p:txBody>
      </p:sp>
      <p:sp>
        <p:nvSpPr>
          <p:cNvPr id="6" name="フッター プレースホルダー 5">
            <a:extLst>
              <a:ext uri="{FF2B5EF4-FFF2-40B4-BE49-F238E27FC236}">
                <a16:creationId xmlns:a16="http://schemas.microsoft.com/office/drawing/2014/main" id="{A4B1BCA6-5FB6-B83D-9B07-D7341487A54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FFDBE3-DBAA-6883-91B7-B50B7FF6B6BA}"/>
              </a:ext>
            </a:extLst>
          </p:cNvPr>
          <p:cNvSpPr>
            <a:spLocks noGrp="1"/>
          </p:cNvSpPr>
          <p:nvPr>
            <p:ph type="sldNum" sz="quarter" idx="12"/>
          </p:nvPr>
        </p:nvSpPr>
        <p:spPr/>
        <p:txBody>
          <a:bodyPr/>
          <a:lstStyle/>
          <a:p>
            <a:fld id="{1839D0D3-5120-4B0C-AA84-60073A2D7C3F}" type="slidenum">
              <a:rPr kumimoji="1" lang="ja-JP" altLang="en-US" smtClean="0"/>
              <a:t>‹#›</a:t>
            </a:fld>
            <a:endParaRPr kumimoji="1" lang="ja-JP" altLang="en-US"/>
          </a:p>
        </p:txBody>
      </p:sp>
    </p:spTree>
    <p:extLst>
      <p:ext uri="{BB962C8B-B14F-4D97-AF65-F5344CB8AC3E}">
        <p14:creationId xmlns:p14="http://schemas.microsoft.com/office/powerpoint/2010/main" val="313192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2922DF-7F1F-E97A-BBA3-DF92F3B314F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62CF9D8-9F6A-495E-3401-DC73CE6D6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56BFA86-8A71-6D7C-3DEA-3D26E55C9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124A9B-58FD-38CF-130B-0DCB45F2CC14}"/>
              </a:ext>
            </a:extLst>
          </p:cNvPr>
          <p:cNvSpPr>
            <a:spLocks noGrp="1"/>
          </p:cNvSpPr>
          <p:nvPr>
            <p:ph type="dt" sz="half" idx="10"/>
          </p:nvPr>
        </p:nvSpPr>
        <p:spPr/>
        <p:txBody>
          <a:bodyPr/>
          <a:lstStyle/>
          <a:p>
            <a:fld id="{CFD00FBA-9790-4045-A537-8780783D7F99}" type="datetimeFigureOut">
              <a:rPr kumimoji="1" lang="ja-JP" altLang="en-US" smtClean="0"/>
              <a:t>2023/12/3</a:t>
            </a:fld>
            <a:endParaRPr kumimoji="1" lang="ja-JP" altLang="en-US"/>
          </a:p>
        </p:txBody>
      </p:sp>
      <p:sp>
        <p:nvSpPr>
          <p:cNvPr id="6" name="フッター プレースホルダー 5">
            <a:extLst>
              <a:ext uri="{FF2B5EF4-FFF2-40B4-BE49-F238E27FC236}">
                <a16:creationId xmlns:a16="http://schemas.microsoft.com/office/drawing/2014/main" id="{CD27493E-98C8-6FC7-D27A-AE6CD3672B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C85B42-5EAF-BA53-8990-2044F207BB44}"/>
              </a:ext>
            </a:extLst>
          </p:cNvPr>
          <p:cNvSpPr>
            <a:spLocks noGrp="1"/>
          </p:cNvSpPr>
          <p:nvPr>
            <p:ph type="sldNum" sz="quarter" idx="12"/>
          </p:nvPr>
        </p:nvSpPr>
        <p:spPr/>
        <p:txBody>
          <a:bodyPr/>
          <a:lstStyle/>
          <a:p>
            <a:fld id="{1839D0D3-5120-4B0C-AA84-60073A2D7C3F}" type="slidenum">
              <a:rPr kumimoji="1" lang="ja-JP" altLang="en-US" smtClean="0"/>
              <a:t>‹#›</a:t>
            </a:fld>
            <a:endParaRPr kumimoji="1" lang="ja-JP" altLang="en-US"/>
          </a:p>
        </p:txBody>
      </p:sp>
    </p:spTree>
    <p:extLst>
      <p:ext uri="{BB962C8B-B14F-4D97-AF65-F5344CB8AC3E}">
        <p14:creationId xmlns:p14="http://schemas.microsoft.com/office/powerpoint/2010/main" val="208141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DC0A7F0-371A-4A17-7F4D-13C14132E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D85EA6-2BA7-D9A9-6158-D3A97FCE6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1C771C-1AE5-E1C6-76A6-9FDF52377C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00FBA-9790-4045-A537-8780783D7F99}" type="datetimeFigureOut">
              <a:rPr kumimoji="1" lang="ja-JP" altLang="en-US" smtClean="0"/>
              <a:t>2023/12/3</a:t>
            </a:fld>
            <a:endParaRPr kumimoji="1" lang="ja-JP" altLang="en-US"/>
          </a:p>
        </p:txBody>
      </p:sp>
      <p:sp>
        <p:nvSpPr>
          <p:cNvPr id="5" name="フッター プレースホルダー 4">
            <a:extLst>
              <a:ext uri="{FF2B5EF4-FFF2-40B4-BE49-F238E27FC236}">
                <a16:creationId xmlns:a16="http://schemas.microsoft.com/office/drawing/2014/main" id="{DA27AAAC-529D-7337-C8C7-005742A782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23A67D2-D007-CC47-20A1-57F96B563F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9D0D3-5120-4B0C-AA84-60073A2D7C3F}" type="slidenum">
              <a:rPr kumimoji="1" lang="ja-JP" altLang="en-US" smtClean="0"/>
              <a:t>‹#›</a:t>
            </a:fld>
            <a:endParaRPr kumimoji="1" lang="ja-JP" altLang="en-US"/>
          </a:p>
        </p:txBody>
      </p:sp>
    </p:spTree>
    <p:extLst>
      <p:ext uri="{BB962C8B-B14F-4D97-AF65-F5344CB8AC3E}">
        <p14:creationId xmlns:p14="http://schemas.microsoft.com/office/powerpoint/2010/main" val="1422618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65CCAA1-3599-9869-3B68-B9F3D985507A}"/>
              </a:ext>
            </a:extLst>
          </p:cNvPr>
          <p:cNvSpPr txBox="1"/>
          <p:nvPr/>
        </p:nvSpPr>
        <p:spPr>
          <a:xfrm>
            <a:off x="519545" y="748145"/>
            <a:ext cx="10744200" cy="5632311"/>
          </a:xfrm>
          <a:prstGeom prst="rect">
            <a:avLst/>
          </a:prstGeom>
          <a:noFill/>
        </p:spPr>
        <p:txBody>
          <a:bodyPr wrap="square" rtlCol="0">
            <a:spAutoFit/>
          </a:bodyPr>
          <a:lstStyle/>
          <a:p>
            <a:r>
              <a:rPr kumimoji="1" lang="en-US" altLang="ja-JP" dirty="0" err="1"/>
              <a:t>Port</a:t>
            </a:r>
            <a:r>
              <a:rPr lang="en-US" altLang="ja-JP" dirty="0" err="1"/>
              <a:t>Text</a:t>
            </a:r>
            <a:r>
              <a:rPr lang="en-US" altLang="ja-JP" dirty="0"/>
              <a:t>(.</a:t>
            </a:r>
            <a:r>
              <a:rPr lang="en-US" altLang="ja-JP" dirty="0" err="1"/>
              <a:t>pini</a:t>
            </a:r>
            <a:r>
              <a:rPr lang="en-US" altLang="ja-JP" dirty="0"/>
              <a:t>)</a:t>
            </a:r>
            <a:r>
              <a:rPr lang="ja-JP" altLang="en-US" dirty="0"/>
              <a:t>から</a:t>
            </a:r>
            <a:r>
              <a:rPr lang="en-US" altLang="ja-JP" dirty="0"/>
              <a:t>AD</a:t>
            </a:r>
            <a:r>
              <a:rPr lang="ja-JP" altLang="en-US" dirty="0"/>
              <a:t>属性を抽出</a:t>
            </a:r>
            <a:endParaRPr lang="en-US" altLang="ja-JP" dirty="0"/>
          </a:p>
          <a:p>
            <a:r>
              <a:rPr kumimoji="1" lang="en-US" altLang="ja-JP" dirty="0"/>
              <a:t>CAD</a:t>
            </a:r>
            <a:r>
              <a:rPr lang="ja-JP" altLang="en-US" dirty="0"/>
              <a:t>内の</a:t>
            </a:r>
            <a:r>
              <a:rPr kumimoji="1" lang="ja-JP" altLang="en-US" dirty="0"/>
              <a:t>各端子情報に</a:t>
            </a:r>
            <a:r>
              <a:rPr kumimoji="1" lang="en-US" altLang="ja-JP" dirty="0"/>
              <a:t>AD</a:t>
            </a:r>
            <a:r>
              <a:rPr kumimoji="1" lang="ja-JP" altLang="en-US" dirty="0"/>
              <a:t>属性情報を付加</a:t>
            </a:r>
            <a:endParaRPr kumimoji="1" lang="en-US" altLang="ja-JP" dirty="0"/>
          </a:p>
          <a:p>
            <a:endParaRPr lang="en-US" altLang="ja-JP" dirty="0"/>
          </a:p>
          <a:p>
            <a:r>
              <a:rPr kumimoji="1" lang="en-US" altLang="ja-JP" dirty="0"/>
              <a:t>CAD</a:t>
            </a:r>
            <a:r>
              <a:rPr kumimoji="1" lang="ja-JP" altLang="en-US" dirty="0"/>
              <a:t>内での</a:t>
            </a:r>
            <a:r>
              <a:rPr kumimoji="1" lang="en-US" altLang="ja-JP" dirty="0"/>
              <a:t>AD</a:t>
            </a:r>
            <a:r>
              <a:rPr kumimoji="1" lang="ja-JP" altLang="en-US" dirty="0"/>
              <a:t>属性の判定は</a:t>
            </a:r>
            <a:r>
              <a:rPr kumimoji="1" lang="en-US" altLang="ja-JP" dirty="0" err="1"/>
              <a:t>pini</a:t>
            </a:r>
            <a:r>
              <a:rPr kumimoji="1" lang="ja-JP" altLang="en-US" dirty="0"/>
              <a:t>ファイルを前提として行っている</a:t>
            </a:r>
            <a:r>
              <a:rPr kumimoji="1" lang="en-US" altLang="ja-JP" dirty="0"/>
              <a:t>(AD</a:t>
            </a:r>
            <a:r>
              <a:rPr kumimoji="1" lang="ja-JP" altLang="en-US" dirty="0"/>
              <a:t>スリット生成機能より</a:t>
            </a:r>
            <a:r>
              <a:rPr kumimoji="1" lang="en-US" altLang="ja-JP" dirty="0"/>
              <a:t>)</a:t>
            </a:r>
            <a:r>
              <a:rPr kumimoji="1" lang="ja-JP" altLang="en-US" dirty="0"/>
              <a:t>ため、</a:t>
            </a:r>
            <a:r>
              <a:rPr kumimoji="1" lang="en-US" altLang="ja-JP" dirty="0"/>
              <a:t>AD</a:t>
            </a:r>
            <a:r>
              <a:rPr kumimoji="1" lang="ja-JP" altLang="en-US" dirty="0"/>
              <a:t>属性の編集は</a:t>
            </a:r>
            <a:r>
              <a:rPr kumimoji="1" lang="en-US" altLang="ja-JP" dirty="0" err="1"/>
              <a:t>pini</a:t>
            </a:r>
            <a:r>
              <a:rPr kumimoji="1" lang="ja-JP" altLang="en-US" dirty="0"/>
              <a:t>ファイルで行う</a:t>
            </a:r>
            <a:endParaRPr kumimoji="1" lang="en-US" altLang="ja-JP" dirty="0"/>
          </a:p>
          <a:p>
            <a:endParaRPr lang="en-US" altLang="ja-JP" dirty="0"/>
          </a:p>
          <a:p>
            <a:r>
              <a:rPr kumimoji="1" lang="en-US" altLang="ja-JP" dirty="0"/>
              <a:t>AD</a:t>
            </a:r>
            <a:r>
              <a:rPr kumimoji="1" lang="ja-JP" altLang="en-US" dirty="0"/>
              <a:t>属性が</a:t>
            </a:r>
            <a:r>
              <a:rPr kumimoji="1" lang="en-US" altLang="ja-JP" dirty="0" err="1"/>
              <a:t>pini</a:t>
            </a:r>
            <a:r>
              <a:rPr kumimoji="1" lang="ja-JP" altLang="en-US" dirty="0"/>
              <a:t>ファイルで変更されていた場合、</a:t>
            </a:r>
            <a:r>
              <a:rPr lang="ja-JP" altLang="en-US" dirty="0"/>
              <a:t>チェック時に確認できるようにする</a:t>
            </a:r>
            <a:endParaRPr lang="en-US" altLang="ja-JP" dirty="0"/>
          </a:p>
          <a:p>
            <a:r>
              <a:rPr lang="en-US" altLang="ja-JP" dirty="0" err="1"/>
              <a:t>portText</a:t>
            </a:r>
            <a:r>
              <a:rPr lang="ja-JP" altLang="en-US" dirty="0"/>
              <a:t>の編集可能条項以外は</a:t>
            </a:r>
            <a:r>
              <a:rPr lang="en-US" altLang="ja-JP" dirty="0" err="1"/>
              <a:t>lmdat</a:t>
            </a:r>
            <a:r>
              <a:rPr lang="ja-JP" altLang="en-US" dirty="0"/>
              <a:t>ファイルに記録しない</a:t>
            </a:r>
            <a:r>
              <a:rPr lang="en-US" altLang="ja-JP" dirty="0"/>
              <a:t>(AD</a:t>
            </a:r>
            <a:r>
              <a:rPr lang="ja-JP" altLang="en-US" dirty="0"/>
              <a:t>属性と電圧値</a:t>
            </a:r>
            <a:r>
              <a:rPr lang="en-US" altLang="ja-JP" dirty="0"/>
              <a:t>)</a:t>
            </a:r>
            <a:endParaRPr kumimoji="1" lang="en-US" altLang="ja-JP" dirty="0"/>
          </a:p>
          <a:p>
            <a:endParaRPr kumimoji="1" lang="en-US" altLang="ja-JP" dirty="0"/>
          </a:p>
          <a:p>
            <a:r>
              <a:rPr lang="en-US" altLang="ja-JP" dirty="0"/>
              <a:t>CAD</a:t>
            </a:r>
            <a:r>
              <a:rPr lang="ja-JP" altLang="en-US" dirty="0"/>
              <a:t>データから端子データの中の電圧値を取得</a:t>
            </a:r>
            <a:endParaRPr lang="en-US" altLang="ja-JP" dirty="0"/>
          </a:p>
          <a:p>
            <a:r>
              <a:rPr kumimoji="1" lang="ja-JP" altLang="en-US" dirty="0"/>
              <a:t>コンストレイントブラウザの各信号の項目の電圧値を取得</a:t>
            </a:r>
            <a:endParaRPr kumimoji="1" lang="en-US" altLang="ja-JP" dirty="0"/>
          </a:p>
          <a:p>
            <a:r>
              <a:rPr kumimoji="1" lang="ja-JP" altLang="en-US" dirty="0"/>
              <a:t>この項目を</a:t>
            </a:r>
            <a:r>
              <a:rPr lang="ja-JP" altLang="en-US" dirty="0"/>
              <a:t>設定</a:t>
            </a:r>
            <a:r>
              <a:rPr kumimoji="1" lang="ja-JP" altLang="en-US" dirty="0"/>
              <a:t>するマクロは、</a:t>
            </a:r>
            <a:endParaRPr kumimoji="1" lang="en-US" altLang="ja-JP" dirty="0"/>
          </a:p>
          <a:p>
            <a:r>
              <a:rPr lang="en-US" altLang="ja-JP" dirty="0"/>
              <a:t>cm</a:t>
            </a:r>
          </a:p>
          <a:p>
            <a:r>
              <a:rPr lang="en-US" altLang="ja-JP" dirty="0" err="1"/>
              <a:t>c</a:t>
            </a:r>
            <a:r>
              <a:rPr kumimoji="1" lang="en-US" altLang="ja-JP" dirty="0" err="1"/>
              <a:t>net</a:t>
            </a:r>
            <a:r>
              <a:rPr kumimoji="1" lang="en-US" altLang="ja-JP" dirty="0"/>
              <a:t> </a:t>
            </a:r>
            <a:r>
              <a:rPr kumimoji="1" lang="en-US" altLang="ja-JP" dirty="0" err="1"/>
              <a:t>enet</a:t>
            </a:r>
            <a:r>
              <a:rPr kumimoji="1" lang="en-US" altLang="ja-JP" dirty="0"/>
              <a:t> </a:t>
            </a:r>
            <a:r>
              <a:rPr kumimoji="1" lang="ja-JP" altLang="en-US" dirty="0"/>
              <a:t>変更項目</a:t>
            </a:r>
            <a:r>
              <a:rPr kumimoji="1" lang="en-US" altLang="ja-JP" dirty="0"/>
              <a:t>:</a:t>
            </a:r>
            <a:r>
              <a:rPr kumimoji="1" lang="ja-JP" altLang="en-US" dirty="0"/>
              <a:t>値</a:t>
            </a:r>
            <a:endParaRPr kumimoji="1" lang="en-US" altLang="ja-JP" dirty="0"/>
          </a:p>
          <a:p>
            <a:r>
              <a:rPr kumimoji="1" lang="ja-JP" altLang="en-US" dirty="0"/>
              <a:t>で変更可能</a:t>
            </a:r>
            <a:endParaRPr kumimoji="1" lang="en-US" altLang="ja-JP" dirty="0"/>
          </a:p>
          <a:p>
            <a:r>
              <a:rPr lang="ja-JP" altLang="en-US" dirty="0"/>
              <a:t>しかし、取得するコマンドが見当たらない</a:t>
            </a:r>
            <a:endParaRPr lang="en-US" altLang="ja-JP" dirty="0"/>
          </a:p>
          <a:p>
            <a:r>
              <a:rPr kumimoji="1" lang="ja-JP" altLang="en-US" dirty="0"/>
              <a:t>プロパティからの取得ができない？</a:t>
            </a:r>
            <a:endParaRPr kumimoji="1" lang="en-US" altLang="ja-JP" dirty="0"/>
          </a:p>
          <a:p>
            <a:r>
              <a:rPr lang="ja-JP" altLang="en-US" dirty="0"/>
              <a:t>・</a:t>
            </a:r>
            <a:r>
              <a:rPr lang="en-US" altLang="ja-JP" dirty="0" err="1"/>
              <a:t>enet</a:t>
            </a:r>
            <a:r>
              <a:rPr lang="ja-JP" altLang="en-US" dirty="0"/>
              <a:t>の属性値を調べてみる</a:t>
            </a:r>
            <a:endParaRPr lang="en-US" altLang="ja-JP" dirty="0"/>
          </a:p>
          <a:p>
            <a:r>
              <a:rPr kumimoji="1" lang="ja-JP" altLang="en-US" dirty="0"/>
              <a:t>出力の方法がない</a:t>
            </a:r>
            <a:endParaRPr kumimoji="1" lang="en-US" altLang="ja-JP" dirty="0"/>
          </a:p>
          <a:p>
            <a:endParaRPr kumimoji="1" lang="en-US" altLang="ja-JP" dirty="0"/>
          </a:p>
        </p:txBody>
      </p:sp>
    </p:spTree>
    <p:extLst>
      <p:ext uri="{BB962C8B-B14F-4D97-AF65-F5344CB8AC3E}">
        <p14:creationId xmlns:p14="http://schemas.microsoft.com/office/powerpoint/2010/main" val="131269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AADB71C-30B9-B57A-2F4A-70F9E6359EC5}"/>
              </a:ext>
            </a:extLst>
          </p:cNvPr>
          <p:cNvSpPr txBox="1"/>
          <p:nvPr/>
        </p:nvSpPr>
        <p:spPr>
          <a:xfrm>
            <a:off x="519545" y="748145"/>
            <a:ext cx="10744200" cy="1477328"/>
          </a:xfrm>
          <a:prstGeom prst="rect">
            <a:avLst/>
          </a:prstGeom>
          <a:noFill/>
        </p:spPr>
        <p:txBody>
          <a:bodyPr wrap="square" rtlCol="0">
            <a:spAutoFit/>
          </a:bodyPr>
          <a:lstStyle/>
          <a:p>
            <a:r>
              <a:rPr kumimoji="1" lang="en-US" altLang="ja-JP" dirty="0" err="1"/>
              <a:t>Port</a:t>
            </a:r>
            <a:r>
              <a:rPr lang="en-US" altLang="ja-JP" dirty="0" err="1"/>
              <a:t>Text</a:t>
            </a:r>
            <a:r>
              <a:rPr lang="en-US" altLang="ja-JP" dirty="0"/>
              <a:t>(.</a:t>
            </a:r>
            <a:r>
              <a:rPr lang="en-US" altLang="ja-JP" dirty="0" err="1"/>
              <a:t>pini</a:t>
            </a:r>
            <a:r>
              <a:rPr lang="en-US" altLang="ja-JP" dirty="0"/>
              <a:t>)</a:t>
            </a:r>
            <a:r>
              <a:rPr lang="ja-JP" altLang="en-US" dirty="0"/>
              <a:t>から各種情報</a:t>
            </a:r>
            <a:r>
              <a:rPr lang="en-US" altLang="ja-JP" dirty="0"/>
              <a:t>(</a:t>
            </a:r>
            <a:r>
              <a:rPr lang="ja-JP" altLang="en-US" dirty="0"/>
              <a:t>コメント</a:t>
            </a:r>
            <a:r>
              <a:rPr lang="en-US" altLang="ja-JP" dirty="0"/>
              <a:t>B)</a:t>
            </a:r>
            <a:r>
              <a:rPr lang="ja-JP" altLang="en-US" dirty="0"/>
              <a:t>を抽出</a:t>
            </a:r>
            <a:endParaRPr lang="en-US" altLang="ja-JP" dirty="0"/>
          </a:p>
          <a:p>
            <a:r>
              <a:rPr kumimoji="1" lang="en-US" altLang="ja-JP" dirty="0"/>
              <a:t>CAD</a:t>
            </a:r>
            <a:r>
              <a:rPr lang="ja-JP" altLang="en-US" dirty="0"/>
              <a:t>内の</a:t>
            </a:r>
            <a:r>
              <a:rPr kumimoji="1" lang="ja-JP" altLang="en-US" dirty="0"/>
              <a:t>各端子情報に各種情報</a:t>
            </a:r>
            <a:r>
              <a:rPr kumimoji="1" lang="en-US" altLang="ja-JP" dirty="0"/>
              <a:t>(</a:t>
            </a:r>
            <a:r>
              <a:rPr kumimoji="1" lang="ja-JP" altLang="en-US" dirty="0"/>
              <a:t>コメント</a:t>
            </a:r>
            <a:r>
              <a:rPr kumimoji="1" lang="en-US" altLang="ja-JP" dirty="0"/>
              <a:t>B)</a:t>
            </a:r>
            <a:r>
              <a:rPr kumimoji="1" lang="ja-JP" altLang="en-US" dirty="0"/>
              <a:t>を追加</a:t>
            </a:r>
            <a:endParaRPr kumimoji="1" lang="en-US" altLang="ja-JP" dirty="0"/>
          </a:p>
          <a:p>
            <a:endParaRPr lang="en-US" altLang="ja-JP" dirty="0"/>
          </a:p>
          <a:p>
            <a:r>
              <a:rPr kumimoji="1" lang="ja-JP" altLang="en-US" dirty="0"/>
              <a:t>オブジェクトバルーンへの表示は現状の機能で対応できるため、コンストレイントブラウザの信号情報のコメント項目に値を代入することで表示は可能</a:t>
            </a:r>
            <a:endParaRPr kumimoji="1" lang="en-US" altLang="ja-JP" dirty="0"/>
          </a:p>
        </p:txBody>
      </p:sp>
      <p:graphicFrame>
        <p:nvGraphicFramePr>
          <p:cNvPr id="5" name="表 4">
            <a:extLst>
              <a:ext uri="{FF2B5EF4-FFF2-40B4-BE49-F238E27FC236}">
                <a16:creationId xmlns:a16="http://schemas.microsoft.com/office/drawing/2014/main" id="{65F3612D-BC60-F2F4-E2E2-6FF327FB6ADA}"/>
              </a:ext>
            </a:extLst>
          </p:cNvPr>
          <p:cNvGraphicFramePr>
            <a:graphicFrameLocks noGrp="1"/>
          </p:cNvGraphicFramePr>
          <p:nvPr>
            <p:extLst>
              <p:ext uri="{D42A27DB-BD31-4B8C-83A1-F6EECF244321}">
                <p14:modId xmlns:p14="http://schemas.microsoft.com/office/powerpoint/2010/main" val="1870216234"/>
              </p:ext>
            </p:extLst>
          </p:nvPr>
        </p:nvGraphicFramePr>
        <p:xfrm>
          <a:off x="519545" y="2818630"/>
          <a:ext cx="11284527" cy="3022600"/>
        </p:xfrm>
        <a:graphic>
          <a:graphicData uri="http://schemas.openxmlformats.org/drawingml/2006/table">
            <a:tbl>
              <a:tblPr firstRow="1" bandRow="1">
                <a:tableStyleId>{5C22544A-7EE6-4342-B048-85BDC9FD1C3A}</a:tableStyleId>
              </a:tblPr>
              <a:tblGrid>
                <a:gridCol w="3761509">
                  <a:extLst>
                    <a:ext uri="{9D8B030D-6E8A-4147-A177-3AD203B41FA5}">
                      <a16:colId xmlns:a16="http://schemas.microsoft.com/office/drawing/2014/main" val="1301633683"/>
                    </a:ext>
                  </a:extLst>
                </a:gridCol>
                <a:gridCol w="3761509">
                  <a:extLst>
                    <a:ext uri="{9D8B030D-6E8A-4147-A177-3AD203B41FA5}">
                      <a16:colId xmlns:a16="http://schemas.microsoft.com/office/drawing/2014/main" val="3113416937"/>
                    </a:ext>
                  </a:extLst>
                </a:gridCol>
                <a:gridCol w="3761509">
                  <a:extLst>
                    <a:ext uri="{9D8B030D-6E8A-4147-A177-3AD203B41FA5}">
                      <a16:colId xmlns:a16="http://schemas.microsoft.com/office/drawing/2014/main" val="4182784195"/>
                    </a:ext>
                  </a:extLst>
                </a:gridCol>
              </a:tblGrid>
              <a:tr h="370840">
                <a:tc>
                  <a:txBody>
                    <a:bodyPr/>
                    <a:lstStyle/>
                    <a:p>
                      <a:r>
                        <a:rPr kumimoji="1" lang="ja-JP" altLang="en-US" dirty="0">
                          <a:solidFill>
                            <a:schemeClr val="tx1"/>
                          </a:solidFill>
                        </a:rPr>
                        <a:t>関数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tx1"/>
                          </a:solidFill>
                        </a:rPr>
                        <a:t>関数内容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tx1"/>
                          </a:solidFill>
                        </a:rPr>
                        <a:t>関数概要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4934736"/>
                  </a:ext>
                </a:extLst>
              </a:tr>
              <a:tr h="370840">
                <a:tc>
                  <a:txBody>
                    <a:bodyPr/>
                    <a:lstStyle/>
                    <a:p>
                      <a:r>
                        <a:rPr kumimoji="1" lang="en-US" altLang="ja-JP" dirty="0">
                          <a:solidFill>
                            <a:schemeClr val="tx1"/>
                          </a:solidFill>
                        </a:rPr>
                        <a:t>array&lt;String,2&gt; </a:t>
                      </a:r>
                      <a:r>
                        <a:rPr kumimoji="1" lang="en-US" altLang="ja-JP" dirty="0" err="1">
                          <a:solidFill>
                            <a:schemeClr val="tx1"/>
                          </a:solidFill>
                        </a:rPr>
                        <a:t>getPiniData</a:t>
                      </a:r>
                      <a:r>
                        <a:rPr kumimoji="1" lang="en-US" altLang="ja-JP" dirty="0">
                          <a:solidFill>
                            <a:schemeClr val="tx1"/>
                          </a:solidFill>
                        </a:rPr>
                        <a:t>(String path , int </a:t>
                      </a:r>
                      <a:r>
                        <a:rPr kumimoji="1" lang="en-US" altLang="ja-JP" dirty="0" err="1">
                          <a:solidFill>
                            <a:schemeClr val="tx1"/>
                          </a:solidFill>
                        </a:rPr>
                        <a:t>ItemIndex</a:t>
                      </a:r>
                      <a:r>
                        <a:rPr kumimoji="1" lang="en-US" altLang="ja-JP" dirty="0">
                          <a:solidFill>
                            <a:schemeClr val="tx1"/>
                          </a:solidFill>
                        </a:rPr>
                        <a:t>)</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tx1"/>
                          </a:solidFill>
                        </a:rPr>
                        <a:t>第一引数に指定したファイルパスから</a:t>
                      </a:r>
                      <a:r>
                        <a:rPr kumimoji="1" lang="en-US" altLang="ja-JP" dirty="0" err="1">
                          <a:solidFill>
                            <a:schemeClr val="tx1"/>
                          </a:solidFill>
                        </a:rPr>
                        <a:t>pini</a:t>
                      </a:r>
                      <a:r>
                        <a:rPr kumimoji="1" lang="ja-JP" altLang="en-US" dirty="0">
                          <a:solidFill>
                            <a:schemeClr val="tx1"/>
                          </a:solidFill>
                        </a:rPr>
                        <a:t>ファイルを開き、テキストとして読み込む</a:t>
                      </a:r>
                      <a:endParaRPr kumimoji="1" lang="en-US" altLang="ja-JP" dirty="0">
                        <a:solidFill>
                          <a:schemeClr val="tx1"/>
                        </a:solidFill>
                      </a:endParaRPr>
                    </a:p>
                    <a:p>
                      <a:r>
                        <a:rPr kumimoji="1" lang="ja-JP" altLang="en-US" dirty="0">
                          <a:solidFill>
                            <a:schemeClr val="tx1"/>
                          </a:solidFill>
                        </a:rPr>
                        <a:t>カンマ区切りになっている各項目の中から第二引数で指定したインデックスの項目と端子番号を読む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tx1"/>
                          </a:solidFill>
                        </a:rPr>
                        <a:t>ポートテキスト</a:t>
                      </a:r>
                      <a:r>
                        <a:rPr kumimoji="1" lang="en-US" altLang="ja-JP" dirty="0">
                          <a:solidFill>
                            <a:schemeClr val="tx1"/>
                          </a:solidFill>
                        </a:rPr>
                        <a:t>(</a:t>
                      </a:r>
                      <a:r>
                        <a:rPr kumimoji="1" lang="en-US" altLang="ja-JP" dirty="0" err="1">
                          <a:solidFill>
                            <a:schemeClr val="tx1"/>
                          </a:solidFill>
                        </a:rPr>
                        <a:t>pini</a:t>
                      </a:r>
                      <a:r>
                        <a:rPr kumimoji="1" lang="ja-JP" altLang="en-US" dirty="0">
                          <a:solidFill>
                            <a:schemeClr val="tx1"/>
                          </a:solidFill>
                        </a:rPr>
                        <a:t>ファイル</a:t>
                      </a:r>
                      <a:r>
                        <a:rPr kumimoji="1" lang="en-US" altLang="ja-JP" dirty="0">
                          <a:solidFill>
                            <a:schemeClr val="tx1"/>
                          </a:solidFill>
                        </a:rPr>
                        <a:t>)</a:t>
                      </a:r>
                      <a:r>
                        <a:rPr kumimoji="1" lang="ja-JP" altLang="en-US" dirty="0">
                          <a:solidFill>
                            <a:schemeClr val="tx1"/>
                          </a:solidFill>
                        </a:rPr>
                        <a:t>から特定の項目を配列として取得する</a:t>
                      </a:r>
                      <a:endParaRPr kumimoji="1" lang="en-US" altLang="ja-JP" dirty="0">
                        <a:solidFill>
                          <a:schemeClr val="tx1"/>
                        </a:solidFill>
                      </a:endParaRPr>
                    </a:p>
                    <a:p>
                      <a:r>
                        <a:rPr kumimoji="1" lang="ja-JP" altLang="en-US" dirty="0">
                          <a:solidFill>
                            <a:schemeClr val="tx1"/>
                          </a:solidFill>
                        </a:rPr>
                        <a:t>端子番号と指定した項目の値を返す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694061"/>
                  </a:ext>
                </a:extLst>
              </a:tr>
              <a:tr h="370840">
                <a:tc>
                  <a:txBody>
                    <a:bodyPr/>
                    <a:lstStyle/>
                    <a:p>
                      <a:r>
                        <a:rPr kumimoji="1" lang="en-US" altLang="ja-JP" dirty="0">
                          <a:solidFill>
                            <a:schemeClr val="tx1"/>
                          </a:solidFill>
                        </a:rPr>
                        <a:t>void </a:t>
                      </a:r>
                      <a:r>
                        <a:rPr kumimoji="1" lang="en-US" altLang="ja-JP" dirty="0" err="1">
                          <a:solidFill>
                            <a:schemeClr val="tx1"/>
                          </a:solidFill>
                        </a:rPr>
                        <a:t>setCommentData</a:t>
                      </a:r>
                      <a:r>
                        <a:rPr kumimoji="1" lang="en-US" altLang="ja-JP" dirty="0">
                          <a:solidFill>
                            <a:schemeClr val="tx1"/>
                          </a:solidFill>
                        </a:rPr>
                        <a:t>(array&lt;String,2&gt; </a:t>
                      </a:r>
                      <a:r>
                        <a:rPr kumimoji="1" lang="en-US" altLang="ja-JP" dirty="0" err="1">
                          <a:solidFill>
                            <a:schemeClr val="tx1"/>
                          </a:solidFill>
                        </a:rPr>
                        <a:t>piniData</a:t>
                      </a:r>
                      <a:r>
                        <a:rPr kumimoji="1" lang="en-US" altLang="ja-JP" dirty="0">
                          <a:solidFill>
                            <a:schemeClr val="tx1"/>
                          </a:solidFill>
                        </a:rPr>
                        <a:t>)</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tx1"/>
                          </a:solidFill>
                        </a:rPr>
                        <a:t>引数の</a:t>
                      </a:r>
                      <a:r>
                        <a:rPr kumimoji="1" lang="en-US" altLang="ja-JP" dirty="0" err="1">
                          <a:solidFill>
                            <a:schemeClr val="tx1"/>
                          </a:solidFill>
                        </a:rPr>
                        <a:t>pini</a:t>
                      </a:r>
                      <a:r>
                        <a:rPr kumimoji="1" lang="ja-JP" altLang="en-US" dirty="0">
                          <a:solidFill>
                            <a:schemeClr val="tx1"/>
                          </a:solidFill>
                        </a:rPr>
                        <a:t>データを</a:t>
                      </a:r>
                      <a:r>
                        <a:rPr kumimoji="1" lang="en-US" altLang="ja-JP" dirty="0">
                          <a:solidFill>
                            <a:schemeClr val="tx1"/>
                          </a:solidFill>
                        </a:rPr>
                        <a:t>CAD</a:t>
                      </a:r>
                      <a:r>
                        <a:rPr kumimoji="1" lang="ja-JP" altLang="en-US" dirty="0">
                          <a:solidFill>
                            <a:schemeClr val="tx1"/>
                          </a:solidFill>
                        </a:rPr>
                        <a:t>内のデータとして保持するために設定する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tx1"/>
                          </a:solidFill>
                        </a:rPr>
                        <a:t>上述の関数で取得した各種情報データを</a:t>
                      </a:r>
                      <a:r>
                        <a:rPr kumimoji="1" lang="en-US" altLang="ja-JP" dirty="0">
                          <a:solidFill>
                            <a:schemeClr val="tx1"/>
                          </a:solidFill>
                        </a:rPr>
                        <a:t>CAD</a:t>
                      </a:r>
                      <a:r>
                        <a:rPr kumimoji="1" lang="ja-JP" altLang="en-US" dirty="0">
                          <a:solidFill>
                            <a:schemeClr val="tx1"/>
                          </a:solidFill>
                        </a:rPr>
                        <a:t>内でデータとして保持するために各端子に設定を行う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0085934"/>
                  </a:ext>
                </a:extLst>
              </a:tr>
            </a:tbl>
          </a:graphicData>
        </a:graphic>
      </p:graphicFrame>
    </p:spTree>
    <p:extLst>
      <p:ext uri="{BB962C8B-B14F-4D97-AF65-F5344CB8AC3E}">
        <p14:creationId xmlns:p14="http://schemas.microsoft.com/office/powerpoint/2010/main" val="28083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5B652441-F370-A057-184A-0869C737E8A6}"/>
              </a:ext>
            </a:extLst>
          </p:cNvPr>
          <p:cNvSpPr txBox="1"/>
          <p:nvPr/>
        </p:nvSpPr>
        <p:spPr>
          <a:xfrm>
            <a:off x="213014" y="145473"/>
            <a:ext cx="5460422"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ja-JP" altLang="en-US" dirty="0"/>
              <a:t>使用サブルーチン</a:t>
            </a:r>
            <a:endParaRPr lang="en-US" altLang="ja-JP" dirty="0"/>
          </a:p>
          <a:p>
            <a:r>
              <a:rPr lang="en-US" altLang="ja-JP" dirty="0"/>
              <a:t>array&lt;String,2&gt; </a:t>
            </a:r>
            <a:r>
              <a:rPr lang="en-US" altLang="ja-JP" dirty="0" err="1"/>
              <a:t>getPinidata</a:t>
            </a:r>
            <a:r>
              <a:rPr lang="en-US" altLang="ja-JP" dirty="0"/>
              <a:t>(</a:t>
            </a:r>
            <a:r>
              <a:rPr lang="en-US" altLang="ja-JP" dirty="0" err="1"/>
              <a:t>path,index</a:t>
            </a:r>
            <a:r>
              <a:rPr lang="en-US" altLang="ja-JP" dirty="0"/>
              <a:t>)</a:t>
            </a:r>
          </a:p>
          <a:p>
            <a:r>
              <a:rPr lang="en-US" altLang="ja-JP" dirty="0"/>
              <a:t>v</a:t>
            </a:r>
            <a:r>
              <a:rPr kumimoji="1" lang="en-US" altLang="ja-JP" dirty="0"/>
              <a:t>oid </a:t>
            </a:r>
            <a:r>
              <a:rPr kumimoji="1" lang="en-US" altLang="ja-JP" dirty="0" err="1"/>
              <a:t>setCommentData</a:t>
            </a:r>
            <a:r>
              <a:rPr kumimoji="1" lang="en-US" altLang="ja-JP" dirty="0"/>
              <a:t>(array&lt;String,2&gt; </a:t>
            </a:r>
            <a:r>
              <a:rPr kumimoji="1" lang="en-US" altLang="ja-JP" dirty="0" err="1"/>
              <a:t>pinidata</a:t>
            </a:r>
            <a:r>
              <a:rPr kumimoji="1" lang="en-US" altLang="ja-JP" dirty="0"/>
              <a:t>) </a:t>
            </a:r>
            <a:endParaRPr kumimoji="1" lang="ja-JP" altLang="en-US" dirty="0"/>
          </a:p>
        </p:txBody>
      </p:sp>
      <p:pic>
        <p:nvPicPr>
          <p:cNvPr id="13" name="図 12">
            <a:extLst>
              <a:ext uri="{FF2B5EF4-FFF2-40B4-BE49-F238E27FC236}">
                <a16:creationId xmlns:a16="http://schemas.microsoft.com/office/drawing/2014/main" id="{C0366B13-8582-2822-43B0-DF3F84451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61" y="1376221"/>
            <a:ext cx="10884478" cy="5248687"/>
          </a:xfrm>
          <a:prstGeom prst="rect">
            <a:avLst/>
          </a:prstGeom>
        </p:spPr>
      </p:pic>
    </p:spTree>
    <p:extLst>
      <p:ext uri="{BB962C8B-B14F-4D97-AF65-F5344CB8AC3E}">
        <p14:creationId xmlns:p14="http://schemas.microsoft.com/office/powerpoint/2010/main" val="117320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F493E9B7-EF85-1FFC-B8C0-907B2FA0B3D5}"/>
              </a:ext>
            </a:extLst>
          </p:cNvPr>
          <p:cNvGraphicFramePr>
            <a:graphicFrameLocks noGrp="1"/>
          </p:cNvGraphicFramePr>
          <p:nvPr>
            <p:extLst>
              <p:ext uri="{D42A27DB-BD31-4B8C-83A1-F6EECF244321}">
                <p14:modId xmlns:p14="http://schemas.microsoft.com/office/powerpoint/2010/main" val="2934511411"/>
              </p:ext>
            </p:extLst>
          </p:nvPr>
        </p:nvGraphicFramePr>
        <p:xfrm>
          <a:off x="587502" y="834953"/>
          <a:ext cx="4990270" cy="4356821"/>
        </p:xfrm>
        <a:graphic>
          <a:graphicData uri="http://schemas.openxmlformats.org/drawingml/2006/table">
            <a:tbl>
              <a:tblPr firstRow="1" bandRow="1">
                <a:tableStyleId>{5C22544A-7EE6-4342-B048-85BDC9FD1C3A}</a:tableStyleId>
              </a:tblPr>
              <a:tblGrid>
                <a:gridCol w="3939225">
                  <a:extLst>
                    <a:ext uri="{9D8B030D-6E8A-4147-A177-3AD203B41FA5}">
                      <a16:colId xmlns:a16="http://schemas.microsoft.com/office/drawing/2014/main" val="2195234763"/>
                    </a:ext>
                  </a:extLst>
                </a:gridCol>
                <a:gridCol w="1051045">
                  <a:extLst>
                    <a:ext uri="{9D8B030D-6E8A-4147-A177-3AD203B41FA5}">
                      <a16:colId xmlns:a16="http://schemas.microsoft.com/office/drawing/2014/main" val="1312575591"/>
                    </a:ext>
                  </a:extLst>
                </a:gridCol>
              </a:tblGrid>
              <a:tr h="332801">
                <a:tc>
                  <a:txBody>
                    <a:bodyPr/>
                    <a:lstStyle/>
                    <a:p>
                      <a:r>
                        <a:rPr kumimoji="1" lang="ja-JP" altLang="en-US" sz="1200" dirty="0"/>
                        <a:t>工程</a:t>
                      </a:r>
                    </a:p>
                  </a:txBody>
                  <a:tcPr/>
                </a:tc>
                <a:tc>
                  <a:txBody>
                    <a:bodyPr/>
                    <a:lstStyle/>
                    <a:p>
                      <a:r>
                        <a:rPr kumimoji="1" lang="ja-JP" altLang="en-US" sz="1200" dirty="0"/>
                        <a:t>時間</a:t>
                      </a:r>
                    </a:p>
                  </a:txBody>
                  <a:tcPr/>
                </a:tc>
                <a:extLst>
                  <a:ext uri="{0D108BD9-81ED-4DB2-BD59-A6C34878D82A}">
                    <a16:rowId xmlns:a16="http://schemas.microsoft.com/office/drawing/2014/main" val="3981815005"/>
                  </a:ext>
                </a:extLst>
              </a:tr>
              <a:tr h="335335">
                <a:tc>
                  <a:txBody>
                    <a:bodyPr/>
                    <a:lstStyle/>
                    <a:p>
                      <a:r>
                        <a:rPr kumimoji="1" lang="en-US" altLang="ja-JP" sz="1200" dirty="0" err="1"/>
                        <a:t>PortText</a:t>
                      </a:r>
                      <a:r>
                        <a:rPr kumimoji="1" lang="ja-JP" altLang="en-US" sz="1200" dirty="0"/>
                        <a:t>取り込み呼び出し</a:t>
                      </a:r>
                    </a:p>
                  </a:txBody>
                  <a:tcPr/>
                </a:tc>
                <a:tc>
                  <a:txBody>
                    <a:bodyPr/>
                    <a:lstStyle/>
                    <a:p>
                      <a:r>
                        <a:rPr kumimoji="1" lang="en-US" altLang="ja-JP" sz="1200" dirty="0"/>
                        <a:t>0.25H</a:t>
                      </a:r>
                      <a:endParaRPr kumimoji="1" lang="ja-JP" altLang="en-US" sz="1200" dirty="0"/>
                    </a:p>
                  </a:txBody>
                  <a:tcPr/>
                </a:tc>
                <a:extLst>
                  <a:ext uri="{0D108BD9-81ED-4DB2-BD59-A6C34878D82A}">
                    <a16:rowId xmlns:a16="http://schemas.microsoft.com/office/drawing/2014/main" val="2549867092"/>
                  </a:ext>
                </a:extLst>
              </a:tr>
              <a:tr h="335335">
                <a:tc>
                  <a:txBody>
                    <a:bodyPr/>
                    <a:lstStyle/>
                    <a:p>
                      <a:r>
                        <a:rPr kumimoji="1" lang="ja-JP" altLang="en-US" sz="1200" dirty="0"/>
                        <a:t>取り込み処理</a:t>
                      </a:r>
                      <a:r>
                        <a:rPr kumimoji="1" lang="en-US" altLang="ja-JP" sz="1200" dirty="0"/>
                        <a:t>(</a:t>
                      </a:r>
                      <a:r>
                        <a:rPr kumimoji="1" lang="ja-JP" altLang="en-US" sz="1200" dirty="0"/>
                        <a:t>既存処理</a:t>
                      </a:r>
                      <a:r>
                        <a:rPr kumimoji="1" lang="en-US" altLang="ja-JP" sz="1200" dirty="0"/>
                        <a:t>)</a:t>
                      </a:r>
                      <a:endParaRPr kumimoji="1" lang="ja-JP" altLang="en-US" sz="1200" dirty="0"/>
                    </a:p>
                  </a:txBody>
                  <a:tcPr/>
                </a:tc>
                <a:tc>
                  <a:txBody>
                    <a:bodyPr/>
                    <a:lstStyle/>
                    <a:p>
                      <a:r>
                        <a:rPr kumimoji="1" lang="en-US" altLang="ja-JP" sz="1200" dirty="0"/>
                        <a:t>0.25H</a:t>
                      </a:r>
                      <a:endParaRPr kumimoji="1" lang="ja-JP" altLang="en-US" sz="1200" dirty="0"/>
                    </a:p>
                  </a:txBody>
                  <a:tcPr/>
                </a:tc>
                <a:extLst>
                  <a:ext uri="{0D108BD9-81ED-4DB2-BD59-A6C34878D82A}">
                    <a16:rowId xmlns:a16="http://schemas.microsoft.com/office/drawing/2014/main" val="1545093056"/>
                  </a:ext>
                </a:extLst>
              </a:tr>
              <a:tr h="335335">
                <a:tc>
                  <a:txBody>
                    <a:bodyPr/>
                    <a:lstStyle/>
                    <a:p>
                      <a:r>
                        <a:rPr kumimoji="1" lang="en-US" altLang="ja-JP" sz="1200" dirty="0" err="1"/>
                        <a:t>pini</a:t>
                      </a:r>
                      <a:r>
                        <a:rPr kumimoji="1" lang="ja-JP" altLang="en-US" sz="1200" dirty="0"/>
                        <a:t>ファイル設定済みか否かの判定</a:t>
                      </a:r>
                    </a:p>
                  </a:txBody>
                  <a:tcPr/>
                </a:tc>
                <a:tc>
                  <a:txBody>
                    <a:bodyPr/>
                    <a:lstStyle/>
                    <a:p>
                      <a:r>
                        <a:rPr kumimoji="1" lang="en-US" altLang="ja-JP" sz="1200" dirty="0"/>
                        <a:t>0.25H</a:t>
                      </a:r>
                      <a:endParaRPr kumimoji="1" lang="ja-JP" altLang="en-US" sz="1200" dirty="0"/>
                    </a:p>
                  </a:txBody>
                  <a:tcPr/>
                </a:tc>
                <a:extLst>
                  <a:ext uri="{0D108BD9-81ED-4DB2-BD59-A6C34878D82A}">
                    <a16:rowId xmlns:a16="http://schemas.microsoft.com/office/drawing/2014/main" val="2846411643"/>
                  </a:ext>
                </a:extLst>
              </a:tr>
              <a:tr h="335335">
                <a:tc>
                  <a:txBody>
                    <a:bodyPr/>
                    <a:lstStyle/>
                    <a:p>
                      <a:r>
                        <a:rPr kumimoji="1" lang="en-US" altLang="ja-JP" sz="1200" dirty="0" err="1"/>
                        <a:t>pini</a:t>
                      </a:r>
                      <a:r>
                        <a:rPr kumimoji="1" lang="ja-JP" altLang="en-US" sz="1200" dirty="0"/>
                        <a:t>ファイルの選択処理</a:t>
                      </a:r>
                    </a:p>
                  </a:txBody>
                  <a:tcPr/>
                </a:tc>
                <a:tc>
                  <a:txBody>
                    <a:bodyPr/>
                    <a:lstStyle/>
                    <a:p>
                      <a:r>
                        <a:rPr kumimoji="1" lang="en-US" altLang="ja-JP" sz="1200" dirty="0"/>
                        <a:t>0.25H</a:t>
                      </a:r>
                      <a:endParaRPr kumimoji="1" lang="ja-JP" altLang="en-US" sz="1200" dirty="0"/>
                    </a:p>
                  </a:txBody>
                  <a:tcPr/>
                </a:tc>
                <a:extLst>
                  <a:ext uri="{0D108BD9-81ED-4DB2-BD59-A6C34878D82A}">
                    <a16:rowId xmlns:a16="http://schemas.microsoft.com/office/drawing/2014/main" val="3455013661"/>
                  </a:ext>
                </a:extLst>
              </a:tr>
              <a:tr h="335335">
                <a:tc>
                  <a:txBody>
                    <a:bodyPr/>
                    <a:lstStyle/>
                    <a:p>
                      <a:r>
                        <a:rPr kumimoji="1" lang="en-US" altLang="ja-JP" sz="1200" dirty="0"/>
                        <a:t>GUI</a:t>
                      </a:r>
                      <a:r>
                        <a:rPr kumimoji="1" lang="ja-JP" altLang="en-US" sz="1200" dirty="0"/>
                        <a:t>表示</a:t>
                      </a:r>
                    </a:p>
                  </a:txBody>
                  <a:tcPr/>
                </a:tc>
                <a:tc>
                  <a:txBody>
                    <a:bodyPr/>
                    <a:lstStyle/>
                    <a:p>
                      <a:r>
                        <a:rPr kumimoji="1" lang="en-US" altLang="ja-JP" sz="1200" dirty="0"/>
                        <a:t>0.25H</a:t>
                      </a:r>
                      <a:endParaRPr kumimoji="1" lang="ja-JP" altLang="en-US" sz="1200" dirty="0"/>
                    </a:p>
                  </a:txBody>
                  <a:tcPr/>
                </a:tc>
                <a:extLst>
                  <a:ext uri="{0D108BD9-81ED-4DB2-BD59-A6C34878D82A}">
                    <a16:rowId xmlns:a16="http://schemas.microsoft.com/office/drawing/2014/main" val="3076411181"/>
                  </a:ext>
                </a:extLst>
              </a:tr>
              <a:tr h="335335">
                <a:tc>
                  <a:txBody>
                    <a:bodyPr/>
                    <a:lstStyle/>
                    <a:p>
                      <a:r>
                        <a:rPr kumimoji="1" lang="ja-JP" altLang="en-US" sz="1200" dirty="0"/>
                        <a:t>各種情報項目への入力、更新</a:t>
                      </a:r>
                    </a:p>
                  </a:txBody>
                  <a:tcPr/>
                </a:tc>
                <a:tc>
                  <a:txBody>
                    <a:bodyPr/>
                    <a:lstStyle/>
                    <a:p>
                      <a:r>
                        <a:rPr kumimoji="1" lang="en-US" altLang="ja-JP" sz="1200" dirty="0"/>
                        <a:t>0.5H</a:t>
                      </a:r>
                      <a:endParaRPr kumimoji="1" lang="ja-JP" altLang="en-US" sz="1200" dirty="0"/>
                    </a:p>
                  </a:txBody>
                  <a:tcPr/>
                </a:tc>
                <a:extLst>
                  <a:ext uri="{0D108BD9-81ED-4DB2-BD59-A6C34878D82A}">
                    <a16:rowId xmlns:a16="http://schemas.microsoft.com/office/drawing/2014/main" val="2784909787"/>
                  </a:ext>
                </a:extLst>
              </a:tr>
              <a:tr h="335335">
                <a:tc>
                  <a:txBody>
                    <a:bodyPr/>
                    <a:lstStyle/>
                    <a:p>
                      <a:r>
                        <a:rPr kumimoji="1" lang="en-US" altLang="ja-JP" sz="1200" dirty="0"/>
                        <a:t>OK</a:t>
                      </a:r>
                      <a:r>
                        <a:rPr kumimoji="1" lang="ja-JP" altLang="en-US" sz="1200" dirty="0"/>
                        <a:t>ボタン処理の実行</a:t>
                      </a:r>
                      <a:r>
                        <a:rPr kumimoji="1" lang="en-US" altLang="ja-JP" sz="1200" dirty="0"/>
                        <a:t>(</a:t>
                      </a:r>
                      <a:r>
                        <a:rPr kumimoji="1" lang="ja-JP" altLang="en-US" sz="1200" dirty="0"/>
                        <a:t>既存処理</a:t>
                      </a:r>
                      <a:r>
                        <a:rPr kumimoji="1" lang="en-US" altLang="ja-JP" sz="1200" dirty="0"/>
                        <a:t>)</a:t>
                      </a:r>
                      <a:endParaRPr kumimoji="1" lang="ja-JP" altLang="en-US" sz="1200" dirty="0"/>
                    </a:p>
                  </a:txBody>
                  <a:tcPr/>
                </a:tc>
                <a:tc>
                  <a:txBody>
                    <a:bodyPr/>
                    <a:lstStyle/>
                    <a:p>
                      <a:r>
                        <a:rPr kumimoji="1" lang="en-US" altLang="ja-JP" sz="1200" dirty="0"/>
                        <a:t>0.25H</a:t>
                      </a:r>
                      <a:endParaRPr kumimoji="1" lang="ja-JP" altLang="en-US" sz="1200" dirty="0"/>
                    </a:p>
                  </a:txBody>
                  <a:tcPr/>
                </a:tc>
                <a:extLst>
                  <a:ext uri="{0D108BD9-81ED-4DB2-BD59-A6C34878D82A}">
                    <a16:rowId xmlns:a16="http://schemas.microsoft.com/office/drawing/2014/main" val="629294949"/>
                  </a:ext>
                </a:extLst>
              </a:tr>
              <a:tr h="335335">
                <a:tc>
                  <a:txBody>
                    <a:bodyPr/>
                    <a:lstStyle/>
                    <a:p>
                      <a:r>
                        <a:rPr kumimoji="1" lang="ja-JP" altLang="en-US" sz="1200" dirty="0"/>
                        <a:t>ネット名と各種情報項目の配列への取得</a:t>
                      </a:r>
                    </a:p>
                  </a:txBody>
                  <a:tcPr/>
                </a:tc>
                <a:tc>
                  <a:txBody>
                    <a:bodyPr/>
                    <a:lstStyle/>
                    <a:p>
                      <a:r>
                        <a:rPr kumimoji="1" lang="en-US" altLang="ja-JP" sz="1200" dirty="0"/>
                        <a:t>0.75H</a:t>
                      </a:r>
                      <a:endParaRPr kumimoji="1" lang="ja-JP" altLang="en-US" sz="1200" dirty="0"/>
                    </a:p>
                  </a:txBody>
                  <a:tcPr/>
                </a:tc>
                <a:extLst>
                  <a:ext uri="{0D108BD9-81ED-4DB2-BD59-A6C34878D82A}">
                    <a16:rowId xmlns:a16="http://schemas.microsoft.com/office/drawing/2014/main" val="3937301166"/>
                  </a:ext>
                </a:extLst>
              </a:tr>
              <a:tr h="335335">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160638390"/>
                  </a:ext>
                </a:extLst>
              </a:tr>
              <a:tr h="335335">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3553652105"/>
                  </a:ext>
                </a:extLst>
              </a:tr>
              <a:tr h="335335">
                <a:tc>
                  <a:txBody>
                    <a:bodyPr/>
                    <a:lstStyle/>
                    <a:p>
                      <a:r>
                        <a:rPr kumimoji="1" lang="en-US" altLang="ja-JP" sz="1200" dirty="0" err="1"/>
                        <a:t>dsgn</a:t>
                      </a:r>
                      <a:r>
                        <a:rPr kumimoji="1" lang="ja-JP" altLang="en-US" sz="1200" dirty="0"/>
                        <a:t>ファイルの保存処理</a:t>
                      </a:r>
                    </a:p>
                  </a:txBody>
                  <a:tcPr/>
                </a:tc>
                <a:tc>
                  <a:txBody>
                    <a:bodyPr/>
                    <a:lstStyle/>
                    <a:p>
                      <a:r>
                        <a:rPr kumimoji="1" lang="en-US" altLang="ja-JP" sz="1200" dirty="0"/>
                        <a:t>0.25H</a:t>
                      </a:r>
                      <a:endParaRPr kumimoji="1" lang="ja-JP" altLang="en-US" sz="1200" dirty="0"/>
                    </a:p>
                  </a:txBody>
                  <a:tcPr/>
                </a:tc>
                <a:extLst>
                  <a:ext uri="{0D108BD9-81ED-4DB2-BD59-A6C34878D82A}">
                    <a16:rowId xmlns:a16="http://schemas.microsoft.com/office/drawing/2014/main" val="1261552622"/>
                  </a:ext>
                </a:extLst>
              </a:tr>
              <a:tr h="335335">
                <a:tc>
                  <a:txBody>
                    <a:bodyPr/>
                    <a:lstStyle/>
                    <a:p>
                      <a:r>
                        <a:rPr kumimoji="1" lang="ja-JP" altLang="en-US" sz="1200" dirty="0"/>
                        <a:t>計</a:t>
                      </a:r>
                    </a:p>
                  </a:txBody>
                  <a:tcPr/>
                </a:tc>
                <a:tc>
                  <a:txBody>
                    <a:bodyPr/>
                    <a:lstStyle/>
                    <a:p>
                      <a:endParaRPr kumimoji="1" lang="ja-JP" altLang="en-US" sz="1200" dirty="0"/>
                    </a:p>
                  </a:txBody>
                  <a:tcPr/>
                </a:tc>
                <a:extLst>
                  <a:ext uri="{0D108BD9-81ED-4DB2-BD59-A6C34878D82A}">
                    <a16:rowId xmlns:a16="http://schemas.microsoft.com/office/drawing/2014/main" val="4068504418"/>
                  </a:ext>
                </a:extLst>
              </a:tr>
            </a:tbl>
          </a:graphicData>
        </a:graphic>
      </p:graphicFrame>
      <p:sp>
        <p:nvSpPr>
          <p:cNvPr id="7" name="テキスト ボックス 6">
            <a:extLst>
              <a:ext uri="{FF2B5EF4-FFF2-40B4-BE49-F238E27FC236}">
                <a16:creationId xmlns:a16="http://schemas.microsoft.com/office/drawing/2014/main" id="{A361E530-5466-40B9-161A-15B58F88AAD4}"/>
              </a:ext>
            </a:extLst>
          </p:cNvPr>
          <p:cNvSpPr txBox="1"/>
          <p:nvPr/>
        </p:nvSpPr>
        <p:spPr>
          <a:xfrm>
            <a:off x="6096000" y="1297661"/>
            <a:ext cx="5832764" cy="31393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0" algn="l" rtl="0" eaLnBrk="1" fontAlgn="t" latinLnBrk="0" hangingPunct="1">
              <a:spcBef>
                <a:spcPts val="0"/>
              </a:spcBef>
              <a:spcAft>
                <a:spcPts val="0"/>
              </a:spcAft>
            </a:pPr>
            <a:r>
              <a:rPr kumimoji="1" lang="en-US" altLang="ja-JP" sz="1800" i="0" u="none" strike="noStrike" kern="1200" dirty="0" err="1">
                <a:effectLst/>
                <a:latin typeface="游ゴシック" panose="020B0400000000000000" pitchFamily="50" charset="-128"/>
              </a:rPr>
              <a:t>PortText</a:t>
            </a:r>
            <a:r>
              <a:rPr kumimoji="1" lang="ja-JP" altLang="ja-JP" sz="1800" i="0" u="none" strike="noStrike" kern="1200" dirty="0">
                <a:effectLst/>
                <a:latin typeface="游ゴシック" panose="020B0400000000000000" pitchFamily="50" charset="-128"/>
              </a:rPr>
              <a:t>取り込み呼び出し</a:t>
            </a:r>
            <a:r>
              <a:rPr lang="en-US" altLang="ja-JP" dirty="0">
                <a:latin typeface="Arial" panose="020B0604020202020204" pitchFamily="34" charset="0"/>
              </a:rPr>
              <a:t>			</a:t>
            </a:r>
            <a:r>
              <a:rPr kumimoji="1" lang="en-US" altLang="ja-JP" sz="1800" i="0" u="none" strike="noStrike" kern="1200" dirty="0">
                <a:effectLst/>
                <a:latin typeface="游ゴシック" panose="020B0400000000000000" pitchFamily="50" charset="-128"/>
              </a:rPr>
              <a:t>0.25H</a:t>
            </a:r>
            <a:endParaRPr lang="ja-JP" altLang="ja-JP" sz="180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ja-JP" altLang="ja-JP" sz="1800" i="0" u="none" strike="noStrike" kern="1200" dirty="0">
                <a:effectLst/>
                <a:latin typeface="游ゴシック" panose="020B0400000000000000" pitchFamily="50" charset="-128"/>
              </a:rPr>
              <a:t>取り込み処理</a:t>
            </a:r>
            <a:r>
              <a:rPr kumimoji="1" lang="en-US" altLang="ja-JP" sz="1800" i="0" u="none" strike="noStrike" kern="1200" dirty="0">
                <a:effectLst/>
                <a:latin typeface="游ゴシック" panose="020B0400000000000000" pitchFamily="50" charset="-128"/>
              </a:rPr>
              <a:t>(</a:t>
            </a:r>
            <a:r>
              <a:rPr kumimoji="1" lang="ja-JP" altLang="ja-JP" sz="1800" i="0" u="none" strike="noStrike" kern="1200" dirty="0">
                <a:effectLst/>
                <a:latin typeface="游ゴシック" panose="020B0400000000000000" pitchFamily="50" charset="-128"/>
              </a:rPr>
              <a:t>既存処理</a:t>
            </a:r>
            <a:r>
              <a:rPr kumimoji="1" lang="en-US" altLang="ja-JP" sz="1800" i="0" u="none" strike="noStrike" kern="1200" dirty="0">
                <a:effectLst/>
                <a:latin typeface="游ゴシック" panose="020B0400000000000000" pitchFamily="50" charset="-128"/>
              </a:rPr>
              <a:t>)</a:t>
            </a:r>
            <a:r>
              <a:rPr kumimoji="1" lang="en-US" altLang="ja-JP" sz="1800" i="0" u="none" strike="noStrike" kern="1200" dirty="0">
                <a:effectLst/>
                <a:latin typeface="Arial" panose="020B0604020202020204" pitchFamily="34" charset="0"/>
              </a:rPr>
              <a:t>			</a:t>
            </a:r>
            <a:r>
              <a:rPr kumimoji="1" lang="en-US" altLang="ja-JP" sz="1800" i="0" u="none" strike="noStrike" kern="1200" dirty="0">
                <a:effectLst/>
                <a:latin typeface="游ゴシック" panose="020B0400000000000000" pitchFamily="50" charset="-128"/>
              </a:rPr>
              <a:t>0.25H</a:t>
            </a:r>
            <a:endParaRPr lang="ja-JP" altLang="ja-JP" sz="180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en-US" altLang="ja-JP" sz="1800" i="0" u="none" strike="noStrike" kern="1200" dirty="0" err="1">
                <a:effectLst/>
                <a:latin typeface="游ゴシック" panose="020B0400000000000000" pitchFamily="50" charset="-128"/>
              </a:rPr>
              <a:t>pini</a:t>
            </a:r>
            <a:r>
              <a:rPr kumimoji="1" lang="ja-JP" altLang="ja-JP" sz="1800" i="0" u="none" strike="noStrike" kern="1200" dirty="0">
                <a:effectLst/>
                <a:latin typeface="游ゴシック" panose="020B0400000000000000" pitchFamily="50" charset="-128"/>
              </a:rPr>
              <a:t>ファイル設定済みか否かの判定</a:t>
            </a:r>
            <a:r>
              <a:rPr lang="en-US" altLang="ja-JP" dirty="0">
                <a:latin typeface="Arial" panose="020B0604020202020204" pitchFamily="34" charset="0"/>
              </a:rPr>
              <a:t>		</a:t>
            </a:r>
            <a:r>
              <a:rPr kumimoji="1" lang="en-US" altLang="ja-JP" sz="1800" i="0" u="none" strike="noStrike" kern="1200" dirty="0">
                <a:effectLst/>
                <a:latin typeface="游ゴシック" panose="020B0400000000000000" pitchFamily="50" charset="-128"/>
              </a:rPr>
              <a:t>0.25H</a:t>
            </a:r>
            <a:endParaRPr lang="ja-JP" altLang="ja-JP" sz="180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en-US" altLang="ja-JP" sz="1800" i="0" u="none" strike="noStrike" kern="1200" dirty="0" err="1">
                <a:effectLst/>
                <a:latin typeface="游ゴシック" panose="020B0400000000000000" pitchFamily="50" charset="-128"/>
              </a:rPr>
              <a:t>pini</a:t>
            </a:r>
            <a:r>
              <a:rPr kumimoji="1" lang="ja-JP" altLang="ja-JP" sz="1800" i="0" u="none" strike="noStrike" kern="1200" dirty="0">
                <a:effectLst/>
                <a:latin typeface="游ゴシック" panose="020B0400000000000000" pitchFamily="50" charset="-128"/>
              </a:rPr>
              <a:t>ファイルの選択処理</a:t>
            </a:r>
            <a:r>
              <a:rPr kumimoji="1" lang="en-US" altLang="ja-JP" sz="1800" i="0" u="none" strike="noStrike" kern="1200" dirty="0">
                <a:effectLst/>
                <a:latin typeface="Arial" panose="020B0604020202020204" pitchFamily="34" charset="0"/>
              </a:rPr>
              <a:t>			</a:t>
            </a:r>
            <a:r>
              <a:rPr kumimoji="1" lang="en-US" altLang="ja-JP" sz="1800" i="0" u="none" strike="noStrike" kern="1200" dirty="0">
                <a:effectLst/>
                <a:latin typeface="游ゴシック" panose="020B0400000000000000" pitchFamily="50" charset="-128"/>
              </a:rPr>
              <a:t>0.25H</a:t>
            </a:r>
            <a:endParaRPr lang="ja-JP" altLang="ja-JP" sz="180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en-US" altLang="ja-JP" sz="1800" i="0" u="none" strike="noStrike" kern="1200" dirty="0">
                <a:effectLst/>
                <a:latin typeface="游ゴシック" panose="020B0400000000000000" pitchFamily="50" charset="-128"/>
              </a:rPr>
              <a:t>GUI</a:t>
            </a:r>
            <a:r>
              <a:rPr kumimoji="1" lang="ja-JP" altLang="ja-JP" sz="1800" i="0" u="none" strike="noStrike" kern="1200" dirty="0">
                <a:effectLst/>
                <a:latin typeface="游ゴシック" panose="020B0400000000000000" pitchFamily="50" charset="-128"/>
              </a:rPr>
              <a:t>表示</a:t>
            </a:r>
            <a:r>
              <a:rPr lang="en-US" altLang="ja-JP" dirty="0">
                <a:latin typeface="Arial" panose="020B0604020202020204" pitchFamily="34" charset="0"/>
              </a:rPr>
              <a:t>					</a:t>
            </a:r>
            <a:r>
              <a:rPr kumimoji="1" lang="en-US" altLang="ja-JP" sz="1800" i="0" u="none" strike="noStrike" kern="1200" dirty="0">
                <a:effectLst/>
                <a:latin typeface="游ゴシック" panose="020B0400000000000000" pitchFamily="50" charset="-128"/>
              </a:rPr>
              <a:t>0.25H</a:t>
            </a:r>
            <a:endParaRPr lang="ja-JP" altLang="ja-JP" sz="180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ja-JP" altLang="ja-JP" sz="1800" i="0" u="none" strike="noStrike" kern="1200" dirty="0">
                <a:effectLst/>
                <a:latin typeface="游ゴシック" panose="020B0400000000000000" pitchFamily="50" charset="-128"/>
              </a:rPr>
              <a:t>各種情報項目への入力、更新</a:t>
            </a:r>
            <a:r>
              <a:rPr lang="en-US" altLang="ja-JP" dirty="0">
                <a:latin typeface="Arial" panose="020B0604020202020204" pitchFamily="34" charset="0"/>
              </a:rPr>
              <a:t>		</a:t>
            </a:r>
            <a:r>
              <a:rPr kumimoji="1" lang="en-US" altLang="ja-JP" sz="1800" i="0" u="none" strike="noStrike" kern="1200" dirty="0">
                <a:effectLst/>
                <a:latin typeface="游ゴシック" panose="020B0400000000000000" pitchFamily="50" charset="-128"/>
              </a:rPr>
              <a:t>0.5H</a:t>
            </a:r>
            <a:endParaRPr lang="ja-JP" altLang="ja-JP" sz="180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en-US" altLang="ja-JP" sz="1800" i="0" u="none" strike="noStrike" kern="1200" dirty="0">
                <a:effectLst/>
                <a:latin typeface="游ゴシック" panose="020B0400000000000000" pitchFamily="50" charset="-128"/>
              </a:rPr>
              <a:t>OK</a:t>
            </a:r>
            <a:r>
              <a:rPr kumimoji="1" lang="ja-JP" altLang="ja-JP" sz="1800" i="0" u="none" strike="noStrike" kern="1200" dirty="0">
                <a:effectLst/>
                <a:latin typeface="游ゴシック" panose="020B0400000000000000" pitchFamily="50" charset="-128"/>
              </a:rPr>
              <a:t>ボタン処理の実行</a:t>
            </a:r>
            <a:r>
              <a:rPr kumimoji="1" lang="en-US" altLang="ja-JP" sz="1800" i="0" u="none" strike="noStrike" kern="1200" dirty="0">
                <a:effectLst/>
                <a:latin typeface="游ゴシック" panose="020B0400000000000000" pitchFamily="50" charset="-128"/>
              </a:rPr>
              <a:t>(</a:t>
            </a:r>
            <a:r>
              <a:rPr kumimoji="1" lang="ja-JP" altLang="ja-JP" sz="1800" i="0" u="none" strike="noStrike" kern="1200" dirty="0">
                <a:effectLst/>
                <a:latin typeface="游ゴシック" panose="020B0400000000000000" pitchFamily="50" charset="-128"/>
              </a:rPr>
              <a:t>既存処理</a:t>
            </a:r>
            <a:r>
              <a:rPr kumimoji="1" lang="en-US" altLang="ja-JP" sz="1800" i="0" u="none" strike="noStrike" kern="1200" dirty="0">
                <a:effectLst/>
                <a:latin typeface="游ゴシック" panose="020B0400000000000000" pitchFamily="50" charset="-128"/>
              </a:rPr>
              <a:t>)</a:t>
            </a:r>
            <a:r>
              <a:rPr lang="en-US" altLang="ja-JP" dirty="0">
                <a:latin typeface="Arial" panose="020B0604020202020204" pitchFamily="34" charset="0"/>
              </a:rPr>
              <a:t>		</a:t>
            </a:r>
            <a:r>
              <a:rPr kumimoji="1" lang="en-US" altLang="ja-JP" sz="1800" i="0" u="none" strike="noStrike" kern="1200" dirty="0">
                <a:effectLst/>
                <a:latin typeface="游ゴシック" panose="020B0400000000000000" pitchFamily="50" charset="-128"/>
              </a:rPr>
              <a:t>0.25H</a:t>
            </a:r>
            <a:endParaRPr lang="ja-JP" altLang="ja-JP" sz="180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ja-JP" altLang="ja-JP" sz="1800" i="0" u="none" strike="noStrike" kern="1200" dirty="0">
                <a:effectLst/>
                <a:latin typeface="游ゴシック" panose="020B0400000000000000" pitchFamily="50" charset="-128"/>
              </a:rPr>
              <a:t>ネット名と各種情報項目の配列への取得</a:t>
            </a:r>
            <a:r>
              <a:rPr lang="en-US" altLang="ja-JP" dirty="0">
                <a:latin typeface="Arial" panose="020B0604020202020204" pitchFamily="34" charset="0"/>
              </a:rPr>
              <a:t>	</a:t>
            </a:r>
            <a:r>
              <a:rPr kumimoji="1" lang="en-US" altLang="ja-JP" sz="1800" i="0" u="none" strike="noStrike" kern="1200" dirty="0">
                <a:effectLst/>
                <a:latin typeface="游ゴシック" panose="020B0400000000000000" pitchFamily="50" charset="-128"/>
              </a:rPr>
              <a:t>0.75H</a:t>
            </a:r>
          </a:p>
          <a:p>
            <a:pPr marL="0" algn="l" rtl="0" eaLnBrk="1" fontAlgn="t" latinLnBrk="0" hangingPunct="1">
              <a:spcBef>
                <a:spcPts val="0"/>
              </a:spcBef>
              <a:spcAft>
                <a:spcPts val="0"/>
              </a:spcAft>
            </a:pPr>
            <a:endParaRPr lang="ja-JP" altLang="ja-JP" sz="180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en-US" altLang="ja-JP" sz="1800" i="0" u="none" strike="noStrike" kern="1200" dirty="0" err="1">
                <a:effectLst/>
                <a:latin typeface="游ゴシック" panose="020B0400000000000000" pitchFamily="50" charset="-128"/>
              </a:rPr>
              <a:t>dsgn</a:t>
            </a:r>
            <a:r>
              <a:rPr kumimoji="1" lang="ja-JP" altLang="ja-JP" sz="1800" i="0" u="none" strike="noStrike" kern="1200" dirty="0">
                <a:effectLst/>
                <a:latin typeface="游ゴシック" panose="020B0400000000000000" pitchFamily="50" charset="-128"/>
              </a:rPr>
              <a:t>ファイルの保存処理</a:t>
            </a:r>
            <a:r>
              <a:rPr lang="en-US" altLang="ja-JP" dirty="0">
                <a:latin typeface="Arial" panose="020B0604020202020204" pitchFamily="34" charset="0"/>
              </a:rPr>
              <a:t>			</a:t>
            </a:r>
            <a:r>
              <a:rPr kumimoji="1" lang="en-US" altLang="ja-JP" sz="1800" i="0" u="none" strike="noStrike" kern="1200" dirty="0">
                <a:effectLst/>
                <a:latin typeface="游ゴシック" panose="020B0400000000000000" pitchFamily="50" charset="-128"/>
              </a:rPr>
              <a:t>0.25H</a:t>
            </a:r>
            <a:endParaRPr lang="ja-JP" altLang="ja-JP" sz="180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ja-JP" altLang="ja-JP" sz="1800" i="0" u="none" strike="noStrike" kern="1200" dirty="0">
                <a:effectLst/>
                <a:latin typeface="游ゴシック" panose="020B0400000000000000" pitchFamily="50" charset="-128"/>
              </a:rPr>
              <a:t>計</a:t>
            </a:r>
            <a:endParaRPr lang="ja-JP" altLang="ja-JP" sz="1800" i="0" u="none" strike="noStrike" dirty="0">
              <a:effectLst/>
              <a:latin typeface="Arial" panose="020B0604020202020204" pitchFamily="34" charset="0"/>
            </a:endParaRPr>
          </a:p>
        </p:txBody>
      </p:sp>
    </p:spTree>
    <p:extLst>
      <p:ext uri="{BB962C8B-B14F-4D97-AF65-F5344CB8AC3E}">
        <p14:creationId xmlns:p14="http://schemas.microsoft.com/office/powerpoint/2010/main" val="27739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531</Words>
  <Application>Microsoft Office PowerPoint</Application>
  <PresentationFormat>ワイド画面</PresentationFormat>
  <Paragraphs>68</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綾人 井上</dc:creator>
  <cp:lastModifiedBy>綾人 井上</cp:lastModifiedBy>
  <cp:revision>1</cp:revision>
  <dcterms:created xsi:type="dcterms:W3CDTF">2023-12-03T00:26:45Z</dcterms:created>
  <dcterms:modified xsi:type="dcterms:W3CDTF">2023-12-03T13:21:53Z</dcterms:modified>
</cp:coreProperties>
</file>