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92" r:id="rId3"/>
    <p:sldId id="293" r:id="rId4"/>
    <p:sldId id="294" r:id="rId5"/>
    <p:sldId id="300" r:id="rId6"/>
    <p:sldId id="295" r:id="rId7"/>
    <p:sldId id="304" r:id="rId8"/>
  </p:sldIdLst>
  <p:sldSz cx="9144000" cy="6858000" type="screen4x3"/>
  <p:notesSz cx="6797675" cy="9926638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3606" autoAdjust="0"/>
  </p:normalViewPr>
  <p:slideViewPr>
    <p:cSldViewPr>
      <p:cViewPr varScale="1">
        <p:scale>
          <a:sx n="70" d="100"/>
          <a:sy n="70" d="100"/>
        </p:scale>
        <p:origin x="15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93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93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750702C2-A4AB-4DC4-BC3A-B87F456B410A}" type="datetimeFigureOut">
              <a:rPr lang="th-TH" smtClean="0"/>
              <a:pPr/>
              <a:t>19/06/61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351"/>
            <a:ext cx="5438140" cy="4466591"/>
          </a:xfrm>
          <a:prstGeom prst="rect">
            <a:avLst/>
          </a:prstGeom>
        </p:spPr>
        <p:txBody>
          <a:bodyPr vert="horz" lIns="91001" tIns="45501" rIns="91001" bIns="455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118"/>
            <a:ext cx="2945659" cy="49593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9118"/>
            <a:ext cx="2945659" cy="49593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FC168517-857C-4037-BF54-DA670B974E8B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90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7216D4-CCC2-4598-AD1E-C75A0D100E3B}" type="slidenum">
              <a:rPr lang="th-TH" smtClean="0"/>
              <a:pPr/>
              <a:t>4</a:t>
            </a:fld>
            <a:endParaRPr lang="th-TH" smtClean="0"/>
          </a:p>
        </p:txBody>
      </p:sp>
    </p:spTree>
    <p:extLst>
      <p:ext uri="{BB962C8B-B14F-4D97-AF65-F5344CB8AC3E}">
        <p14:creationId xmlns:p14="http://schemas.microsoft.com/office/powerpoint/2010/main" val="363202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D5259-3B22-421B-9557-B9BEC321BA80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A4B7B-03FF-48DC-9CAE-3D973B72AD02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742FB-BA49-43B4-B588-424CCE6EC95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00E9B-7F06-466A-BA52-785A91BAB3D8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69281-2BB9-4CDF-864A-0917FB641E18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5295D-AB8E-41F6-B6E5-BE212F8FBEA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85975-E859-47F0-BB34-0877ED90B524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A7BF7-E19E-4008-A32D-CBC11ED012D4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83E7E-45F4-4549-82D6-58901B8ACC9C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A2AE-52C5-43C7-B293-8EFAF4042BD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DBF3B-62AB-4C75-817F-5C1C37CDDB9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8867C1A-E82A-4D9A-8A8C-DA0C78B1625D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3" y="38269"/>
            <a:ext cx="8976957" cy="5639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5595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53851" cy="504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06591"/>
            <a:ext cx="8763000" cy="12746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424064"/>
            <a:ext cx="8763000" cy="130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915400" cy="31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27550"/>
            <a:ext cx="7010399" cy="261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2810650"/>
            <a:ext cx="7696200" cy="359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16" y="1219200"/>
            <a:ext cx="5525367" cy="4590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5435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Other main customers trend</a:t>
            </a:r>
            <a:endParaRPr lang="th-TH" b="1" u="sng" dirty="0"/>
          </a:p>
        </p:txBody>
      </p:sp>
    </p:spTree>
    <p:extLst>
      <p:ext uri="{BB962C8B-B14F-4D97-AF65-F5344CB8AC3E}">
        <p14:creationId xmlns:p14="http://schemas.microsoft.com/office/powerpoint/2010/main" val="36562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การออกแบบเริ่มต้น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4874919</TotalTime>
  <Words>5</Words>
  <Application>Microsoft Office PowerPoint</Application>
  <PresentationFormat>On-screen Show (4:3)</PresentationFormat>
  <Paragraphs>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Calibri</vt:lpstr>
      <vt:lpstr>Cordia New</vt:lpstr>
      <vt:lpstr>การออกแบบเริ่มต้น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INOAC INDUSTRIES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CHINTANA_R</dc:creator>
  <cp:lastModifiedBy>CHAROON INGKAMONTRI</cp:lastModifiedBy>
  <cp:revision>121</cp:revision>
  <cp:lastPrinted>2017-07-13T09:18:25Z</cp:lastPrinted>
  <dcterms:created xsi:type="dcterms:W3CDTF">2010-08-13T11:59:46Z</dcterms:created>
  <dcterms:modified xsi:type="dcterms:W3CDTF">2018-06-19T10:33:27Z</dcterms:modified>
</cp:coreProperties>
</file>