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6" r:id="rId3"/>
    <p:sldId id="291" r:id="rId4"/>
    <p:sldId id="292" r:id="rId5"/>
    <p:sldId id="293" r:id="rId6"/>
    <p:sldId id="294" r:id="rId7"/>
    <p:sldId id="300" r:id="rId9"/>
    <p:sldId id="295" r:id="rId10"/>
    <p:sldId id="307" r:id="rId11"/>
    <p:sldId id="304" r:id="rId12"/>
    <p:sldId id="308" r:id="rId13"/>
    <p:sldId id="309" r:id="rId14"/>
    <p:sldId id="310" r:id="rId15"/>
    <p:sldId id="311" r:id="rId16"/>
  </p:sldIdLst>
  <p:sldSz cx="9144000" cy="6858000" type="screen4x3"/>
  <p:notesSz cx="6807200" cy="993902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3606" autoAdjust="0"/>
  </p:normalViewPr>
  <p:slideViewPr>
    <p:cSldViewPr>
      <p:cViewPr varScale="1">
        <p:scale>
          <a:sx n="70" d="100"/>
          <a:sy n="70" d="100"/>
        </p:scale>
        <p:origin x="15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570"/>
          </a:xfrm>
          <a:prstGeom prst="rect">
            <a:avLst/>
          </a:prstGeom>
        </p:spPr>
        <p:txBody>
          <a:bodyPr vert="horz" lIns="91119" tIns="45560" rIns="91119" bIns="4556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570"/>
          </a:xfrm>
          <a:prstGeom prst="rect">
            <a:avLst/>
          </a:prstGeom>
        </p:spPr>
        <p:txBody>
          <a:bodyPr vert="horz" lIns="91119" tIns="45560" rIns="91119" bIns="45560" rtlCol="0"/>
          <a:lstStyle>
            <a:lvl1pPr algn="r">
              <a:defRPr sz="1200"/>
            </a:lvl1pPr>
          </a:lstStyle>
          <a:p>
            <a:fld id="{750702C2-A4AB-4DC4-BC3A-B87F456B410A}" type="datetimeFigureOut">
              <a:rPr lang="th-TH" smtClean="0"/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9" tIns="45560" rIns="91119" bIns="4556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385"/>
            <a:ext cx="5445760" cy="4472305"/>
          </a:xfrm>
          <a:prstGeom prst="rect">
            <a:avLst/>
          </a:prstGeom>
        </p:spPr>
        <p:txBody>
          <a:bodyPr vert="horz" lIns="91119" tIns="45560" rIns="91119" bIns="455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182"/>
            <a:ext cx="2949786" cy="496569"/>
          </a:xfrm>
          <a:prstGeom prst="rect">
            <a:avLst/>
          </a:prstGeom>
        </p:spPr>
        <p:txBody>
          <a:bodyPr vert="horz" lIns="91119" tIns="45560" rIns="91119" bIns="4556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1182"/>
            <a:ext cx="2949786" cy="496569"/>
          </a:xfrm>
          <a:prstGeom prst="rect">
            <a:avLst/>
          </a:prstGeom>
        </p:spPr>
        <p:txBody>
          <a:bodyPr vert="horz" lIns="91119" tIns="45560" rIns="91119" bIns="45560" rtlCol="0" anchor="b"/>
          <a:lstStyle>
            <a:lvl1pPr algn="r">
              <a:defRPr sz="1200"/>
            </a:lvl1pPr>
          </a:lstStyle>
          <a:p>
            <a:fld id="{FC168517-857C-4037-BF54-DA670B974E8B}" type="slidenum">
              <a:rPr lang="th-TH" smtClean="0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37216D4-CCC2-4598-AD1E-C75A0D100E3B}" type="slidenum">
              <a:rPr lang="th-TH" smtClean="0"/>
            </a:fld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A4B7B-03FF-48DC-9CAE-3D973B72AD02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742FB-BA49-43B4-B588-424CCE6EC95A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00E9B-7F06-466A-BA52-785A91BAB3D8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69281-2BB9-4CDF-864A-0917FB641E18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5295D-AB8E-41F6-B6E5-BE212F8FBEA3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85975-E859-47F0-BB34-0877ED90B524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A7BF7-E19E-4008-A32D-CBC11ED012D4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A2AE-52C5-43C7-B293-8EFAF4042BD9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DBF3B-62AB-4C75-817F-5C1C37CDDB93}" type="slidenum">
              <a:rPr lang="en-US"/>
            </a:fld>
            <a:endParaRPr lang="th-TH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th-TH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  <a:endParaRPr lang="th-TH" smtClean="0"/>
          </a:p>
          <a:p>
            <a:pPr lvl="1"/>
            <a:r>
              <a:rPr lang="th-TH" smtClean="0"/>
              <a:t>ระดับที่สอง</a:t>
            </a:r>
            <a:endParaRPr lang="th-TH" smtClean="0"/>
          </a:p>
          <a:p>
            <a:pPr lvl="2"/>
            <a:r>
              <a:rPr lang="th-TH" smtClean="0"/>
              <a:t>ระดับที่สาม</a:t>
            </a:r>
            <a:endParaRPr lang="th-TH" smtClean="0"/>
          </a:p>
          <a:p>
            <a:pPr lvl="3"/>
            <a:r>
              <a:rPr lang="th-TH" smtClean="0"/>
              <a:t>ระดับที่สี่</a:t>
            </a:r>
            <a:endParaRPr lang="th-TH" smtClean="0"/>
          </a:p>
          <a:p>
            <a:pPr lvl="4"/>
            <a:r>
              <a:rPr lang="th-TH" smtClean="0"/>
              <a:t>ระดับที่ห้า</a:t>
            </a:r>
            <a:endParaRPr lang="th-TH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8867C1A-E82A-4D9A-8A8C-DA0C78B1625D}" type="slidenum">
              <a:rPr lang="en-US"/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6838"/>
            <a:ext cx="8305800" cy="336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83058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520700"/>
            <a:ext cx="8686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37790"/>
            <a:ext cx="8686800" cy="186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304800"/>
            <a:ext cx="8718550" cy="3630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636" y="1828800"/>
            <a:ext cx="3807565" cy="2108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01" y="1833464"/>
            <a:ext cx="3777399" cy="2103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1" y="4117989"/>
            <a:ext cx="3798900" cy="2164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001" y="4114800"/>
            <a:ext cx="3777399" cy="212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38" y="181012"/>
            <a:ext cx="6172762" cy="1419188"/>
          </a:xfrm>
          <a:prstGeom prst="rect">
            <a:avLst/>
          </a:prstGeom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04800"/>
            <a:ext cx="8501799" cy="1419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20" y="1981201"/>
            <a:ext cx="3490242" cy="2130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62" y="1981200"/>
            <a:ext cx="3677538" cy="2130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07" y="4371874"/>
            <a:ext cx="3490243" cy="2105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462" y="4323653"/>
            <a:ext cx="3677538" cy="2154484"/>
          </a:xfrm>
          <a:prstGeom prst="rect">
            <a:avLst/>
          </a:prstGeom>
        </p:spPr>
      </p:pic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909764"/>
            <a:ext cx="8686800" cy="4079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4267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Sales amount</a:t>
            </a:r>
            <a:endParaRPr lang="th-TH" b="1" u="sng" dirty="0"/>
          </a:p>
        </p:txBody>
      </p:sp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4267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Sales amount</a:t>
            </a:r>
            <a:endParaRPr lang="th-TH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914400"/>
            <a:ext cx="8610600" cy="2261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9685"/>
            <a:ext cx="4267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Sales amount</a:t>
            </a:r>
            <a:endParaRPr lang="th-TH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37" y="552971"/>
            <a:ext cx="8109773" cy="5692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4267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Sales amount</a:t>
            </a:r>
            <a:endParaRPr lang="th-TH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14400"/>
            <a:ext cx="8305800" cy="2509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4267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Sales amount</a:t>
            </a:r>
            <a:endParaRPr lang="th-TH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784746"/>
            <a:ext cx="8458200" cy="3025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92694"/>
            <a:ext cx="8496300" cy="2199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ภาพนิ่ง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8600"/>
            <a:ext cx="794013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5" y="3312994"/>
            <a:ext cx="6995255" cy="2960719"/>
          </a:xfrm>
          <a:prstGeom prst="rect">
            <a:avLst/>
          </a:prstGeom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04800"/>
            <a:ext cx="7940130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83" y="3429000"/>
            <a:ext cx="8542517" cy="2561063"/>
          </a:xfrm>
          <a:prstGeom prst="rect">
            <a:avLst/>
          </a:prstGeom>
        </p:spPr>
      </p:pic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8D5259-3B22-421B-9557-B9BEC321BA80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8600"/>
            <a:ext cx="794013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36387"/>
            <a:ext cx="7671164" cy="1973813"/>
          </a:xfrm>
          <a:prstGeom prst="rect">
            <a:avLst/>
          </a:prstGeom>
        </p:spPr>
      </p:pic>
      <p:sp>
        <p:nvSpPr>
          <p:cNvPr id="2" name="ตัวแทนหมายเลขภาพนิ่ง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83E7E-45F4-4549-82D6-58901B8ACC9C}" type="slidenum">
              <a:rPr lang="en-US"/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Presentation</Application>
  <PresentationFormat>On-screen Show (4:3)</PresentationFormat>
  <Paragraphs>36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Angsana New</vt:lpstr>
      <vt:lpstr>Microsoft YaHei</vt:lpstr>
      <vt:lpstr>Cordia New</vt:lpstr>
      <vt:lpstr>TH Sarabun PSK</vt:lpstr>
      <vt:lpstr>Arial Unicode MS</vt:lpstr>
      <vt:lpstr>การออกแบบเริ่มต้น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INOAC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CHINTANA_R</dc:creator>
  <cp:lastModifiedBy>sureenipa_j</cp:lastModifiedBy>
  <cp:revision>133</cp:revision>
  <cp:lastPrinted>2018-06-19T11:11:00Z</cp:lastPrinted>
  <dcterms:created xsi:type="dcterms:W3CDTF">2010-08-13T11:59:00Z</dcterms:created>
  <dcterms:modified xsi:type="dcterms:W3CDTF">2019-06-20T08:36:01Z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1054-10.8.2.6597</vt:lpwstr>
  </property>
</Properties>
</file>