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3A3C-5F5F-4710-B2E3-A0C747FE4785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5B7-8725-4223-B619-9253875B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3A3C-5F5F-4710-B2E3-A0C747FE4785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5B7-8725-4223-B619-9253875B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3A3C-5F5F-4710-B2E3-A0C747FE4785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5B7-8725-4223-B619-9253875B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3A3C-5F5F-4710-B2E3-A0C747FE4785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5B7-8725-4223-B619-9253875B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3A3C-5F5F-4710-B2E3-A0C747FE4785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5B7-8725-4223-B619-9253875B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3A3C-5F5F-4710-B2E3-A0C747FE4785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5B7-8725-4223-B619-9253875B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3A3C-5F5F-4710-B2E3-A0C747FE4785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5B7-8725-4223-B619-9253875B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3A3C-5F5F-4710-B2E3-A0C747FE4785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5B7-8725-4223-B619-9253875B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3A3C-5F5F-4710-B2E3-A0C747FE4785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5B7-8725-4223-B619-9253875B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3A3C-5F5F-4710-B2E3-A0C747FE4785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5B7-8725-4223-B619-9253875B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3A3C-5F5F-4710-B2E3-A0C747FE4785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58155B7-8725-4223-B619-9253875B13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783A3C-5F5F-4710-B2E3-A0C747FE4785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8155B7-8725-4223-B619-9253875B13E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ldometer.info/coronavir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28800"/>
            <a:ext cx="7851648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COVID 19 – Historical Data Refinery and Weather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Processing Flow</a:t>
            </a:r>
            <a:endParaRPr lang="en-US" dirty="0"/>
          </a:p>
        </p:txBody>
      </p:sp>
      <p:sp>
        <p:nvSpPr>
          <p:cNvPr id="4" name="Flowchart: Direct Access Storage 3"/>
          <p:cNvSpPr/>
          <p:nvPr/>
        </p:nvSpPr>
        <p:spPr>
          <a:xfrm>
            <a:off x="3429000" y="3200400"/>
            <a:ext cx="2057400" cy="8382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6012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Public data from Johns Hopkins </a:t>
            </a:r>
            <a:r>
              <a:rPr lang="en-US" dirty="0" smtClean="0"/>
              <a:t>University </a:t>
            </a:r>
            <a:r>
              <a:rPr lang="en-US" dirty="0" smtClean="0"/>
              <a:t>and IBM Weather Channel uploaded to Cloud Storage.</a:t>
            </a:r>
          </a:p>
          <a:p>
            <a:r>
              <a:rPr lang="en-US" dirty="0" smtClean="0"/>
              <a:t>Refined data send to </a:t>
            </a:r>
            <a:r>
              <a:rPr lang="en-US" dirty="0" smtClean="0"/>
              <a:t>IBM Db2 </a:t>
            </a:r>
            <a:r>
              <a:rPr lang="en-US" dirty="0" smtClean="0"/>
              <a:t>on Cloud and processed to “Up to date </a:t>
            </a:r>
            <a:r>
              <a:rPr lang="en-US" dirty="0" smtClean="0"/>
              <a:t>Data”</a:t>
            </a:r>
          </a:p>
          <a:p>
            <a:r>
              <a:rPr lang="en-US" dirty="0" smtClean="0"/>
              <a:t>Collect unstructured data from </a:t>
            </a:r>
            <a:r>
              <a:rPr lang="en-US" dirty="0" err="1" smtClean="0"/>
              <a:t>Worldometer</a:t>
            </a:r>
            <a:r>
              <a:rPr lang="en-US" dirty="0" smtClean="0"/>
              <a:t>, refine and upload to IBM DB2 on Cloud </a:t>
            </a:r>
            <a:endParaRPr lang="en-US" dirty="0" smtClean="0"/>
          </a:p>
          <a:p>
            <a:r>
              <a:rPr lang="en-US" dirty="0" smtClean="0"/>
              <a:t>Using IBM Watson Studio/</a:t>
            </a:r>
            <a:r>
              <a:rPr lang="en-US" dirty="0" err="1" smtClean="0"/>
              <a:t>Cognos</a:t>
            </a:r>
            <a:r>
              <a:rPr lang="en-US" dirty="0" smtClean="0"/>
              <a:t> Dashboard Embedded to display “</a:t>
            </a:r>
            <a:r>
              <a:rPr lang="en-US" dirty="0" smtClean="0"/>
              <a:t>COVID-19 Dashboard”</a:t>
            </a:r>
          </a:p>
          <a:p>
            <a:endParaRPr lang="en-US" dirty="0"/>
          </a:p>
        </p:txBody>
      </p:sp>
      <p:sp>
        <p:nvSpPr>
          <p:cNvPr id="7" name="Flowchart: Direct Access Storage 6"/>
          <p:cNvSpPr/>
          <p:nvPr/>
        </p:nvSpPr>
        <p:spPr>
          <a:xfrm>
            <a:off x="3429000" y="4724400"/>
            <a:ext cx="2057400" cy="8382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 to date</a:t>
            </a:r>
          </a:p>
          <a:p>
            <a:pPr algn="ctr"/>
            <a:r>
              <a:rPr lang="en-US" sz="1400" dirty="0" smtClean="0"/>
              <a:t> Data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914400" y="4724400"/>
            <a:ext cx="1371600" cy="762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Public Data</a:t>
            </a:r>
            <a:endParaRPr lang="en-US" sz="1600" dirty="0"/>
          </a:p>
        </p:txBody>
      </p:sp>
      <p:sp>
        <p:nvSpPr>
          <p:cNvPr id="9" name="Down Arrow 8"/>
          <p:cNvSpPr/>
          <p:nvPr/>
        </p:nvSpPr>
        <p:spPr>
          <a:xfrm>
            <a:off x="4267200" y="41148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2667000" y="33528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3124200"/>
            <a:ext cx="8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2800" y="4126468"/>
            <a:ext cx="92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4202668"/>
            <a:ext cx="15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DB2 on Cloud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>
            <a:off x="838200" y="3276600"/>
            <a:ext cx="1371600" cy="762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Cloud Object Storage</a:t>
            </a:r>
            <a:endParaRPr lang="en-US" sz="1400" dirty="0"/>
          </a:p>
        </p:txBody>
      </p:sp>
      <p:sp>
        <p:nvSpPr>
          <p:cNvPr id="16" name="Down Arrow 15"/>
          <p:cNvSpPr/>
          <p:nvPr/>
        </p:nvSpPr>
        <p:spPr>
          <a:xfrm rot="10800000">
            <a:off x="1447800" y="41148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600" y="4267200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Upload data from Johns Hopkins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553200" y="464820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Watson Studio &amp;</a:t>
            </a:r>
          </a:p>
          <a:p>
            <a:pPr algn="ctr"/>
            <a:r>
              <a:rPr lang="en-US" sz="1600" dirty="0" err="1" smtClean="0"/>
              <a:t>Cognos</a:t>
            </a:r>
            <a:endParaRPr lang="en-US" sz="1600" dirty="0" smtClean="0"/>
          </a:p>
          <a:p>
            <a:pPr algn="ctr"/>
            <a:r>
              <a:rPr lang="en-US" sz="1600" dirty="0" smtClean="0"/>
              <a:t>Dashboard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16200000">
            <a:off x="5867400" y="48768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553200" y="304800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DASHBOARD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10800000">
            <a:off x="7239001" y="40386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531215" y="4114800"/>
            <a:ext cx="92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 rot="16200000">
            <a:off x="2743200" y="48768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57400" y="54102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Upload data from worldometer.info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Automation of unstructured data crawling using IBM Watson AI (according to IBM Local, it’s need full stacked of Watson AI), currently we try to collect data from </a:t>
            </a:r>
            <a:r>
              <a:rPr lang="en-US" dirty="0" smtClean="0">
                <a:hlinkClick r:id="rId2"/>
              </a:rPr>
              <a:t>www.worldometer.info/coronavirus</a:t>
            </a:r>
            <a:r>
              <a:rPr lang="en-US" dirty="0" smtClean="0"/>
              <a:t> to describe what’s going on around the world day by day and drill down to countries, provinces/states and counties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hope this data will complete and can be use for generations to analysis and combat another “pandemic” threat</a:t>
            </a:r>
          </a:p>
          <a:p>
            <a:r>
              <a:rPr lang="en-US" dirty="0" smtClean="0"/>
              <a:t>We need more tight integration with Weather Data and other important data such as population, health care availability, budget funding etc.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201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COVID 19 – Historical Data Refinery and Weather Analysis</vt:lpstr>
      <vt:lpstr>Processing Flow</vt:lpstr>
      <vt:lpstr>Future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– Historical Data Refinery and Weather Analysis</dc:title>
  <dc:creator>Lenovo</dc:creator>
  <cp:lastModifiedBy>Lenovo</cp:lastModifiedBy>
  <cp:revision>3</cp:revision>
  <dcterms:created xsi:type="dcterms:W3CDTF">2020-04-24T17:14:42Z</dcterms:created>
  <dcterms:modified xsi:type="dcterms:W3CDTF">2020-04-26T16:34:32Z</dcterms:modified>
</cp:coreProperties>
</file>