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312" r:id="rId6"/>
    <p:sldId id="298" r:id="rId7"/>
    <p:sldId id="313" r:id="rId8"/>
    <p:sldId id="261" r:id="rId9"/>
    <p:sldId id="277" r:id="rId10"/>
    <p:sldId id="314" r:id="rId11"/>
    <p:sldId id="256" r:id="rId12"/>
    <p:sldId id="292" r:id="rId13"/>
    <p:sldId id="293" r:id="rId14"/>
    <p:sldId id="294" r:id="rId15"/>
    <p:sldId id="276" r:id="rId16"/>
    <p:sldId id="279" r:id="rId17"/>
    <p:sldId id="282" r:id="rId18"/>
    <p:sldId id="266" r:id="rId19"/>
    <p:sldId id="278" r:id="rId20"/>
    <p:sldId id="267" r:id="rId21"/>
    <p:sldId id="268" r:id="rId22"/>
    <p:sldId id="280" r:id="rId23"/>
    <p:sldId id="281" r:id="rId24"/>
    <p:sldId id="270" r:id="rId25"/>
    <p:sldId id="304" r:id="rId26"/>
    <p:sldId id="299" r:id="rId27"/>
    <p:sldId id="300" r:id="rId28"/>
    <p:sldId id="301" r:id="rId29"/>
    <p:sldId id="302" r:id="rId30"/>
    <p:sldId id="315" r:id="rId31"/>
    <p:sldId id="296" r:id="rId32"/>
    <p:sldId id="295" r:id="rId33"/>
    <p:sldId id="271" r:id="rId34"/>
    <p:sldId id="273" r:id="rId35"/>
    <p:sldId id="274" r:id="rId36"/>
    <p:sldId id="287" r:id="rId37"/>
    <p:sldId id="290" r:id="rId38"/>
    <p:sldId id="291" r:id="rId39"/>
    <p:sldId id="303" r:id="rId40"/>
    <p:sldId id="306" r:id="rId41"/>
    <p:sldId id="308" r:id="rId42"/>
    <p:sldId id="297" r:id="rId43"/>
    <p:sldId id="289" r:id="rId44"/>
    <p:sldId id="283" r:id="rId45"/>
    <p:sldId id="284" r:id="rId46"/>
    <p:sldId id="285" r:id="rId47"/>
    <p:sldId id="311" r:id="rId48"/>
    <p:sldId id="309" r:id="rId49"/>
    <p:sldId id="310" r:id="rId50"/>
    <p:sldId id="286" r:id="rId5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617DC4-BFB2-4F2D-B3FB-DCC91783E90B}">
          <p14:sldIdLst>
            <p14:sldId id="257"/>
            <p14:sldId id="258"/>
            <p14:sldId id="260"/>
            <p14:sldId id="262"/>
            <p14:sldId id="312"/>
            <p14:sldId id="298"/>
            <p14:sldId id="313"/>
            <p14:sldId id="261"/>
            <p14:sldId id="277"/>
            <p14:sldId id="314"/>
            <p14:sldId id="256"/>
            <p14:sldId id="292"/>
            <p14:sldId id="293"/>
            <p14:sldId id="294"/>
            <p14:sldId id="276"/>
            <p14:sldId id="279"/>
            <p14:sldId id="282"/>
            <p14:sldId id="266"/>
            <p14:sldId id="278"/>
            <p14:sldId id="267"/>
            <p14:sldId id="268"/>
            <p14:sldId id="280"/>
            <p14:sldId id="281"/>
            <p14:sldId id="270"/>
            <p14:sldId id="304"/>
            <p14:sldId id="299"/>
            <p14:sldId id="300"/>
            <p14:sldId id="301"/>
            <p14:sldId id="302"/>
            <p14:sldId id="315"/>
            <p14:sldId id="296"/>
            <p14:sldId id="295"/>
            <p14:sldId id="271"/>
            <p14:sldId id="273"/>
            <p14:sldId id="274"/>
          </p14:sldIdLst>
        </p14:section>
        <p14:section name="Edit work" id="{1CF24801-DB66-48CE-B233-68855FB32684}">
          <p14:sldIdLst>
            <p14:sldId id="287"/>
            <p14:sldId id="290"/>
            <p14:sldId id="291"/>
            <p14:sldId id="303"/>
            <p14:sldId id="306"/>
            <p14:sldId id="308"/>
            <p14:sldId id="297"/>
            <p14:sldId id="289"/>
          </p14:sldIdLst>
        </p14:section>
        <p14:section name="Submissions" id="{62FAC286-EA8E-468F-993E-BF0E94DDA859}">
          <p14:sldIdLst>
            <p14:sldId id="283"/>
            <p14:sldId id="284"/>
            <p14:sldId id="285"/>
            <p14:sldId id="311"/>
            <p14:sldId id="309"/>
            <p14:sldId id="310"/>
          </p14:sldIdLst>
        </p14:section>
        <p14:section name="Member info" id="{EFA81524-E56D-4AD3-AD39-5058E68D534E}">
          <p14:sldIdLst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5024"/>
    <a:srgbClr val="00602B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7" autoAdjust="0"/>
    <p:restoredTop sz="94660"/>
  </p:normalViewPr>
  <p:slideViewPr>
    <p:cSldViewPr>
      <p:cViewPr>
        <p:scale>
          <a:sx n="100" d="100"/>
          <a:sy n="100" d="100"/>
        </p:scale>
        <p:origin x="-998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09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7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0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6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2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9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8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76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8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55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50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37B3-2D58-4A92-9595-D5B971EAB75D}" type="datetimeFigureOut">
              <a:rPr lang="nl-NL" smtClean="0"/>
              <a:t>30-10-2016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6122-DF31-4CDD-B8BA-54CC6DB96DE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59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13.xml"/><Relationship Id="rId9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4.xml"/><Relationship Id="rId10" Type="http://schemas.openxmlformats.org/officeDocument/2006/relationships/slide" Target="slide32.xml"/><Relationship Id="rId4" Type="http://schemas.openxmlformats.org/officeDocument/2006/relationships/slide" Target="slide12.xml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10" Type="http://schemas.openxmlformats.org/officeDocument/2006/relationships/slide" Target="slide32.xml"/><Relationship Id="rId4" Type="http://schemas.openxmlformats.org/officeDocument/2006/relationships/slide" Target="slide13.xml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slide" Target="slide14.xml"/><Relationship Id="rId10" Type="http://schemas.openxmlformats.org/officeDocument/2006/relationships/slide" Target="slide32.xml"/><Relationship Id="rId4" Type="http://schemas.openxmlformats.org/officeDocument/2006/relationships/slide" Target="slide12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6.xml"/><Relationship Id="rId7" Type="http://schemas.openxmlformats.org/officeDocument/2006/relationships/slide" Target="slide1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4" Type="http://schemas.openxmlformats.org/officeDocument/2006/relationships/slide" Target="slide11.xml"/><Relationship Id="rId9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7.xml"/><Relationship Id="rId7" Type="http://schemas.openxmlformats.org/officeDocument/2006/relationships/slide" Target="slide16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8.xml"/><Relationship Id="rId10" Type="http://schemas.openxmlformats.org/officeDocument/2006/relationships/slide" Target="slide24.xml"/><Relationship Id="rId4" Type="http://schemas.openxmlformats.org/officeDocument/2006/relationships/slide" Target="slide11.xml"/><Relationship Id="rId9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control" Target="../activeX/activeX2.xml"/><Relationship Id="rId7" Type="http://schemas.openxmlformats.org/officeDocument/2006/relationships/slide" Target="slide24.xml"/><Relationship Id="rId12" Type="http://schemas.openxmlformats.org/officeDocument/2006/relationships/image" Target="../media/image5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20.xml"/><Relationship Id="rId11" Type="http://schemas.openxmlformats.org/officeDocument/2006/relationships/image" Target="../media/image4.wmf"/><Relationship Id="rId5" Type="http://schemas.openxmlformats.org/officeDocument/2006/relationships/slide" Target="slide1.xml"/><Relationship Id="rId10" Type="http://schemas.openxmlformats.org/officeDocument/2006/relationships/slide" Target="slide23.xml"/><Relationship Id="rId4" Type="http://schemas.openxmlformats.org/officeDocument/2006/relationships/slideLayout" Target="../slideLayouts/slideLayout2.xml"/><Relationship Id="rId9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control" Target="../activeX/activeX4.xml"/><Relationship Id="rId7" Type="http://schemas.openxmlformats.org/officeDocument/2006/relationships/slide" Target="slide2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6" Type="http://schemas.openxmlformats.org/officeDocument/2006/relationships/slide" Target="slide20.xml"/><Relationship Id="rId11" Type="http://schemas.openxmlformats.org/officeDocument/2006/relationships/image" Target="../media/image7.wmf"/><Relationship Id="rId5" Type="http://schemas.openxmlformats.org/officeDocument/2006/relationships/slide" Target="slide1.xml"/><Relationship Id="rId10" Type="http://schemas.openxmlformats.org/officeDocument/2006/relationships/image" Target="../media/image4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6.xml"/><Relationship Id="rId7" Type="http://schemas.openxmlformats.org/officeDocument/2006/relationships/slide" Target="slide21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3.vml"/><Relationship Id="rId6" Type="http://schemas.openxmlformats.org/officeDocument/2006/relationships/slide" Target="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wmf"/><Relationship Id="rId4" Type="http://schemas.openxmlformats.org/officeDocument/2006/relationships/control" Target="../activeX/activeX7.xml"/><Relationship Id="rId9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6.xml"/><Relationship Id="rId3" Type="http://schemas.openxmlformats.org/officeDocument/2006/relationships/slide" Target="slide25.xml"/><Relationship Id="rId7" Type="http://schemas.openxmlformats.org/officeDocument/2006/relationships/slide" Target="slide11.xml"/><Relationship Id="rId12" Type="http://schemas.openxmlformats.org/officeDocument/2006/relationships/slide" Target="slide3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32.xml"/><Relationship Id="rId5" Type="http://schemas.openxmlformats.org/officeDocument/2006/relationships/slide" Target="slide1.xml"/><Relationship Id="rId10" Type="http://schemas.openxmlformats.org/officeDocument/2006/relationships/slide" Target="slide50.xml"/><Relationship Id="rId4" Type="http://schemas.openxmlformats.org/officeDocument/2006/relationships/slide" Target="slide34.xml"/><Relationship Id="rId9" Type="http://schemas.openxmlformats.org/officeDocument/2006/relationships/slide" Target="slide4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6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32.xml"/><Relationship Id="rId5" Type="http://schemas.openxmlformats.org/officeDocument/2006/relationships/slide" Target="slide1.xml"/><Relationship Id="rId10" Type="http://schemas.openxmlformats.org/officeDocument/2006/relationships/slide" Target="slide50.xml"/><Relationship Id="rId4" Type="http://schemas.openxmlformats.org/officeDocument/2006/relationships/slide" Target="slide34.xml"/><Relationship Id="rId9" Type="http://schemas.openxmlformats.org/officeDocument/2006/relationships/slide" Target="slide44.xml"/><Relationship Id="rId1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32.xml"/><Relationship Id="rId4" Type="http://schemas.openxmlformats.org/officeDocument/2006/relationships/slide" Target="slide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32.xm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8.xml"/><Relationship Id="rId7" Type="http://schemas.openxmlformats.org/officeDocument/2006/relationships/slide" Target="slide1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32.xml"/><Relationship Id="rId5" Type="http://schemas.openxmlformats.org/officeDocument/2006/relationships/slide" Target="slide1.xml"/><Relationship Id="rId10" Type="http://schemas.openxmlformats.org/officeDocument/2006/relationships/slide" Target="slide50.xml"/><Relationship Id="rId4" Type="http://schemas.openxmlformats.org/officeDocument/2006/relationships/slide" Target="slide33.xml"/><Relationship Id="rId9" Type="http://schemas.openxmlformats.org/officeDocument/2006/relationships/slide" Target="slide44.xml"/><Relationship Id="rId1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32.xml"/><Relationship Id="rId3" Type="http://schemas.openxmlformats.org/officeDocument/2006/relationships/slideLayout" Target="../slideLayouts/slideLayout2.xml"/><Relationship Id="rId7" Type="http://schemas.openxmlformats.org/officeDocument/2006/relationships/slide" Target="slide1.xml"/><Relationship Id="rId12" Type="http://schemas.openxmlformats.org/officeDocument/2006/relationships/slide" Target="slide50.xml"/><Relationship Id="rId2" Type="http://schemas.openxmlformats.org/officeDocument/2006/relationships/control" Target="../activeX/activeX8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6" Type="http://schemas.openxmlformats.org/officeDocument/2006/relationships/slide" Target="slide33.xml"/><Relationship Id="rId11" Type="http://schemas.openxmlformats.org/officeDocument/2006/relationships/slide" Target="slide44.xml"/><Relationship Id="rId5" Type="http://schemas.openxmlformats.org/officeDocument/2006/relationships/slide" Target="slide8.xml"/><Relationship Id="rId15" Type="http://schemas.openxmlformats.org/officeDocument/2006/relationships/slide" Target="slide30.xml"/><Relationship Id="rId10" Type="http://schemas.openxmlformats.org/officeDocument/2006/relationships/slide" Target="slide15.xml"/><Relationship Id="rId4" Type="http://schemas.openxmlformats.org/officeDocument/2006/relationships/slide" Target="slide35.xml"/><Relationship Id="rId9" Type="http://schemas.openxmlformats.org/officeDocument/2006/relationships/slide" Target="slide11.xml"/><Relationship Id="rId14" Type="http://schemas.openxmlformats.org/officeDocument/2006/relationships/slide" Target="slide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1.xml"/><Relationship Id="rId7" Type="http://schemas.openxmlformats.org/officeDocument/2006/relationships/slide" Target="slide4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31.xml"/><Relationship Id="rId4" Type="http://schemas.openxmlformats.org/officeDocument/2006/relationships/slide" Target="slide3.xml"/><Relationship Id="rId9" Type="http://schemas.openxmlformats.org/officeDocument/2006/relationships/slide" Target="slide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1.xml"/><Relationship Id="rId7" Type="http://schemas.openxmlformats.org/officeDocument/2006/relationships/slide" Target="slide4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36.xml"/><Relationship Id="rId4" Type="http://schemas.openxmlformats.org/officeDocument/2006/relationships/slide" Target="slide3.xml"/><Relationship Id="rId9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1.xml"/><Relationship Id="rId7" Type="http://schemas.openxmlformats.org/officeDocument/2006/relationships/slide" Target="slide3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36.xml"/><Relationship Id="rId4" Type="http://schemas.openxmlformats.org/officeDocument/2006/relationships/slide" Target="slide3.xml"/><Relationship Id="rId9" Type="http://schemas.openxmlformats.org/officeDocument/2006/relationships/slide" Target="slide5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15.xml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2.xml"/><Relationship Id="rId3" Type="http://schemas.openxmlformats.org/officeDocument/2006/relationships/slide" Target="slide43.xml"/><Relationship Id="rId7" Type="http://schemas.openxmlformats.org/officeDocument/2006/relationships/slide" Target="slide15.xml"/><Relationship Id="rId12" Type="http://schemas.openxmlformats.org/officeDocument/2006/relationships/slide" Target="slide3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7.xml"/><Relationship Id="rId5" Type="http://schemas.openxmlformats.org/officeDocument/2006/relationships/slide" Target="slide3.xml"/><Relationship Id="rId10" Type="http://schemas.openxmlformats.org/officeDocument/2006/relationships/slide" Target="slide50.xml"/><Relationship Id="rId4" Type="http://schemas.openxmlformats.org/officeDocument/2006/relationships/slide" Target="slide1.xml"/><Relationship Id="rId9" Type="http://schemas.openxmlformats.org/officeDocument/2006/relationships/slide" Target="slide44.xml"/><Relationship Id="rId14" Type="http://schemas.openxmlformats.org/officeDocument/2006/relationships/slide" Target="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42.xml"/><Relationship Id="rId3" Type="http://schemas.openxmlformats.org/officeDocument/2006/relationships/slide" Target="slide43.xml"/><Relationship Id="rId7" Type="http://schemas.openxmlformats.org/officeDocument/2006/relationships/slide" Target="slide15.xml"/><Relationship Id="rId12" Type="http://schemas.openxmlformats.org/officeDocument/2006/relationships/slide" Target="slide36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8.xml"/><Relationship Id="rId5" Type="http://schemas.openxmlformats.org/officeDocument/2006/relationships/slide" Target="slide3.xml"/><Relationship Id="rId10" Type="http://schemas.openxmlformats.org/officeDocument/2006/relationships/slide" Target="slide50.xml"/><Relationship Id="rId4" Type="http://schemas.openxmlformats.org/officeDocument/2006/relationships/slide" Target="slide1.xml"/><Relationship Id="rId9" Type="http://schemas.openxmlformats.org/officeDocument/2006/relationships/slide" Target="slide4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36.xml"/><Relationship Id="rId3" Type="http://schemas.openxmlformats.org/officeDocument/2006/relationships/slide" Target="slide43.xml"/><Relationship Id="rId7" Type="http://schemas.openxmlformats.org/officeDocument/2006/relationships/slide" Target="slide15.xml"/><Relationship Id="rId12" Type="http://schemas.openxmlformats.org/officeDocument/2006/relationships/slide" Target="slide3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39.xml"/><Relationship Id="rId5" Type="http://schemas.openxmlformats.org/officeDocument/2006/relationships/slide" Target="slide3.xml"/><Relationship Id="rId10" Type="http://schemas.openxmlformats.org/officeDocument/2006/relationships/slide" Target="slide50.xml"/><Relationship Id="rId4" Type="http://schemas.openxmlformats.org/officeDocument/2006/relationships/slide" Target="slide1.xml"/><Relationship Id="rId9" Type="http://schemas.openxmlformats.org/officeDocument/2006/relationships/slide" Target="slide44.xml"/><Relationship Id="rId14" Type="http://schemas.openxmlformats.org/officeDocument/2006/relationships/slide" Target="slide4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.xml"/><Relationship Id="rId4" Type="http://schemas.openxmlformats.org/officeDocument/2006/relationships/slide" Target="slide8.xml"/><Relationship Id="rId9" Type="http://schemas.openxmlformats.org/officeDocument/2006/relationships/slide" Target="slide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4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1.xml"/><Relationship Id="rId7" Type="http://schemas.openxmlformats.org/officeDocument/2006/relationships/slide" Target="slide4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4" Type="http://schemas.openxmlformats.org/officeDocument/2006/relationships/slide" Target="slide3.xml"/><Relationship Id="rId9" Type="http://schemas.openxmlformats.org/officeDocument/2006/relationships/slide" Target="slide3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36.xml"/><Relationship Id="rId7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5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32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36.xml"/><Relationship Id="rId5" Type="http://schemas.openxmlformats.org/officeDocument/2006/relationships/slide" Target="slide1.xml"/><Relationship Id="rId10" Type="http://schemas.openxmlformats.org/officeDocument/2006/relationships/slide" Target="slide50.xml"/><Relationship Id="rId4" Type="http://schemas.openxmlformats.org/officeDocument/2006/relationships/slide" Target="slide45.xml"/><Relationship Id="rId9" Type="http://schemas.openxmlformats.org/officeDocument/2006/relationships/slide" Target="slide4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1.xml"/><Relationship Id="rId7" Type="http://schemas.openxmlformats.org/officeDocument/2006/relationships/slide" Target="slide4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32.xml"/><Relationship Id="rId5" Type="http://schemas.openxmlformats.org/officeDocument/2006/relationships/slide" Target="slide11.xml"/><Relationship Id="rId10" Type="http://schemas.openxmlformats.org/officeDocument/2006/relationships/slide" Target="slide46.xml"/><Relationship Id="rId4" Type="http://schemas.openxmlformats.org/officeDocument/2006/relationships/slide" Target="slide3.xml"/><Relationship Id="rId9" Type="http://schemas.openxmlformats.org/officeDocument/2006/relationships/slide" Target="slide3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12" Type="http://schemas.openxmlformats.org/officeDocument/2006/relationships/slide" Target="slide32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36.xml"/><Relationship Id="rId5" Type="http://schemas.openxmlformats.org/officeDocument/2006/relationships/slide" Target="slide1.xml"/><Relationship Id="rId10" Type="http://schemas.openxmlformats.org/officeDocument/2006/relationships/slide" Target="slide50.xml"/><Relationship Id="rId4" Type="http://schemas.openxmlformats.org/officeDocument/2006/relationships/slide" Target="slide47.xml"/><Relationship Id="rId9" Type="http://schemas.openxmlformats.org/officeDocument/2006/relationships/slide" Target="slide4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1.xml"/><Relationship Id="rId7" Type="http://schemas.openxmlformats.org/officeDocument/2006/relationships/slide" Target="slide4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48.xml"/><Relationship Id="rId5" Type="http://schemas.openxmlformats.org/officeDocument/2006/relationships/slide" Target="slide11.xml"/><Relationship Id="rId10" Type="http://schemas.openxmlformats.org/officeDocument/2006/relationships/slide" Target="slide32.xml"/><Relationship Id="rId4" Type="http://schemas.openxmlformats.org/officeDocument/2006/relationships/slide" Target="slide3.xml"/><Relationship Id="rId9" Type="http://schemas.openxmlformats.org/officeDocument/2006/relationships/slide" Target="slide3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9.xml"/><Relationship Id="rId4" Type="http://schemas.openxmlformats.org/officeDocument/2006/relationships/slide" Target="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slide" Target="slide1.xml"/><Relationship Id="rId7" Type="http://schemas.openxmlformats.org/officeDocument/2006/relationships/slide" Target="slide44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1.xml"/><Relationship Id="rId10" Type="http://schemas.openxmlformats.org/officeDocument/2006/relationships/slide" Target="slide36.xml"/><Relationship Id="rId4" Type="http://schemas.openxmlformats.org/officeDocument/2006/relationships/slide" Target="slide3.xml"/><Relationship Id="rId9" Type="http://schemas.openxmlformats.org/officeDocument/2006/relationships/hyperlink" Target="mailto:123@gmail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0.xml"/><Relationship Id="rId7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.xml"/><Relationship Id="rId10" Type="http://schemas.openxmlformats.org/officeDocument/2006/relationships/slide" Target="slide32.xml"/><Relationship Id="rId4" Type="http://schemas.openxmlformats.org/officeDocument/2006/relationships/slide" Target="slide18.xml"/><Relationship Id="rId9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18.xml"/><Relationship Id="rId9" Type="http://schemas.openxmlformats.org/officeDocument/2006/relationships/slide" Target="slide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  <a:p>
            <a:pPr algn="ctr"/>
            <a:r>
              <a:rPr lang="nl-NL" dirty="0" smtClean="0"/>
              <a:t>animated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507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7" name="Actieknop: Film 16">
            <a:hlinkClick r:id="" action="ppaction://noaction" highlightClick="1"/>
          </p:cNvPr>
          <p:cNvSpPr/>
          <p:nvPr/>
        </p:nvSpPr>
        <p:spPr>
          <a:xfrm>
            <a:off x="4067944" y="3068960"/>
            <a:ext cx="1584176" cy="1728192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Review #3</a:t>
            </a:r>
            <a:endParaRPr lang="de-DE" dirty="0"/>
          </a:p>
        </p:txBody>
      </p:sp>
      <p:sp>
        <p:nvSpPr>
          <p:cNvPr id="18" name="Vermenigvuldigen 17">
            <a:hlinkClick r:id="rId2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oep 18"/>
          <p:cNvGrpSpPr/>
          <p:nvPr/>
        </p:nvGrpSpPr>
        <p:grpSpPr>
          <a:xfrm>
            <a:off x="5868144" y="1277908"/>
            <a:ext cx="1584176" cy="432048"/>
            <a:chOff x="323528" y="4221088"/>
            <a:chExt cx="1584176" cy="432048"/>
          </a:xfrm>
        </p:grpSpPr>
        <p:sp>
          <p:nvSpPr>
            <p:cNvPr id="20" name="Afgeronde rechthoek 19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21" name="5-puntige ster 20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5-puntige ster 2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5-puntige ster 22">
              <a:hlinkClick r:id="rId3" action="ppaction://hlinksldjump"/>
            </p:cNvPr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5-puntige ster 23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5-puntige ster 24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tangle 2"/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Moviecover</a:t>
            </a:r>
            <a:endParaRPr lang="en-US" sz="700" dirty="0"/>
          </a:p>
        </p:txBody>
      </p:sp>
      <p:sp>
        <p:nvSpPr>
          <p:cNvPr id="15" name="Right Arrow 24">
            <a:hlinkClick r:id="rId4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ight Arrow 25">
            <a:hlinkClick r:id="rId5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ounded Rectangle 1">
            <a:hlinkClick r:id="rId4" action="ppaction://hlinksldjump"/>
          </p:cNvPr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Read next Review 3/3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267744" y="1916832"/>
            <a:ext cx="108012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2267744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Free Willy</a:t>
            </a:r>
            <a:endParaRPr lang="nl-NL" sz="1000" dirty="0"/>
          </a:p>
        </p:txBody>
      </p:sp>
      <p:sp>
        <p:nvSpPr>
          <p:cNvPr id="9" name="Rectangle 8"/>
          <p:cNvSpPr/>
          <p:nvPr/>
        </p:nvSpPr>
        <p:spPr>
          <a:xfrm>
            <a:off x="2267744" y="235735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Die Hard</a:t>
            </a:r>
            <a:endParaRPr lang="nl-NL" sz="1000" dirty="0"/>
          </a:p>
        </p:txBody>
      </p:sp>
      <p:sp>
        <p:nvSpPr>
          <p:cNvPr id="10" name="Rectangle 9"/>
          <p:cNvSpPr/>
          <p:nvPr/>
        </p:nvSpPr>
        <p:spPr>
          <a:xfrm>
            <a:off x="2267853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Ace </a:t>
            </a:r>
            <a:r>
              <a:rPr lang="nl-NL" sz="800" dirty="0" err="1" smtClean="0"/>
              <a:t>Ventura</a:t>
            </a:r>
            <a:endParaRPr lang="nl-NL" sz="800" dirty="0"/>
          </a:p>
        </p:txBody>
      </p:sp>
      <p:sp>
        <p:nvSpPr>
          <p:cNvPr id="11" name="Rectangle 10"/>
          <p:cNvSpPr/>
          <p:nvPr/>
        </p:nvSpPr>
        <p:spPr>
          <a:xfrm>
            <a:off x="2267744" y="279787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The Bodyguard</a:t>
            </a:r>
            <a:endParaRPr lang="nl-NL" sz="800" dirty="0"/>
          </a:p>
        </p:txBody>
      </p:sp>
      <p:sp>
        <p:nvSpPr>
          <p:cNvPr id="12" name="Rectangle 11"/>
          <p:cNvSpPr/>
          <p:nvPr/>
        </p:nvSpPr>
        <p:spPr>
          <a:xfrm>
            <a:off x="2267744" y="301390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267853" y="322992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267744" y="344595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2267744" y="366197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2267853" y="38779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2267744" y="409402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267744" y="433024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267744" y="454626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2267853" y="476154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2274640" y="497757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2267744" y="520457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2267744" y="542059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2257799" y="56450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7" name="Down Arrow 26"/>
          <p:cNvSpPr/>
          <p:nvPr/>
        </p:nvSpPr>
        <p:spPr>
          <a:xfrm>
            <a:off x="2526668" y="5949280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4574503" y="391283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</a:t>
            </a:r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4913988" y="5542268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41" name="Rectangle 40">
            <a:hlinkClick r:id="rId2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5543244" y="1588859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Alphabetical</a:t>
            </a:r>
            <a:endParaRPr lang="nl-NL" sz="1000" dirty="0"/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4554048" y="1589204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Rating</a:t>
            </a:r>
            <a:endParaRPr lang="nl-NL" sz="1000" dirty="0"/>
          </a:p>
        </p:txBody>
      </p:sp>
      <p:sp>
        <p:nvSpPr>
          <p:cNvPr id="47" name="Rectangle 46">
            <a:hlinkClick r:id="rId2" action="ppaction://hlinksldjump"/>
          </p:cNvPr>
          <p:cNvSpPr/>
          <p:nvPr/>
        </p:nvSpPr>
        <p:spPr>
          <a:xfrm>
            <a:off x="3563888" y="1589232"/>
            <a:ext cx="900000" cy="252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Newest</a:t>
            </a:r>
            <a:endParaRPr lang="nl-NL" sz="900" dirty="0"/>
          </a:p>
        </p:txBody>
      </p:sp>
      <p:sp>
        <p:nvSpPr>
          <p:cNvPr id="48" name="Rectangle 47">
            <a:hlinkClick r:id="rId6" action="ppaction://hlinksldjump"/>
          </p:cNvPr>
          <p:cNvSpPr/>
          <p:nvPr/>
        </p:nvSpPr>
        <p:spPr>
          <a:xfrm>
            <a:off x="6516216" y="1589204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Most </a:t>
            </a:r>
            <a:r>
              <a:rPr lang="nl-NL" sz="800" dirty="0" err="1" smtClean="0"/>
              <a:t>Reviewed</a:t>
            </a:r>
            <a:endParaRPr lang="nl-NL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51" name="Rectangle 50">
            <a:hlinkClick r:id="rId7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52" name="Rectangle 51">
            <a:hlinkClick r:id="rId8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5" name="Down Arrow 54"/>
          <p:cNvSpPr/>
          <p:nvPr/>
        </p:nvSpPr>
        <p:spPr>
          <a:xfrm rot="10800000">
            <a:off x="2541018" y="1949177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ounded Rectangle 56"/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No other Reviews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hlinkClick r:id="rId9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43" name="Rectangle 42">
            <a:hlinkClick r:id="rId10" action="ppaction://hlinksldjump"/>
          </p:cNvPr>
          <p:cNvSpPr/>
          <p:nvPr/>
        </p:nvSpPr>
        <p:spPr>
          <a:xfrm>
            <a:off x="3786236" y="227610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4503" y="227382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49" name="Groep 48"/>
          <p:cNvGrpSpPr/>
          <p:nvPr/>
        </p:nvGrpSpPr>
        <p:grpSpPr>
          <a:xfrm>
            <a:off x="4661960" y="4950316"/>
            <a:ext cx="1584176" cy="432048"/>
            <a:chOff x="323528" y="4221088"/>
            <a:chExt cx="1584176" cy="432048"/>
          </a:xfrm>
        </p:grpSpPr>
        <p:sp>
          <p:nvSpPr>
            <p:cNvPr id="53" name="Afgeronde rechthoek 52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54" name="5-puntige ster 53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5-puntige ster 55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5-puntige ster 59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5-puntige ster 60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5-puntige ster 61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499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267744" y="1916832"/>
            <a:ext cx="108012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2267744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Free Willy</a:t>
            </a:r>
            <a:endParaRPr lang="nl-NL" sz="1000" dirty="0"/>
          </a:p>
        </p:txBody>
      </p:sp>
      <p:sp>
        <p:nvSpPr>
          <p:cNvPr id="9" name="Rectangle 8"/>
          <p:cNvSpPr/>
          <p:nvPr/>
        </p:nvSpPr>
        <p:spPr>
          <a:xfrm>
            <a:off x="2267744" y="235735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Die Hard</a:t>
            </a:r>
            <a:endParaRPr lang="nl-NL" sz="1000" dirty="0"/>
          </a:p>
        </p:txBody>
      </p:sp>
      <p:sp>
        <p:nvSpPr>
          <p:cNvPr id="10" name="Rectangle 9"/>
          <p:cNvSpPr/>
          <p:nvPr/>
        </p:nvSpPr>
        <p:spPr>
          <a:xfrm>
            <a:off x="2267853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Ace </a:t>
            </a:r>
            <a:r>
              <a:rPr lang="nl-NL" sz="800" dirty="0" err="1" smtClean="0"/>
              <a:t>Ventura</a:t>
            </a:r>
            <a:endParaRPr lang="nl-NL" sz="800" dirty="0"/>
          </a:p>
        </p:txBody>
      </p:sp>
      <p:sp>
        <p:nvSpPr>
          <p:cNvPr id="11" name="Rectangle 10"/>
          <p:cNvSpPr/>
          <p:nvPr/>
        </p:nvSpPr>
        <p:spPr>
          <a:xfrm>
            <a:off x="2267744" y="279787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The Bodyguard</a:t>
            </a:r>
            <a:endParaRPr lang="nl-NL" sz="800" dirty="0"/>
          </a:p>
        </p:txBody>
      </p:sp>
      <p:sp>
        <p:nvSpPr>
          <p:cNvPr id="12" name="Rectangle 11"/>
          <p:cNvSpPr/>
          <p:nvPr/>
        </p:nvSpPr>
        <p:spPr>
          <a:xfrm>
            <a:off x="2267744" y="301390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267853" y="322992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267744" y="344595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2267744" y="366197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2267853" y="38779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2267744" y="409402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267744" y="433024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267744" y="454626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2267853" y="476154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2274640" y="497757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2267744" y="520457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2267744" y="542059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2257799" y="56450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7" name="Down Arrow 26"/>
          <p:cNvSpPr/>
          <p:nvPr/>
        </p:nvSpPr>
        <p:spPr>
          <a:xfrm>
            <a:off x="2526668" y="5949280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4574503" y="391283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</a:t>
            </a:r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4913988" y="5542268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41" name="Rectangle 40">
            <a:hlinkClick r:id="rId2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6" name="Rectangle 45">
            <a:hlinkClick r:id="rId4" action="ppaction://hlinksldjump"/>
          </p:cNvPr>
          <p:cNvSpPr/>
          <p:nvPr/>
        </p:nvSpPr>
        <p:spPr>
          <a:xfrm>
            <a:off x="4554048" y="1589204"/>
            <a:ext cx="900000" cy="2520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Rating</a:t>
            </a:r>
            <a:endParaRPr lang="nl-NL" sz="1000" dirty="0"/>
          </a:p>
        </p:txBody>
      </p:sp>
      <p:sp>
        <p:nvSpPr>
          <p:cNvPr id="47" name="Rectangle 46">
            <a:hlinkClick r:id="rId2" action="ppaction://hlinksldjump"/>
          </p:cNvPr>
          <p:cNvSpPr/>
          <p:nvPr/>
        </p:nvSpPr>
        <p:spPr>
          <a:xfrm>
            <a:off x="3563888" y="1589232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Newest</a:t>
            </a:r>
            <a:endParaRPr lang="nl-NL" sz="900" dirty="0"/>
          </a:p>
        </p:txBody>
      </p:sp>
      <p:sp>
        <p:nvSpPr>
          <p:cNvPr id="48" name="Rectangle 47">
            <a:hlinkClick r:id="rId5" action="ppaction://hlinksldjump"/>
          </p:cNvPr>
          <p:cNvSpPr/>
          <p:nvPr/>
        </p:nvSpPr>
        <p:spPr>
          <a:xfrm>
            <a:off x="6516216" y="1589204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Most </a:t>
            </a:r>
            <a:r>
              <a:rPr lang="nl-NL" sz="800" dirty="0" err="1" smtClean="0"/>
              <a:t>Reviewed</a:t>
            </a:r>
            <a:endParaRPr lang="nl-NL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51" name="Rectangle 50">
            <a:hlinkClick r:id="rId6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52" name="Rectangle 51">
            <a:hlinkClick r:id="rId7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5" name="Down Arrow 54"/>
          <p:cNvSpPr/>
          <p:nvPr/>
        </p:nvSpPr>
        <p:spPr>
          <a:xfrm rot="10800000">
            <a:off x="2541018" y="1949177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ounded Rectangle 56"/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No other Reviews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9" name="Rectangle 38">
            <a:hlinkClick r:id="rId9" action="ppaction://hlinksldjump"/>
          </p:cNvPr>
          <p:cNvSpPr/>
          <p:nvPr/>
        </p:nvSpPr>
        <p:spPr>
          <a:xfrm>
            <a:off x="5543244" y="1588859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Alphabetical</a:t>
            </a:r>
            <a:endParaRPr lang="nl-NL" sz="1000" dirty="0"/>
          </a:p>
        </p:txBody>
      </p:sp>
      <p:sp>
        <p:nvSpPr>
          <p:cNvPr id="43" name="Rectangle 42">
            <a:hlinkClick r:id="rId10" action="ppaction://hlinksldjump"/>
          </p:cNvPr>
          <p:cNvSpPr/>
          <p:nvPr/>
        </p:nvSpPr>
        <p:spPr>
          <a:xfrm>
            <a:off x="3786236" y="227610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4503" y="227382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45" name="Groep 44"/>
          <p:cNvGrpSpPr/>
          <p:nvPr/>
        </p:nvGrpSpPr>
        <p:grpSpPr>
          <a:xfrm>
            <a:off x="4661960" y="4950316"/>
            <a:ext cx="1584176" cy="432048"/>
            <a:chOff x="323528" y="4221088"/>
            <a:chExt cx="1584176" cy="432048"/>
          </a:xfrm>
        </p:grpSpPr>
        <p:sp>
          <p:nvSpPr>
            <p:cNvPr id="49" name="Afgeronde rechthoek 48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53" name="5-puntige ster 52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5-puntige ster 53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5-puntige ster 55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5-puntige ster 59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5-puntige ster 60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267744" y="1916832"/>
            <a:ext cx="108012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2267744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Free Willy</a:t>
            </a:r>
            <a:endParaRPr lang="nl-NL" sz="1000" dirty="0"/>
          </a:p>
        </p:txBody>
      </p:sp>
      <p:sp>
        <p:nvSpPr>
          <p:cNvPr id="9" name="Rectangle 8"/>
          <p:cNvSpPr/>
          <p:nvPr/>
        </p:nvSpPr>
        <p:spPr>
          <a:xfrm>
            <a:off x="2267744" y="235735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Die Hard</a:t>
            </a:r>
            <a:endParaRPr lang="nl-NL" sz="1000" dirty="0"/>
          </a:p>
        </p:txBody>
      </p:sp>
      <p:sp>
        <p:nvSpPr>
          <p:cNvPr id="10" name="Rectangle 9"/>
          <p:cNvSpPr/>
          <p:nvPr/>
        </p:nvSpPr>
        <p:spPr>
          <a:xfrm>
            <a:off x="2267853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Ace </a:t>
            </a:r>
            <a:r>
              <a:rPr lang="nl-NL" sz="800" dirty="0" err="1" smtClean="0"/>
              <a:t>Ventura</a:t>
            </a:r>
            <a:endParaRPr lang="nl-NL" sz="800" dirty="0"/>
          </a:p>
        </p:txBody>
      </p:sp>
      <p:sp>
        <p:nvSpPr>
          <p:cNvPr id="11" name="Rectangle 10"/>
          <p:cNvSpPr/>
          <p:nvPr/>
        </p:nvSpPr>
        <p:spPr>
          <a:xfrm>
            <a:off x="2267744" y="279787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The Bodyguard</a:t>
            </a:r>
            <a:endParaRPr lang="nl-NL" sz="800" dirty="0"/>
          </a:p>
        </p:txBody>
      </p:sp>
      <p:sp>
        <p:nvSpPr>
          <p:cNvPr id="12" name="Rectangle 11"/>
          <p:cNvSpPr/>
          <p:nvPr/>
        </p:nvSpPr>
        <p:spPr>
          <a:xfrm>
            <a:off x="2267744" y="301390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267853" y="322992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267744" y="344595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2267744" y="366197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2267853" y="38779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2267744" y="409402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267744" y="433024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267744" y="454626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2267853" y="476154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2274640" y="497757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2267744" y="520457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2267744" y="542059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2257799" y="56450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7" name="Down Arrow 26"/>
          <p:cNvSpPr/>
          <p:nvPr/>
        </p:nvSpPr>
        <p:spPr>
          <a:xfrm>
            <a:off x="2526668" y="5949280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4574503" y="391283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</a:t>
            </a:r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4913988" y="5542268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41" name="Rectangle 40">
            <a:hlinkClick r:id="rId2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5" name="Rectangle 44">
            <a:hlinkClick r:id="rId4" action="ppaction://hlinksldjump"/>
          </p:cNvPr>
          <p:cNvSpPr/>
          <p:nvPr/>
        </p:nvSpPr>
        <p:spPr>
          <a:xfrm>
            <a:off x="5543244" y="1588859"/>
            <a:ext cx="900000" cy="2520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Alphabetical</a:t>
            </a:r>
            <a:endParaRPr lang="nl-NL" sz="1000" dirty="0"/>
          </a:p>
        </p:txBody>
      </p:sp>
      <p:sp>
        <p:nvSpPr>
          <p:cNvPr id="46" name="Rectangle 45">
            <a:hlinkClick r:id="rId5" action="ppaction://hlinksldjump"/>
          </p:cNvPr>
          <p:cNvSpPr/>
          <p:nvPr/>
        </p:nvSpPr>
        <p:spPr>
          <a:xfrm>
            <a:off x="4554048" y="1589204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Rating</a:t>
            </a:r>
            <a:endParaRPr lang="nl-NL" sz="1000" dirty="0"/>
          </a:p>
        </p:txBody>
      </p:sp>
      <p:sp>
        <p:nvSpPr>
          <p:cNvPr id="47" name="Rectangle 46">
            <a:hlinkClick r:id="rId2" action="ppaction://hlinksldjump"/>
          </p:cNvPr>
          <p:cNvSpPr/>
          <p:nvPr/>
        </p:nvSpPr>
        <p:spPr>
          <a:xfrm>
            <a:off x="3563888" y="1589232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Newest</a:t>
            </a:r>
            <a:endParaRPr lang="nl-NL" sz="900" dirty="0"/>
          </a:p>
        </p:txBody>
      </p:sp>
      <p:sp>
        <p:nvSpPr>
          <p:cNvPr id="48" name="Rectangle 47">
            <a:hlinkClick r:id="rId6" action="ppaction://hlinksldjump"/>
          </p:cNvPr>
          <p:cNvSpPr/>
          <p:nvPr/>
        </p:nvSpPr>
        <p:spPr>
          <a:xfrm>
            <a:off x="6516216" y="1589204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Most </a:t>
            </a:r>
            <a:r>
              <a:rPr lang="nl-NL" sz="800" dirty="0" err="1" smtClean="0"/>
              <a:t>Reviewed</a:t>
            </a:r>
            <a:endParaRPr lang="nl-NL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51" name="Rectangle 50">
            <a:hlinkClick r:id="rId7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52" name="Rectangle 51">
            <a:hlinkClick r:id="rId8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5" name="Down Arrow 54"/>
          <p:cNvSpPr/>
          <p:nvPr/>
        </p:nvSpPr>
        <p:spPr>
          <a:xfrm rot="10800000">
            <a:off x="2541018" y="1949177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ounded Rectangle 56"/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No other Reviews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hlinkClick r:id="rId9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9" name="Rectangle 38">
            <a:hlinkClick r:id="rId10" action="ppaction://hlinksldjump"/>
          </p:cNvPr>
          <p:cNvSpPr/>
          <p:nvPr/>
        </p:nvSpPr>
        <p:spPr>
          <a:xfrm>
            <a:off x="3786236" y="227610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574503" y="227382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44" name="Groep 43"/>
          <p:cNvGrpSpPr/>
          <p:nvPr/>
        </p:nvGrpSpPr>
        <p:grpSpPr>
          <a:xfrm>
            <a:off x="4661960" y="4950316"/>
            <a:ext cx="1584176" cy="432048"/>
            <a:chOff x="323528" y="4221088"/>
            <a:chExt cx="1584176" cy="432048"/>
          </a:xfrm>
        </p:grpSpPr>
        <p:sp>
          <p:nvSpPr>
            <p:cNvPr id="49" name="Afgeronde rechthoek 48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53" name="5-puntige ster 52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5-puntige ster 53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5-puntige ster 55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5-puntige ster 59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5-puntige ster 60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3922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267744" y="1916832"/>
            <a:ext cx="1080120" cy="439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2267744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Free Willy</a:t>
            </a:r>
            <a:endParaRPr lang="nl-NL" sz="1000" dirty="0"/>
          </a:p>
        </p:txBody>
      </p:sp>
      <p:sp>
        <p:nvSpPr>
          <p:cNvPr id="9" name="Rectangle 8"/>
          <p:cNvSpPr/>
          <p:nvPr/>
        </p:nvSpPr>
        <p:spPr>
          <a:xfrm>
            <a:off x="2267744" y="235735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Die Hard</a:t>
            </a:r>
            <a:endParaRPr lang="nl-NL" sz="1000" dirty="0"/>
          </a:p>
        </p:txBody>
      </p:sp>
      <p:sp>
        <p:nvSpPr>
          <p:cNvPr id="10" name="Rectangle 9"/>
          <p:cNvSpPr/>
          <p:nvPr/>
        </p:nvSpPr>
        <p:spPr>
          <a:xfrm>
            <a:off x="2267853" y="257337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Ace </a:t>
            </a:r>
            <a:r>
              <a:rPr lang="nl-NL" sz="800" dirty="0" err="1" smtClean="0"/>
              <a:t>Ventura</a:t>
            </a:r>
            <a:endParaRPr lang="nl-NL" sz="800" dirty="0"/>
          </a:p>
        </p:txBody>
      </p:sp>
      <p:sp>
        <p:nvSpPr>
          <p:cNvPr id="11" name="Rectangle 10"/>
          <p:cNvSpPr/>
          <p:nvPr/>
        </p:nvSpPr>
        <p:spPr>
          <a:xfrm>
            <a:off x="2267744" y="279787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The Bodyguard</a:t>
            </a:r>
            <a:endParaRPr lang="nl-NL" sz="800" dirty="0"/>
          </a:p>
        </p:txBody>
      </p:sp>
      <p:sp>
        <p:nvSpPr>
          <p:cNvPr id="12" name="Rectangle 11"/>
          <p:cNvSpPr/>
          <p:nvPr/>
        </p:nvSpPr>
        <p:spPr>
          <a:xfrm>
            <a:off x="2267744" y="301390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267853" y="3229926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2267744" y="3445950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2267744" y="366197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2267853" y="38779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7" name="Rectangle 16"/>
          <p:cNvSpPr/>
          <p:nvPr/>
        </p:nvSpPr>
        <p:spPr>
          <a:xfrm>
            <a:off x="2267744" y="409402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267744" y="4330244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267744" y="454626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0" name="Rectangle 19"/>
          <p:cNvSpPr/>
          <p:nvPr/>
        </p:nvSpPr>
        <p:spPr>
          <a:xfrm>
            <a:off x="2267853" y="476154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2274640" y="4977572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2" name="Rectangle 21"/>
          <p:cNvSpPr/>
          <p:nvPr/>
        </p:nvSpPr>
        <p:spPr>
          <a:xfrm>
            <a:off x="2267744" y="5204575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3" name="Rectangle 22"/>
          <p:cNvSpPr/>
          <p:nvPr/>
        </p:nvSpPr>
        <p:spPr>
          <a:xfrm>
            <a:off x="2267744" y="5420599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4" name="Rectangle 23"/>
          <p:cNvSpPr/>
          <p:nvPr/>
        </p:nvSpPr>
        <p:spPr>
          <a:xfrm>
            <a:off x="2257799" y="5645098"/>
            <a:ext cx="1080120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-</a:t>
            </a:r>
            <a:endParaRPr lang="nl-NL" dirty="0"/>
          </a:p>
        </p:txBody>
      </p:sp>
      <p:sp>
        <p:nvSpPr>
          <p:cNvPr id="27" name="Down Arrow 26"/>
          <p:cNvSpPr/>
          <p:nvPr/>
        </p:nvSpPr>
        <p:spPr>
          <a:xfrm>
            <a:off x="2526668" y="5949280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4574503" y="391283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</a:t>
            </a:r>
            <a:endParaRPr lang="nl-NL" dirty="0"/>
          </a:p>
        </p:txBody>
      </p:sp>
      <p:sp>
        <p:nvSpPr>
          <p:cNvPr id="40" name="Rectangle 39"/>
          <p:cNvSpPr/>
          <p:nvPr/>
        </p:nvSpPr>
        <p:spPr>
          <a:xfrm>
            <a:off x="4913988" y="5542268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41" name="Rectangle 40">
            <a:hlinkClick r:id="rId2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6" name="Rectangle 45">
            <a:hlinkClick r:id="rId4" action="ppaction://hlinksldjump"/>
          </p:cNvPr>
          <p:cNvSpPr/>
          <p:nvPr/>
        </p:nvSpPr>
        <p:spPr>
          <a:xfrm>
            <a:off x="4554048" y="1589204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Rating</a:t>
            </a:r>
            <a:endParaRPr lang="nl-NL" sz="1000" dirty="0"/>
          </a:p>
        </p:txBody>
      </p:sp>
      <p:sp>
        <p:nvSpPr>
          <p:cNvPr id="47" name="Rectangle 46">
            <a:hlinkClick r:id="rId2" action="ppaction://hlinksldjump"/>
          </p:cNvPr>
          <p:cNvSpPr/>
          <p:nvPr/>
        </p:nvSpPr>
        <p:spPr>
          <a:xfrm>
            <a:off x="3563888" y="1589232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 smtClean="0"/>
              <a:t>Newest</a:t>
            </a:r>
            <a:endParaRPr lang="nl-NL" sz="900" dirty="0"/>
          </a:p>
        </p:txBody>
      </p:sp>
      <p:sp>
        <p:nvSpPr>
          <p:cNvPr id="48" name="Rectangle 47">
            <a:hlinkClick r:id="rId5" action="ppaction://hlinksldjump"/>
          </p:cNvPr>
          <p:cNvSpPr/>
          <p:nvPr/>
        </p:nvSpPr>
        <p:spPr>
          <a:xfrm>
            <a:off x="6516216" y="1589204"/>
            <a:ext cx="900000" cy="252028"/>
          </a:xfrm>
          <a:prstGeom prst="rect">
            <a:avLst/>
          </a:prstGeom>
          <a:solidFill>
            <a:srgbClr val="0050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/>
              <a:t>Most </a:t>
            </a:r>
            <a:r>
              <a:rPr lang="nl-NL" sz="800" dirty="0" err="1" smtClean="0"/>
              <a:t>Reviewed</a:t>
            </a:r>
            <a:endParaRPr lang="nl-NL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51" name="Rectangle 50">
            <a:hlinkClick r:id="rId6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52" name="Rectangle 51">
            <a:hlinkClick r:id="rId7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5" name="Down Arrow 54"/>
          <p:cNvSpPr/>
          <p:nvPr/>
        </p:nvSpPr>
        <p:spPr>
          <a:xfrm rot="10800000">
            <a:off x="2541018" y="1949177"/>
            <a:ext cx="576064" cy="236222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ounded Rectangle 56"/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No other Reviews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9" name="Rectangle 38">
            <a:hlinkClick r:id="rId9" action="ppaction://hlinksldjump"/>
          </p:cNvPr>
          <p:cNvSpPr/>
          <p:nvPr/>
        </p:nvSpPr>
        <p:spPr>
          <a:xfrm>
            <a:off x="5543244" y="1588859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Alphabetical</a:t>
            </a:r>
            <a:endParaRPr lang="nl-NL" sz="1000" dirty="0"/>
          </a:p>
        </p:txBody>
      </p:sp>
      <p:sp>
        <p:nvSpPr>
          <p:cNvPr id="43" name="Rectangle 42">
            <a:hlinkClick r:id="rId10" action="ppaction://hlinksldjump"/>
          </p:cNvPr>
          <p:cNvSpPr/>
          <p:nvPr/>
        </p:nvSpPr>
        <p:spPr>
          <a:xfrm>
            <a:off x="3786236" y="227610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4503" y="2273828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45" name="Groep 44"/>
          <p:cNvGrpSpPr/>
          <p:nvPr/>
        </p:nvGrpSpPr>
        <p:grpSpPr>
          <a:xfrm>
            <a:off x="4661960" y="4950316"/>
            <a:ext cx="1584176" cy="432048"/>
            <a:chOff x="323528" y="4221088"/>
            <a:chExt cx="1584176" cy="432048"/>
          </a:xfrm>
        </p:grpSpPr>
        <p:sp>
          <p:nvSpPr>
            <p:cNvPr id="49" name="Afgeronde rechthoek 48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53" name="5-puntige ster 52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5-puntige ster 53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5-puntige ster 55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5-puntige ster 59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5-puntige ster 60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6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hlinkClick r:id="rId2" action="ppaction://hlinksldjump"/>
          </p:cNvPr>
          <p:cNvSpPr/>
          <p:nvPr/>
        </p:nvSpPr>
        <p:spPr>
          <a:xfrm>
            <a:off x="3779912" y="3627022"/>
            <a:ext cx="1080120" cy="2520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Submit New</a:t>
            </a:r>
            <a:endParaRPr lang="nl-NL" sz="1000" dirty="0"/>
          </a:p>
        </p:txBody>
      </p:sp>
      <p:sp>
        <p:nvSpPr>
          <p:cNvPr id="40" name="Rectangle 39">
            <a:hlinkClick r:id="rId3" action="ppaction://hlinksldjump"/>
          </p:cNvPr>
          <p:cNvSpPr/>
          <p:nvPr/>
        </p:nvSpPr>
        <p:spPr>
          <a:xfrm>
            <a:off x="5039181" y="3627022"/>
            <a:ext cx="1080120" cy="252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Already </a:t>
            </a:r>
            <a:r>
              <a:rPr lang="nl-NL" sz="600" dirty="0" err="1" smtClean="0"/>
              <a:t>Vegan</a:t>
            </a:r>
            <a:r>
              <a:rPr lang="nl-NL" sz="600" dirty="0" smtClean="0"/>
              <a:t> </a:t>
            </a:r>
            <a:r>
              <a:rPr lang="nl-NL" sz="600" dirty="0" err="1" smtClean="0"/>
              <a:t>Reviewed</a:t>
            </a:r>
            <a:endParaRPr lang="nl-NL" sz="600" dirty="0"/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5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34853" y="2161505"/>
            <a:ext cx="36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Be a Vegan Critic</a:t>
            </a:r>
            <a:endParaRPr lang="nl-NL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87922" y="256490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 err="1" smtClean="0"/>
              <a:t>Watched</a:t>
            </a:r>
            <a:r>
              <a:rPr lang="nl-NL" sz="800" dirty="0" smtClean="0"/>
              <a:t> a recent movie in cinema? 100 words, watch your grammer, syntax and spelling. Criticise, but don’t insult. Can you do that? Then go ahead. </a:t>
            </a:r>
            <a:r>
              <a:rPr lang="nl-NL" sz="800" dirty="0" err="1" smtClean="0"/>
              <a:t>Don’t</a:t>
            </a:r>
            <a:r>
              <a:rPr lang="nl-NL" sz="800" dirty="0" smtClean="0"/>
              <a:t> </a:t>
            </a:r>
            <a:r>
              <a:rPr lang="nl-NL" sz="800" dirty="0" err="1" smtClean="0"/>
              <a:t>forget</a:t>
            </a:r>
            <a:r>
              <a:rPr lang="nl-NL" sz="800" dirty="0" smtClean="0"/>
              <a:t> </a:t>
            </a:r>
            <a:r>
              <a:rPr lang="nl-NL" sz="800" dirty="0" err="1" smtClean="0"/>
              <a:t>to</a:t>
            </a:r>
            <a:r>
              <a:rPr lang="nl-NL" sz="800" dirty="0" smtClean="0"/>
              <a:t> </a:t>
            </a:r>
            <a:r>
              <a:rPr lang="nl-NL" sz="800" dirty="0" err="1" smtClean="0"/>
              <a:t>pick</a:t>
            </a:r>
            <a:r>
              <a:rPr lang="nl-NL" sz="800" dirty="0" smtClean="0"/>
              <a:t> </a:t>
            </a:r>
            <a:r>
              <a:rPr lang="nl-NL" sz="800" dirty="0" err="1" smtClean="0"/>
              <a:t>some</a:t>
            </a:r>
            <a:r>
              <a:rPr lang="nl-NL" sz="800" dirty="0" smtClean="0"/>
              <a:t> art.</a:t>
            </a:r>
            <a:endParaRPr lang="nl-NL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7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8" name="Rectangle 27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60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56200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hlinkClick r:id="rId2" action="ppaction://hlinksldjump"/>
          </p:cNvPr>
          <p:cNvSpPr/>
          <p:nvPr/>
        </p:nvSpPr>
        <p:spPr>
          <a:xfrm>
            <a:off x="3779912" y="3627022"/>
            <a:ext cx="1080120" cy="2520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Submit New</a:t>
            </a:r>
            <a:endParaRPr lang="nl-NL" sz="1000" dirty="0"/>
          </a:p>
        </p:txBody>
      </p:sp>
      <p:sp>
        <p:nvSpPr>
          <p:cNvPr id="40" name="Rectangle 39">
            <a:hlinkClick r:id="rId3" action="ppaction://hlinksldjump"/>
          </p:cNvPr>
          <p:cNvSpPr/>
          <p:nvPr/>
        </p:nvSpPr>
        <p:spPr>
          <a:xfrm>
            <a:off x="5039181" y="3627022"/>
            <a:ext cx="1080120" cy="252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Already </a:t>
            </a:r>
            <a:r>
              <a:rPr lang="nl-NL" sz="600" dirty="0" err="1" smtClean="0"/>
              <a:t>Vegan</a:t>
            </a:r>
            <a:r>
              <a:rPr lang="nl-NL" sz="600" dirty="0" smtClean="0"/>
              <a:t> </a:t>
            </a:r>
            <a:r>
              <a:rPr lang="nl-NL" sz="600" dirty="0" err="1" smtClean="0"/>
              <a:t>Reviewed</a:t>
            </a:r>
            <a:endParaRPr lang="nl-NL" sz="600" dirty="0"/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5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34853" y="2161505"/>
            <a:ext cx="36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Be a Vegan Critic</a:t>
            </a:r>
            <a:endParaRPr lang="nl-NL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87922" y="256490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 err="1" smtClean="0"/>
              <a:t>Watched</a:t>
            </a:r>
            <a:r>
              <a:rPr lang="nl-NL" sz="800" dirty="0" smtClean="0"/>
              <a:t> a recent movie in cinema? 100 words, watch your grammer, syntax and spelling. Criticise, but don’t insult. Can you do that? Then go ahead. </a:t>
            </a:r>
            <a:r>
              <a:rPr lang="nl-NL" sz="800" dirty="0" err="1" smtClean="0"/>
              <a:t>Don’t</a:t>
            </a:r>
            <a:r>
              <a:rPr lang="nl-NL" sz="800" dirty="0" smtClean="0"/>
              <a:t> </a:t>
            </a:r>
            <a:r>
              <a:rPr lang="nl-NL" sz="800" dirty="0" err="1" smtClean="0"/>
              <a:t>forget</a:t>
            </a:r>
            <a:r>
              <a:rPr lang="nl-NL" sz="800" dirty="0" smtClean="0"/>
              <a:t> </a:t>
            </a:r>
            <a:r>
              <a:rPr lang="nl-NL" sz="800" dirty="0" err="1" smtClean="0"/>
              <a:t>to</a:t>
            </a:r>
            <a:r>
              <a:rPr lang="nl-NL" sz="800" dirty="0" smtClean="0"/>
              <a:t> </a:t>
            </a:r>
            <a:r>
              <a:rPr lang="nl-NL" sz="800" dirty="0" err="1" smtClean="0"/>
              <a:t>pick</a:t>
            </a:r>
            <a:r>
              <a:rPr lang="nl-NL" sz="800" dirty="0" smtClean="0"/>
              <a:t> </a:t>
            </a:r>
            <a:r>
              <a:rPr lang="nl-NL" sz="800" dirty="0" err="1" smtClean="0"/>
              <a:t>some</a:t>
            </a:r>
            <a:r>
              <a:rPr lang="nl-NL" sz="800" dirty="0" smtClean="0"/>
              <a:t> art.</a:t>
            </a:r>
            <a:endParaRPr lang="nl-NL" sz="800" dirty="0"/>
          </a:p>
        </p:txBody>
      </p:sp>
      <p:sp>
        <p:nvSpPr>
          <p:cNvPr id="2" name="Rectangle 1"/>
          <p:cNvSpPr/>
          <p:nvPr/>
        </p:nvSpPr>
        <p:spPr>
          <a:xfrm>
            <a:off x="4139952" y="4149080"/>
            <a:ext cx="169218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7" action="ppaction://hlinksldjump"/>
          </p:cNvPr>
          <p:cNvSpPr/>
          <p:nvPr/>
        </p:nvSpPr>
        <p:spPr>
          <a:xfrm>
            <a:off x="5579241" y="4149080"/>
            <a:ext cx="252897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hlinkClick r:id="rId7" action="ppaction://hlinksldjump"/>
          </p:cNvPr>
          <p:cNvCxnSpPr/>
          <p:nvPr/>
        </p:nvCxnSpPr>
        <p:spPr>
          <a:xfrm>
            <a:off x="5705689" y="4167082"/>
            <a:ext cx="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6" name="Rectangle 15">
            <a:hlinkClick r:id="rId9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60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5" name="Rectangle 4">
            <a:hlinkClick r:id="rId7" action="ppaction://hlinksldjump"/>
          </p:cNvPr>
          <p:cNvSpPr/>
          <p:nvPr/>
        </p:nvSpPr>
        <p:spPr>
          <a:xfrm>
            <a:off x="6717206" y="2346171"/>
            <a:ext cx="249010" cy="218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hlinkClick r:id="rId2" action="ppaction://hlinksldjump"/>
          </p:cNvPr>
          <p:cNvSpPr/>
          <p:nvPr/>
        </p:nvSpPr>
        <p:spPr>
          <a:xfrm>
            <a:off x="3779912" y="3627022"/>
            <a:ext cx="1080120" cy="25202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Submit New</a:t>
            </a:r>
            <a:endParaRPr lang="nl-NL" sz="1000" dirty="0"/>
          </a:p>
        </p:txBody>
      </p:sp>
      <p:sp>
        <p:nvSpPr>
          <p:cNvPr id="40" name="Rectangle 39">
            <a:hlinkClick r:id="rId3" action="ppaction://hlinksldjump"/>
          </p:cNvPr>
          <p:cNvSpPr/>
          <p:nvPr/>
        </p:nvSpPr>
        <p:spPr>
          <a:xfrm>
            <a:off x="5039181" y="3627022"/>
            <a:ext cx="1080120" cy="2520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600" dirty="0" smtClean="0"/>
              <a:t>Already </a:t>
            </a:r>
            <a:r>
              <a:rPr lang="nl-NL" sz="600" dirty="0" err="1" smtClean="0"/>
              <a:t>Vegan</a:t>
            </a:r>
            <a:r>
              <a:rPr lang="nl-NL" sz="600" dirty="0" smtClean="0"/>
              <a:t> </a:t>
            </a:r>
            <a:r>
              <a:rPr lang="nl-NL" sz="600" dirty="0" err="1" smtClean="0"/>
              <a:t>Reviewed</a:t>
            </a:r>
            <a:endParaRPr lang="nl-NL" sz="600" dirty="0"/>
          </a:p>
        </p:txBody>
      </p:sp>
      <p:sp>
        <p:nvSpPr>
          <p:cNvPr id="41" name="Rectangle 40">
            <a:hlinkClick r:id="rId4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42" name="Rectangle 41">
            <a:hlinkClick r:id="rId5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43" name="Rectangle 42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3034853" y="2161505"/>
            <a:ext cx="36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Be a Vegan Critic</a:t>
            </a:r>
            <a:endParaRPr lang="nl-NL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887922" y="2564904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 err="1" smtClean="0"/>
              <a:t>Watched</a:t>
            </a:r>
            <a:r>
              <a:rPr lang="nl-NL" sz="800" dirty="0" smtClean="0"/>
              <a:t> a recent movie in cinema? 100 words, watch your grammer, syntax and spelling. Criticise, but don’t insult. Can you do that? Then go ahead. </a:t>
            </a:r>
            <a:r>
              <a:rPr lang="nl-NL" sz="800" dirty="0" err="1" smtClean="0"/>
              <a:t>Don’t</a:t>
            </a:r>
            <a:r>
              <a:rPr lang="nl-NL" sz="800" dirty="0" smtClean="0"/>
              <a:t> </a:t>
            </a:r>
            <a:r>
              <a:rPr lang="nl-NL" sz="800" dirty="0" err="1" smtClean="0"/>
              <a:t>forget</a:t>
            </a:r>
            <a:r>
              <a:rPr lang="nl-NL" sz="800" dirty="0" smtClean="0"/>
              <a:t> </a:t>
            </a:r>
            <a:r>
              <a:rPr lang="nl-NL" sz="800" dirty="0" err="1" smtClean="0"/>
              <a:t>to</a:t>
            </a:r>
            <a:r>
              <a:rPr lang="nl-NL" sz="800" dirty="0" smtClean="0"/>
              <a:t> </a:t>
            </a:r>
            <a:r>
              <a:rPr lang="nl-NL" sz="800" dirty="0" err="1" smtClean="0"/>
              <a:t>pick</a:t>
            </a:r>
            <a:r>
              <a:rPr lang="nl-NL" sz="800" dirty="0" smtClean="0"/>
              <a:t> </a:t>
            </a:r>
            <a:r>
              <a:rPr lang="nl-NL" sz="800" dirty="0" err="1" smtClean="0"/>
              <a:t>some</a:t>
            </a:r>
            <a:r>
              <a:rPr lang="nl-NL" sz="800" dirty="0" smtClean="0"/>
              <a:t> art.</a:t>
            </a:r>
            <a:endParaRPr lang="nl-NL" sz="800" dirty="0"/>
          </a:p>
        </p:txBody>
      </p:sp>
      <p:sp>
        <p:nvSpPr>
          <p:cNvPr id="2" name="Rectangle 1"/>
          <p:cNvSpPr/>
          <p:nvPr/>
        </p:nvSpPr>
        <p:spPr>
          <a:xfrm>
            <a:off x="4139952" y="4149080"/>
            <a:ext cx="169218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7" action="ppaction://hlinksldjump"/>
          </p:cNvPr>
          <p:cNvSpPr/>
          <p:nvPr/>
        </p:nvSpPr>
        <p:spPr>
          <a:xfrm>
            <a:off x="5579241" y="4149080"/>
            <a:ext cx="252897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hlinkClick r:id="rId7" action="ppaction://hlinksldjump"/>
          </p:cNvPr>
          <p:cNvCxnSpPr/>
          <p:nvPr/>
        </p:nvCxnSpPr>
        <p:spPr>
          <a:xfrm>
            <a:off x="5705689" y="4167082"/>
            <a:ext cx="0" cy="1800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6" name="Rectangle 15">
            <a:hlinkClick r:id="rId9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60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4139952" y="4365104"/>
            <a:ext cx="169218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hlinkClick r:id="rId10" action="ppaction://hlinksldjump"/>
          </p:cNvPr>
          <p:cNvSpPr/>
          <p:nvPr/>
        </p:nvSpPr>
        <p:spPr>
          <a:xfrm>
            <a:off x="4139952" y="4581128"/>
            <a:ext cx="169218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the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hlinkClick r:id="rId10" action="ppaction://hlinksldjump"/>
          </p:cNvPr>
          <p:cNvSpPr/>
          <p:nvPr/>
        </p:nvSpPr>
        <p:spPr>
          <a:xfrm>
            <a:off x="4139952" y="4796358"/>
            <a:ext cx="169218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best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rId10" action="ppaction://hlinksldjump"/>
          </p:cNvPr>
          <p:cNvSpPr/>
          <p:nvPr/>
        </p:nvSpPr>
        <p:spPr>
          <a:xfrm>
            <a:off x="4139952" y="5012382"/>
            <a:ext cx="1692186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movies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5274039" y="4670306"/>
            <a:ext cx="863302" cy="252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9241" y="4581128"/>
            <a:ext cx="252897" cy="1080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833918" y="3933056"/>
            <a:ext cx="2052228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1"/>
                </a:solidFill>
              </a:rPr>
              <a:t>E-mail:</a:t>
            </a:r>
          </a:p>
          <a:p>
            <a:r>
              <a:rPr lang="nl-NL" sz="1200" dirty="0" err="1">
                <a:solidFill>
                  <a:schemeClr val="tx1"/>
                </a:solidFill>
              </a:rPr>
              <a:t>Favorite</a:t>
            </a:r>
            <a:r>
              <a:rPr lang="nl-NL" sz="1200" dirty="0">
                <a:solidFill>
                  <a:schemeClr val="tx1"/>
                </a:solidFill>
              </a:rPr>
              <a:t> Film: </a:t>
            </a:r>
          </a:p>
          <a:p>
            <a:endParaRPr lang="nl-NL" sz="1200" dirty="0">
              <a:solidFill>
                <a:schemeClr val="tx1"/>
              </a:solidFill>
            </a:endParaRPr>
          </a:p>
          <a:p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409982" y="5204860"/>
            <a:ext cx="900100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Register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3954308" y="4552249"/>
            <a:ext cx="765237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Login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6910" y="4872722"/>
            <a:ext cx="836840" cy="136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“I’ll be back”</a:t>
            </a:r>
            <a:endParaRPr lang="nl-NL" sz="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hlinkClick r:id="rId8" action="ppaction://hlinksldjump"/>
          </p:cNvPr>
          <p:cNvSpPr/>
          <p:nvPr/>
        </p:nvSpPr>
        <p:spPr>
          <a:xfrm flipV="1">
            <a:off x="3936910" y="4872722"/>
            <a:ext cx="92822" cy="136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5" name="Rectangle 14">
            <a:hlinkClick r:id="rId9" action="ppaction://hlinksldjump"/>
          </p:cNvPr>
          <p:cNvSpPr/>
          <p:nvPr/>
        </p:nvSpPr>
        <p:spPr>
          <a:xfrm>
            <a:off x="5007576" y="4552249"/>
            <a:ext cx="785031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 smtClean="0">
                <a:solidFill>
                  <a:schemeClr val="tx1"/>
                </a:solidFill>
              </a:rPr>
              <a:t>Forgot</a:t>
            </a:r>
            <a:r>
              <a:rPr lang="nl-NL" sz="700" dirty="0" smtClean="0">
                <a:solidFill>
                  <a:schemeClr val="tx1"/>
                </a:solidFill>
              </a:rPr>
              <a:t> </a:t>
            </a:r>
            <a:r>
              <a:rPr lang="nl-NL" sz="700" dirty="0" err="1" smtClean="0">
                <a:solidFill>
                  <a:schemeClr val="tx1"/>
                </a:solidFill>
              </a:rPr>
              <a:t>Favorite</a:t>
            </a:r>
            <a:r>
              <a:rPr lang="nl-NL" sz="700" dirty="0" smtClean="0">
                <a:solidFill>
                  <a:schemeClr val="tx1"/>
                </a:solidFill>
              </a:rPr>
              <a:t> Film</a:t>
            </a:r>
            <a:endParaRPr lang="nl-NL" sz="7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10" action="ppaction://hlinksldjump"/>
          </p:cNvPr>
          <p:cNvSpPr/>
          <p:nvPr/>
        </p:nvSpPr>
        <p:spPr>
          <a:xfrm>
            <a:off x="4355330" y="4570251"/>
            <a:ext cx="36004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6" name="TextBox1" r:id="rId2" imgW="1438200" imgH="152280"/>
        </mc:Choice>
        <mc:Fallback>
          <p:control name="TextBox1" r:id="rId2" imgW="1438200" imgH="15228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100" y="4149725"/>
                  <a:ext cx="1439863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7" name="TextBox4" r:id="rId3" imgW="1009800" imgH="181080"/>
        </mc:Choice>
        <mc:Fallback>
          <p:control name="TextBox4" r:id="rId3" imgW="1009800" imgH="181080">
            <p:pic>
              <p:nvPicPr>
                <p:cNvPr id="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7900" y="4329113"/>
                  <a:ext cx="1008063" cy="180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967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833918" y="3933056"/>
            <a:ext cx="2052228" cy="1152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 smtClean="0">
                <a:solidFill>
                  <a:schemeClr val="tx1"/>
                </a:solidFill>
              </a:rPr>
              <a:t>E-mail:</a:t>
            </a:r>
          </a:p>
          <a:p>
            <a:r>
              <a:rPr lang="nl-NL" sz="1200" dirty="0" err="1" smtClean="0">
                <a:solidFill>
                  <a:schemeClr val="tx1"/>
                </a:solidFill>
              </a:rPr>
              <a:t>Favorite</a:t>
            </a:r>
            <a:r>
              <a:rPr lang="nl-NL" sz="1200" dirty="0" smtClean="0">
                <a:solidFill>
                  <a:schemeClr val="tx1"/>
                </a:solidFill>
              </a:rPr>
              <a:t> Film: </a:t>
            </a:r>
          </a:p>
          <a:p>
            <a:endParaRPr lang="nl-NL" sz="1200" dirty="0">
              <a:solidFill>
                <a:schemeClr val="tx1"/>
              </a:solidFill>
            </a:endParaRPr>
          </a:p>
          <a:p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8" name="Rectangle 7">
            <a:hlinkClick r:id="rId6" action="ppaction://hlinksldjump"/>
          </p:cNvPr>
          <p:cNvSpPr/>
          <p:nvPr/>
        </p:nvSpPr>
        <p:spPr>
          <a:xfrm>
            <a:off x="4409982" y="5204860"/>
            <a:ext cx="900100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Register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7" action="ppaction://hlinksldjump"/>
          </p:cNvPr>
          <p:cNvSpPr/>
          <p:nvPr/>
        </p:nvSpPr>
        <p:spPr>
          <a:xfrm>
            <a:off x="3954308" y="4552249"/>
            <a:ext cx="765237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Login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hlinkClick r:id="rId8" action="ppaction://hlinksldjump"/>
          </p:cNvPr>
          <p:cNvSpPr/>
          <p:nvPr/>
        </p:nvSpPr>
        <p:spPr>
          <a:xfrm>
            <a:off x="5007576" y="4552249"/>
            <a:ext cx="785031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700" dirty="0" err="1" smtClean="0">
                <a:solidFill>
                  <a:schemeClr val="tx1"/>
                </a:solidFill>
              </a:rPr>
              <a:t>Forgot</a:t>
            </a:r>
            <a:r>
              <a:rPr lang="nl-NL" sz="700" dirty="0" smtClean="0">
                <a:solidFill>
                  <a:schemeClr val="tx1"/>
                </a:solidFill>
              </a:rPr>
              <a:t> </a:t>
            </a:r>
            <a:r>
              <a:rPr lang="nl-NL" sz="700" dirty="0" err="1" smtClean="0">
                <a:solidFill>
                  <a:schemeClr val="tx1"/>
                </a:solidFill>
              </a:rPr>
              <a:t>Favorite</a:t>
            </a:r>
            <a:r>
              <a:rPr lang="nl-NL" sz="700" dirty="0" smtClean="0">
                <a:solidFill>
                  <a:schemeClr val="tx1"/>
                </a:solidFill>
              </a:rPr>
              <a:t> Film</a:t>
            </a:r>
            <a:endParaRPr lang="nl-NL" sz="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6910" y="4872722"/>
            <a:ext cx="836840" cy="136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“I’ll be back”</a:t>
            </a:r>
            <a:endParaRPr lang="nl-NL" sz="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flipV="1">
            <a:off x="3936910" y="4872722"/>
            <a:ext cx="92822" cy="136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5" name="Multiply 4">
            <a:hlinkClick r:id="rId9" action="ppaction://hlinksldjump"/>
          </p:cNvPr>
          <p:cNvSpPr/>
          <p:nvPr/>
        </p:nvSpPr>
        <p:spPr>
          <a:xfrm>
            <a:off x="3875309" y="4843937"/>
            <a:ext cx="216024" cy="194459"/>
          </a:xfrm>
          <a:prstGeom prst="mathMultiply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0" name="TextBox1" r:id="rId2" imgW="1438200" imgH="152280"/>
        </mc:Choice>
        <mc:Fallback>
          <p:control name="TextBox1" r:id="rId2" imgW="1438200" imgH="15228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100" y="4149725"/>
                  <a:ext cx="1439863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3081" name="TextBox2" r:id="rId3" imgW="1009800" imgH="190440"/>
        </mc:Choice>
        <mc:Fallback>
          <p:control name="TextBox2" r:id="rId3" imgW="1009800" imgH="1904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7900" y="4329113"/>
                  <a:ext cx="1008063" cy="190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3402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>
            <a:hlinkClick r:id="rId2" action="ppaction://hlinksldjump"/>
          </p:cNvPr>
          <p:cNvSpPr/>
          <p:nvPr/>
        </p:nvSpPr>
        <p:spPr>
          <a:xfrm>
            <a:off x="5687032" y="3933056"/>
            <a:ext cx="108012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1" name="Rectangle 20">
            <a:hlinkClick r:id="rId3" action="ppaction://hlinksldjump"/>
          </p:cNvPr>
          <p:cNvSpPr/>
          <p:nvPr/>
        </p:nvSpPr>
        <p:spPr>
          <a:xfrm>
            <a:off x="4357388" y="3933056"/>
            <a:ext cx="108012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 </a:t>
            </a:r>
            <a:endParaRPr lang="nl-NL" sz="1000" dirty="0"/>
          </a:p>
        </p:txBody>
      </p:sp>
      <p:sp>
        <p:nvSpPr>
          <p:cNvPr id="22" name="Rectangle 21">
            <a:hlinkClick r:id="rId4" action="ppaction://hlinksldjump"/>
          </p:cNvPr>
          <p:cNvSpPr/>
          <p:nvPr/>
        </p:nvSpPr>
        <p:spPr>
          <a:xfrm>
            <a:off x="3022736" y="3933056"/>
            <a:ext cx="108012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18854" y="1543310"/>
            <a:ext cx="36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Being Vegan and Watching Movies</a:t>
            </a:r>
            <a:endParaRPr lang="nl-NL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75856" y="1912642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900" dirty="0" err="1" smtClean="0"/>
              <a:t>Veganism</a:t>
            </a:r>
            <a:r>
              <a:rPr lang="nl-NL" sz="900" dirty="0" smtClean="0"/>
              <a:t> </a:t>
            </a:r>
            <a:r>
              <a:rPr lang="nl-NL" sz="900" dirty="0" err="1" smtClean="0"/>
              <a:t>isn’t</a:t>
            </a:r>
            <a:r>
              <a:rPr lang="nl-NL" sz="900" dirty="0" smtClean="0"/>
              <a:t> </a:t>
            </a:r>
            <a:r>
              <a:rPr lang="nl-NL" sz="900" dirty="0" err="1" smtClean="0"/>
              <a:t>just</a:t>
            </a:r>
            <a:r>
              <a:rPr lang="nl-NL" sz="900" dirty="0" smtClean="0"/>
              <a:t> </a:t>
            </a:r>
            <a:r>
              <a:rPr lang="nl-NL" sz="900" dirty="0" err="1" smtClean="0"/>
              <a:t>about</a:t>
            </a:r>
            <a:r>
              <a:rPr lang="nl-NL" sz="900" dirty="0" smtClean="0"/>
              <a:t> </a:t>
            </a:r>
            <a:r>
              <a:rPr lang="nl-NL" sz="900" dirty="0" err="1" smtClean="0"/>
              <a:t>refusing</a:t>
            </a:r>
            <a:r>
              <a:rPr lang="nl-NL" sz="900" dirty="0" smtClean="0"/>
              <a:t> </a:t>
            </a:r>
            <a:r>
              <a:rPr lang="nl-NL" sz="900" dirty="0" err="1" smtClean="0"/>
              <a:t>to</a:t>
            </a:r>
            <a:r>
              <a:rPr lang="nl-NL" sz="900" dirty="0" smtClean="0"/>
              <a:t> </a:t>
            </a:r>
            <a:r>
              <a:rPr lang="nl-NL" sz="900" dirty="0" err="1" smtClean="0"/>
              <a:t>eat</a:t>
            </a:r>
            <a:r>
              <a:rPr lang="nl-NL" sz="900" dirty="0" smtClean="0"/>
              <a:t> </a:t>
            </a:r>
            <a:r>
              <a:rPr lang="nl-NL" sz="900" dirty="0" err="1" smtClean="0"/>
              <a:t>animal</a:t>
            </a:r>
            <a:r>
              <a:rPr lang="nl-NL" sz="900" dirty="0" smtClean="0"/>
              <a:t> products, </a:t>
            </a:r>
            <a:r>
              <a:rPr lang="nl-NL" sz="900" dirty="0" err="1" smtClean="0"/>
              <a:t>it’s</a:t>
            </a:r>
            <a:r>
              <a:rPr lang="nl-NL" sz="900" dirty="0" smtClean="0"/>
              <a:t> </a:t>
            </a:r>
            <a:r>
              <a:rPr lang="nl-NL" sz="900" dirty="0" err="1" smtClean="0"/>
              <a:t>about</a:t>
            </a:r>
            <a:r>
              <a:rPr lang="nl-NL" sz="900" dirty="0" smtClean="0"/>
              <a:t> </a:t>
            </a:r>
            <a:r>
              <a:rPr lang="nl-NL" sz="900" dirty="0" err="1" smtClean="0"/>
              <a:t>eating</a:t>
            </a:r>
            <a:r>
              <a:rPr lang="nl-NL" sz="900" dirty="0" smtClean="0"/>
              <a:t> a </a:t>
            </a:r>
            <a:r>
              <a:rPr lang="nl-NL" sz="900" dirty="0" err="1" smtClean="0"/>
              <a:t>diet</a:t>
            </a:r>
            <a:r>
              <a:rPr lang="nl-NL" sz="900" dirty="0" smtClean="0"/>
              <a:t> of </a:t>
            </a:r>
            <a:r>
              <a:rPr lang="nl-NL" sz="900" dirty="0" err="1" smtClean="0"/>
              <a:t>produce</a:t>
            </a:r>
            <a:r>
              <a:rPr lang="nl-NL" sz="900" dirty="0" smtClean="0"/>
              <a:t> </a:t>
            </a:r>
            <a:r>
              <a:rPr lang="nl-NL" sz="900" dirty="0" err="1" smtClean="0"/>
              <a:t>which</a:t>
            </a:r>
            <a:r>
              <a:rPr lang="nl-NL" sz="900" dirty="0" smtClean="0"/>
              <a:t> is </a:t>
            </a:r>
            <a:r>
              <a:rPr lang="nl-NL" sz="900" dirty="0" err="1" smtClean="0"/>
              <a:t>good</a:t>
            </a:r>
            <a:r>
              <a:rPr lang="nl-NL" sz="900" dirty="0" smtClean="0"/>
              <a:t> </a:t>
            </a:r>
            <a:r>
              <a:rPr lang="nl-NL" sz="900" dirty="0" err="1" smtClean="0"/>
              <a:t>for</a:t>
            </a:r>
            <a:r>
              <a:rPr lang="nl-NL" sz="900" dirty="0" smtClean="0"/>
              <a:t> </a:t>
            </a:r>
            <a:r>
              <a:rPr lang="nl-NL" sz="900" dirty="0" err="1" smtClean="0"/>
              <a:t>us</a:t>
            </a:r>
            <a:r>
              <a:rPr lang="nl-NL" sz="900" dirty="0" smtClean="0"/>
              <a:t> </a:t>
            </a:r>
            <a:r>
              <a:rPr lang="nl-NL" sz="900" dirty="0" err="1" smtClean="0"/>
              <a:t>and</a:t>
            </a:r>
            <a:r>
              <a:rPr lang="nl-NL" sz="900" dirty="0" smtClean="0"/>
              <a:t> the environment. </a:t>
            </a:r>
            <a:r>
              <a:rPr lang="nl-NL" sz="900" dirty="0" err="1" smtClean="0"/>
              <a:t>Valueing</a:t>
            </a:r>
            <a:r>
              <a:rPr lang="nl-NL" sz="900" dirty="0" smtClean="0"/>
              <a:t> </a:t>
            </a:r>
            <a:r>
              <a:rPr lang="nl-NL" sz="900" dirty="0" err="1" smtClean="0"/>
              <a:t>our</a:t>
            </a:r>
            <a:r>
              <a:rPr lang="nl-NL" sz="900" dirty="0" smtClean="0"/>
              <a:t> </a:t>
            </a:r>
            <a:r>
              <a:rPr lang="nl-NL" sz="900" dirty="0" err="1" smtClean="0"/>
              <a:t>world</a:t>
            </a:r>
            <a:r>
              <a:rPr lang="nl-NL" sz="900" dirty="0" smtClean="0"/>
              <a:t> </a:t>
            </a:r>
            <a:r>
              <a:rPr lang="nl-NL" sz="900" dirty="0" err="1" smtClean="0"/>
              <a:t>and</a:t>
            </a:r>
            <a:r>
              <a:rPr lang="nl-NL" sz="900" dirty="0" smtClean="0"/>
              <a:t> the </a:t>
            </a:r>
            <a:r>
              <a:rPr lang="nl-NL" sz="900" dirty="0" err="1" smtClean="0"/>
              <a:t>things</a:t>
            </a:r>
            <a:r>
              <a:rPr lang="nl-NL" sz="900" dirty="0" smtClean="0"/>
              <a:t> we </a:t>
            </a:r>
            <a:r>
              <a:rPr lang="nl-NL" sz="900" dirty="0" err="1" smtClean="0"/>
              <a:t>create</a:t>
            </a:r>
            <a:r>
              <a:rPr lang="nl-NL" sz="900" dirty="0" smtClean="0"/>
              <a:t> </a:t>
            </a:r>
            <a:r>
              <a:rPr lang="nl-NL" sz="900" dirty="0" err="1" smtClean="0"/>
              <a:t>can</a:t>
            </a:r>
            <a:r>
              <a:rPr lang="nl-NL" sz="900" dirty="0" smtClean="0"/>
              <a:t> </a:t>
            </a:r>
            <a:r>
              <a:rPr lang="nl-NL" sz="900" dirty="0" err="1" smtClean="0"/>
              <a:t>makes</a:t>
            </a:r>
            <a:r>
              <a:rPr lang="nl-NL" sz="900" dirty="0" smtClean="0"/>
              <a:t> </a:t>
            </a:r>
            <a:r>
              <a:rPr lang="nl-NL" sz="900" dirty="0" err="1" smtClean="0"/>
              <a:t>us</a:t>
            </a:r>
            <a:r>
              <a:rPr lang="nl-NL" sz="900" dirty="0" smtClean="0"/>
              <a:t> </a:t>
            </a:r>
            <a:r>
              <a:rPr lang="nl-NL" sz="900" dirty="0" err="1" smtClean="0"/>
              <a:t>healthier</a:t>
            </a:r>
            <a:r>
              <a:rPr lang="nl-NL" sz="900" dirty="0" smtClean="0"/>
              <a:t>, </a:t>
            </a:r>
            <a:r>
              <a:rPr lang="nl-NL" sz="900" dirty="0" err="1" smtClean="0"/>
              <a:t>wiser</a:t>
            </a:r>
            <a:r>
              <a:rPr lang="nl-NL" sz="900" dirty="0" smtClean="0"/>
              <a:t> </a:t>
            </a:r>
            <a:r>
              <a:rPr lang="nl-NL" sz="900" dirty="0" err="1" smtClean="0"/>
              <a:t>and</a:t>
            </a:r>
            <a:r>
              <a:rPr lang="nl-NL" sz="900" dirty="0" smtClean="0"/>
              <a:t> </a:t>
            </a:r>
            <a:r>
              <a:rPr lang="nl-NL" sz="900" dirty="0" err="1" smtClean="0"/>
              <a:t>happier</a:t>
            </a:r>
            <a:r>
              <a:rPr lang="nl-NL" sz="900" dirty="0" smtClean="0"/>
              <a:t>. Movies help </a:t>
            </a:r>
            <a:r>
              <a:rPr lang="nl-NL" sz="900" dirty="0" err="1" smtClean="0"/>
              <a:t>us</a:t>
            </a:r>
            <a:r>
              <a:rPr lang="nl-NL" sz="900" dirty="0" smtClean="0"/>
              <a:t> </a:t>
            </a:r>
            <a:r>
              <a:rPr lang="nl-NL" sz="900" dirty="0" err="1" smtClean="0"/>
              <a:t>grow</a:t>
            </a:r>
            <a:r>
              <a:rPr lang="nl-NL" sz="900" dirty="0" smtClean="0"/>
              <a:t> in </a:t>
            </a:r>
            <a:r>
              <a:rPr lang="nl-NL" sz="900" dirty="0" err="1" smtClean="0"/>
              <a:t>similar</a:t>
            </a:r>
            <a:r>
              <a:rPr lang="nl-NL" sz="900" dirty="0" smtClean="0"/>
              <a:t> </a:t>
            </a:r>
            <a:r>
              <a:rPr lang="nl-NL" sz="900" dirty="0" err="1" smtClean="0"/>
              <a:t>ways</a:t>
            </a:r>
            <a:r>
              <a:rPr lang="nl-NL" sz="900" dirty="0" smtClean="0"/>
              <a:t>. </a:t>
            </a:r>
            <a:r>
              <a:rPr lang="nl-NL" sz="900" dirty="0" err="1" smtClean="0"/>
              <a:t>Here</a:t>
            </a:r>
            <a:r>
              <a:rPr lang="nl-NL" sz="900" dirty="0" smtClean="0"/>
              <a:t> is </a:t>
            </a:r>
            <a:r>
              <a:rPr lang="nl-NL" sz="900" dirty="0" err="1" smtClean="0"/>
              <a:t>where</a:t>
            </a:r>
            <a:r>
              <a:rPr lang="nl-NL" sz="900" dirty="0" smtClean="0"/>
              <a:t> movie </a:t>
            </a:r>
            <a:r>
              <a:rPr lang="nl-NL" sz="900" dirty="0" err="1" smtClean="0"/>
              <a:t>lovers</a:t>
            </a:r>
            <a:r>
              <a:rPr lang="nl-NL" sz="900" dirty="0" smtClean="0"/>
              <a:t> </a:t>
            </a:r>
            <a:r>
              <a:rPr lang="nl-NL" sz="900" dirty="0" err="1" smtClean="0"/>
              <a:t>come</a:t>
            </a:r>
            <a:r>
              <a:rPr lang="nl-NL" sz="900" dirty="0" smtClean="0"/>
              <a:t> </a:t>
            </a:r>
            <a:r>
              <a:rPr lang="nl-NL" sz="900" dirty="0" err="1" smtClean="0"/>
              <a:t>together</a:t>
            </a:r>
            <a:r>
              <a:rPr lang="nl-NL" sz="900" dirty="0" smtClean="0"/>
              <a:t>. </a:t>
            </a:r>
            <a:r>
              <a:rPr lang="nl-NL" sz="900" dirty="0" err="1"/>
              <a:t>Here</a:t>
            </a:r>
            <a:r>
              <a:rPr lang="nl-NL" sz="900" dirty="0"/>
              <a:t> is </a:t>
            </a:r>
            <a:r>
              <a:rPr lang="nl-NL" sz="900" dirty="0" err="1"/>
              <a:t>where</a:t>
            </a:r>
            <a:r>
              <a:rPr lang="nl-NL" sz="900" dirty="0"/>
              <a:t> we </a:t>
            </a:r>
            <a:r>
              <a:rPr lang="nl-NL" sz="900" dirty="0" err="1"/>
              <a:t>celebrate</a:t>
            </a:r>
            <a:r>
              <a:rPr lang="nl-NL" sz="900" dirty="0"/>
              <a:t> </a:t>
            </a:r>
            <a:r>
              <a:rPr lang="nl-NL" sz="900" dirty="0" err="1"/>
              <a:t>great</a:t>
            </a:r>
            <a:r>
              <a:rPr lang="nl-NL" sz="900" dirty="0"/>
              <a:t> </a:t>
            </a:r>
            <a:r>
              <a:rPr lang="nl-NL" sz="900" dirty="0" err="1"/>
              <a:t>movies</a:t>
            </a:r>
            <a:r>
              <a:rPr lang="nl-NL" sz="900" dirty="0"/>
              <a:t>.</a:t>
            </a:r>
          </a:p>
        </p:txBody>
      </p:sp>
      <p:sp>
        <p:nvSpPr>
          <p:cNvPr id="28" name="Rectangle 27">
            <a:hlinkClick r:id="rId5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4364865" y="443711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5896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833918" y="4077072"/>
            <a:ext cx="2052228" cy="86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1200" dirty="0" smtClean="0">
              <a:solidFill>
                <a:schemeClr val="tx1"/>
              </a:solidFill>
            </a:endParaRPr>
          </a:p>
          <a:p>
            <a:endParaRPr lang="nl-NL" sz="1200" dirty="0">
              <a:solidFill>
                <a:schemeClr val="tx1"/>
              </a:solidFill>
            </a:endParaRPr>
          </a:p>
          <a:p>
            <a:endParaRPr lang="nl-NL" sz="1200" dirty="0" smtClean="0">
              <a:solidFill>
                <a:schemeClr val="tx1"/>
              </a:solidFill>
            </a:endParaRPr>
          </a:p>
          <a:p>
            <a:r>
              <a:rPr lang="nl-NL" sz="1200" dirty="0" smtClean="0">
                <a:solidFill>
                  <a:schemeClr val="tx1"/>
                </a:solidFill>
              </a:rPr>
              <a:t>Username:</a:t>
            </a:r>
          </a:p>
          <a:p>
            <a:r>
              <a:rPr lang="nl-NL" sz="1200" dirty="0" smtClean="0">
                <a:solidFill>
                  <a:schemeClr val="tx1"/>
                </a:solidFill>
              </a:rPr>
              <a:t>E-mail:</a:t>
            </a:r>
          </a:p>
          <a:p>
            <a:r>
              <a:rPr lang="nl-NL" sz="1200" dirty="0" err="1" smtClean="0">
                <a:solidFill>
                  <a:schemeClr val="tx1"/>
                </a:solidFill>
              </a:rPr>
              <a:t>Favorite</a:t>
            </a:r>
            <a:r>
              <a:rPr lang="nl-NL" sz="1200" dirty="0" smtClean="0">
                <a:solidFill>
                  <a:schemeClr val="tx1"/>
                </a:solidFill>
              </a:rPr>
              <a:t> film:</a:t>
            </a:r>
          </a:p>
          <a:p>
            <a:r>
              <a:rPr lang="nl-NL" sz="1200" dirty="0" smtClean="0">
                <a:solidFill>
                  <a:schemeClr val="tx1"/>
                </a:solidFill>
              </a:rPr>
              <a:t> </a:t>
            </a:r>
          </a:p>
          <a:p>
            <a:endParaRPr lang="nl-NL" sz="1200" dirty="0">
              <a:solidFill>
                <a:schemeClr val="tx1"/>
              </a:solidFill>
            </a:endParaRPr>
          </a:p>
          <a:p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8" name="Rectangle 7">
            <a:hlinkClick r:id="rId7" action="ppaction://hlinksldjump"/>
          </p:cNvPr>
          <p:cNvSpPr/>
          <p:nvPr/>
        </p:nvSpPr>
        <p:spPr>
          <a:xfrm>
            <a:off x="3833918" y="5204860"/>
            <a:ext cx="900100" cy="38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Become a Critic</a:t>
            </a:r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5010590" y="5204860"/>
            <a:ext cx="900100" cy="3843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Become a Critic  + E-mail updates</a:t>
            </a:r>
            <a:endParaRPr lang="nl-NL" sz="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60" name="TextBox1" r:id="rId2" imgW="1152360" imgH="142920"/>
        </mc:Choice>
        <mc:Fallback>
          <p:control name="TextBox1" r:id="rId2" imgW="1152360" imgH="14292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05338" y="4256088"/>
                  <a:ext cx="1152525" cy="1444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1" name="TextBox2" r:id="rId3" imgW="1438200" imgH="152280"/>
        </mc:Choice>
        <mc:Fallback>
          <p:control name="TextBox2" r:id="rId3" imgW="1438200" imgH="15228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6100" y="4437063"/>
                  <a:ext cx="1439863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62" name="TextBox4" r:id="rId4" imgW="1009800" imgH="181080"/>
        </mc:Choice>
        <mc:Fallback>
          <p:control name="TextBox4" r:id="rId4" imgW="1009800" imgH="181080">
            <p:pic>
              <p:nvPicPr>
                <p:cNvPr id="0" name="TextBox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7900" y="4616450"/>
                  <a:ext cx="1008063" cy="180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178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779912" y="3933056"/>
            <a:ext cx="21602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u="sng" dirty="0" smtClean="0">
                <a:solidFill>
                  <a:schemeClr val="tx1"/>
                </a:solidFill>
              </a:rPr>
              <a:t>Welcome Critic!</a:t>
            </a:r>
          </a:p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(You’ve probably never heard that before)</a:t>
            </a: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Find confirmation link in e-mail.</a:t>
            </a:r>
          </a:p>
          <a:p>
            <a:pPr algn="ctr"/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409982" y="5204860"/>
            <a:ext cx="9001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Back </a:t>
            </a:r>
            <a:r>
              <a:rPr lang="nl-NL" sz="800" dirty="0" err="1" smtClean="0">
                <a:solidFill>
                  <a:schemeClr val="tx1"/>
                </a:solidFill>
              </a:rPr>
              <a:t>to</a:t>
            </a:r>
            <a:r>
              <a:rPr lang="nl-NL" sz="800" dirty="0" smtClean="0">
                <a:solidFill>
                  <a:schemeClr val="tx1"/>
                </a:solidFill>
              </a:rPr>
              <a:t> Review</a:t>
            </a:r>
            <a:endParaRPr lang="nl-NL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779912" y="3933056"/>
            <a:ext cx="21602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u="sng" dirty="0" err="1" smtClean="0">
                <a:solidFill>
                  <a:schemeClr val="tx1"/>
                </a:solidFill>
              </a:rPr>
              <a:t>Vegans</a:t>
            </a:r>
            <a:r>
              <a:rPr lang="nl-NL" sz="1200" b="1" u="sng" dirty="0" smtClean="0">
                <a:solidFill>
                  <a:schemeClr val="tx1"/>
                </a:solidFill>
              </a:rPr>
              <a:t> are human </a:t>
            </a:r>
            <a:r>
              <a:rPr lang="nl-NL" sz="1200" b="1" u="sng" dirty="0" err="1" smtClean="0">
                <a:solidFill>
                  <a:schemeClr val="tx1"/>
                </a:solidFill>
              </a:rPr>
              <a:t>too</a:t>
            </a:r>
            <a:endParaRPr lang="nl-NL" sz="1200" b="1" u="sng" dirty="0" smtClean="0">
              <a:solidFill>
                <a:schemeClr val="tx1"/>
              </a:solidFill>
            </a:endParaRP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Your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favorite</a:t>
            </a:r>
            <a:r>
              <a:rPr lang="nl-NL" sz="1200" dirty="0" smtClean="0">
                <a:solidFill>
                  <a:schemeClr val="tx1"/>
                </a:solidFill>
              </a:rPr>
              <a:t> film has been </a:t>
            </a:r>
            <a:r>
              <a:rPr lang="nl-NL" sz="1200" dirty="0" err="1" smtClean="0">
                <a:solidFill>
                  <a:schemeClr val="tx1"/>
                </a:solidFill>
              </a:rPr>
              <a:t>e-mailed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to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you</a:t>
            </a:r>
            <a:r>
              <a:rPr lang="nl-NL" sz="12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4409982" y="5204860"/>
            <a:ext cx="900100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Back </a:t>
            </a:r>
            <a:r>
              <a:rPr lang="nl-NL" sz="1000" dirty="0" err="1" smtClean="0">
                <a:solidFill>
                  <a:schemeClr val="tx1"/>
                </a:solidFill>
              </a:rPr>
              <a:t>to</a:t>
            </a:r>
            <a:r>
              <a:rPr lang="nl-NL" sz="1000" dirty="0" smtClean="0">
                <a:solidFill>
                  <a:schemeClr val="tx1"/>
                </a:solidFill>
              </a:rPr>
              <a:t> log in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3779912" y="3933056"/>
            <a:ext cx="2160240" cy="100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b="1" u="sng" dirty="0" err="1" smtClean="0">
                <a:solidFill>
                  <a:schemeClr val="tx1"/>
                </a:solidFill>
              </a:rPr>
              <a:t>Vegans</a:t>
            </a:r>
            <a:r>
              <a:rPr lang="nl-NL" sz="1200" b="1" u="sng" dirty="0" smtClean="0">
                <a:solidFill>
                  <a:schemeClr val="tx1"/>
                </a:solidFill>
              </a:rPr>
              <a:t> are human </a:t>
            </a:r>
            <a:r>
              <a:rPr lang="nl-NL" sz="1200" b="1" u="sng" dirty="0" err="1" smtClean="0">
                <a:solidFill>
                  <a:schemeClr val="tx1"/>
                </a:solidFill>
              </a:rPr>
              <a:t>too</a:t>
            </a:r>
            <a:endParaRPr lang="nl-NL" sz="1200" b="1" u="sng" dirty="0" smtClean="0">
              <a:solidFill>
                <a:schemeClr val="tx1"/>
              </a:solidFill>
            </a:endParaRP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No match was found </a:t>
            </a:r>
            <a:r>
              <a:rPr lang="nl-NL" sz="1200" dirty="0" err="1" smtClean="0">
                <a:solidFill>
                  <a:schemeClr val="tx1"/>
                </a:solidFill>
              </a:rPr>
              <a:t>for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the</a:t>
            </a:r>
            <a:r>
              <a:rPr lang="nl-NL" sz="1200" dirty="0" smtClean="0">
                <a:solidFill>
                  <a:schemeClr val="tx1"/>
                </a:solidFill>
              </a:rPr>
              <a:t> e-mail </a:t>
            </a:r>
            <a:r>
              <a:rPr lang="nl-NL" sz="1200" dirty="0" err="1" smtClean="0">
                <a:solidFill>
                  <a:schemeClr val="tx1"/>
                </a:solidFill>
              </a:rPr>
              <a:t>address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and</a:t>
            </a:r>
            <a:r>
              <a:rPr lang="nl-NL" sz="1200" dirty="0" smtClean="0">
                <a:solidFill>
                  <a:schemeClr val="tx1"/>
                </a:solidFill>
              </a:rPr>
              <a:t> </a:t>
            </a:r>
            <a:r>
              <a:rPr lang="nl-NL" sz="1200" dirty="0" err="1" smtClean="0">
                <a:solidFill>
                  <a:schemeClr val="tx1"/>
                </a:solidFill>
              </a:rPr>
              <a:t>favorite</a:t>
            </a:r>
            <a:r>
              <a:rPr lang="nl-NL" sz="1200" dirty="0" smtClean="0">
                <a:solidFill>
                  <a:schemeClr val="tx1"/>
                </a:solidFill>
              </a:rPr>
              <a:t> film.</a:t>
            </a:r>
          </a:p>
          <a:p>
            <a:pPr algn="ctr"/>
            <a:endParaRPr lang="nl-NL" sz="1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  <p:sp>
        <p:nvSpPr>
          <p:cNvPr id="7" name="Rectangle 6">
            <a:hlinkClick r:id="rId3" action="ppaction://hlinksldjump"/>
          </p:cNvPr>
          <p:cNvSpPr/>
          <p:nvPr/>
        </p:nvSpPr>
        <p:spPr>
          <a:xfrm>
            <a:off x="3873302" y="5205600"/>
            <a:ext cx="900100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Back </a:t>
            </a:r>
            <a:r>
              <a:rPr lang="nl-NL" sz="1000" dirty="0" err="1" smtClean="0">
                <a:solidFill>
                  <a:schemeClr val="tx1"/>
                </a:solidFill>
              </a:rPr>
              <a:t>to</a:t>
            </a:r>
            <a:r>
              <a:rPr lang="nl-NL" sz="1000" dirty="0" smtClean="0">
                <a:solidFill>
                  <a:schemeClr val="tx1"/>
                </a:solidFill>
              </a:rPr>
              <a:t> log in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4896644" y="5205600"/>
            <a:ext cx="900100" cy="252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Register</a:t>
            </a:r>
            <a:endParaRPr lang="nl-N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5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0/100 </a:t>
            </a:r>
            <a:r>
              <a:rPr lang="nl-NL" sz="600" dirty="0" smtClean="0">
                <a:solidFill>
                  <a:schemeClr val="tx1"/>
                </a:solidFill>
              </a:rPr>
              <a:t>and a </a:t>
            </a:r>
            <a:r>
              <a:rPr lang="nl-NL" sz="600" dirty="0" err="1" smtClean="0">
                <a:solidFill>
                  <a:schemeClr val="tx1"/>
                </a:solidFill>
              </a:rPr>
              <a:t>little</a:t>
            </a:r>
            <a:r>
              <a:rPr lang="nl-NL" sz="600" dirty="0" smtClean="0">
                <a:solidFill>
                  <a:schemeClr val="tx1"/>
                </a:solidFill>
              </a:rPr>
              <a:t> bit</a:t>
            </a:r>
          </a:p>
          <a:p>
            <a:pPr algn="ctr"/>
            <a:endParaRPr lang="nl-NL" sz="600" dirty="0">
              <a:solidFill>
                <a:schemeClr val="tx1"/>
              </a:solidFill>
            </a:endParaRP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 smtClean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Pick Artwork</a:t>
            </a:r>
            <a:endParaRPr lang="nl-NL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2" name="Rectangle 31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" name="Rectangle 2">
            <a:hlinkClick r:id="rId11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</a:t>
            </a:r>
            <a:r>
              <a:rPr lang="en-US" sz="900" dirty="0" err="1" smtClean="0"/>
              <a:t>Moviecover</a:t>
            </a:r>
            <a:endParaRPr lang="en-US" sz="900" dirty="0"/>
          </a:p>
        </p:txBody>
      </p:sp>
      <p:sp>
        <p:nvSpPr>
          <p:cNvPr id="25" name="Rectangle 24">
            <a:hlinkClick r:id="rId12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le 2">
            <a:hlinkClick r:id="rId13" action="ppaction://hlinksldjump"/>
          </p:cNvPr>
          <p:cNvSpPr/>
          <p:nvPr/>
        </p:nvSpPr>
        <p:spPr>
          <a:xfrm>
            <a:off x="4463888" y="4390020"/>
            <a:ext cx="828192" cy="504056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err="1" smtClean="0">
                <a:solidFill>
                  <a:schemeClr val="bg1"/>
                </a:solidFill>
              </a:rPr>
              <a:t>Flog</a:t>
            </a:r>
            <a:r>
              <a:rPr lang="nl-NL" sz="1000" b="1" dirty="0" smtClean="0">
                <a:solidFill>
                  <a:schemeClr val="bg1"/>
                </a:solidFill>
              </a:rPr>
              <a:t> </a:t>
            </a:r>
            <a:r>
              <a:rPr lang="nl-NL" sz="1000" b="1" dirty="0" err="1" smtClean="0">
                <a:solidFill>
                  <a:schemeClr val="bg1"/>
                </a:solidFill>
              </a:rPr>
              <a:t>it</a:t>
            </a:r>
            <a:endParaRPr lang="nl-NL" sz="1000" b="1" dirty="0" smtClean="0">
              <a:solidFill>
                <a:schemeClr val="bg1"/>
              </a:solidFill>
            </a:endParaRPr>
          </a:p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Actieknop: Film 3">
            <a:hlinkClick r:id="" action="ppaction://noaction" highlightClick="1"/>
          </p:cNvPr>
          <p:cNvSpPr/>
          <p:nvPr/>
        </p:nvSpPr>
        <p:spPr>
          <a:xfrm>
            <a:off x="4788024" y="4709726"/>
            <a:ext cx="216024" cy="180020"/>
          </a:xfrm>
          <a:prstGeom prst="actionButtonMov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6">
            <a:hlinkClick r:id="rId3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20071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29" name="Rectangle 28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0/100 </a:t>
            </a:r>
            <a:r>
              <a:rPr lang="nl-NL" sz="600" dirty="0" smtClean="0">
                <a:solidFill>
                  <a:schemeClr val="tx1"/>
                </a:solidFill>
              </a:rPr>
              <a:t>and a </a:t>
            </a:r>
            <a:r>
              <a:rPr lang="nl-NL" sz="600" dirty="0" err="1" smtClean="0">
                <a:solidFill>
                  <a:schemeClr val="tx1"/>
                </a:solidFill>
              </a:rPr>
              <a:t>little</a:t>
            </a:r>
            <a:r>
              <a:rPr lang="nl-NL" sz="600" dirty="0" smtClean="0">
                <a:solidFill>
                  <a:schemeClr val="tx1"/>
                </a:solidFill>
              </a:rPr>
              <a:t> bit</a:t>
            </a:r>
          </a:p>
          <a:p>
            <a:pPr algn="ctr"/>
            <a:endParaRPr lang="nl-NL" sz="600" dirty="0">
              <a:solidFill>
                <a:schemeClr val="tx1"/>
              </a:solidFill>
            </a:endParaRP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 smtClean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Pick Artwork</a:t>
            </a:r>
            <a:endParaRPr lang="nl-NL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2" name="Rectangle 31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" name="Rectangle 2">
            <a:hlinkClick r:id="rId11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</a:t>
            </a:r>
            <a:r>
              <a:rPr lang="en-US" sz="900" dirty="0" err="1" smtClean="0"/>
              <a:t>Moviecover</a:t>
            </a:r>
            <a:endParaRPr lang="en-US" sz="900" dirty="0"/>
          </a:p>
        </p:txBody>
      </p:sp>
      <p:sp>
        <p:nvSpPr>
          <p:cNvPr id="25" name="Rectangle 24">
            <a:hlinkClick r:id="rId12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le 2">
            <a:hlinkClick r:id="rId13" action="ppaction://hlinksldjump"/>
          </p:cNvPr>
          <p:cNvSpPr/>
          <p:nvPr/>
        </p:nvSpPr>
        <p:spPr>
          <a:xfrm>
            <a:off x="4463888" y="4390020"/>
            <a:ext cx="828192" cy="504056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err="1" smtClean="0">
                <a:solidFill>
                  <a:schemeClr val="bg1"/>
                </a:solidFill>
              </a:rPr>
              <a:t>Flog</a:t>
            </a:r>
            <a:r>
              <a:rPr lang="nl-NL" sz="1000" b="1" dirty="0" smtClean="0">
                <a:solidFill>
                  <a:schemeClr val="bg1"/>
                </a:solidFill>
              </a:rPr>
              <a:t> </a:t>
            </a:r>
            <a:r>
              <a:rPr lang="nl-NL" sz="1000" b="1" dirty="0" err="1" smtClean="0">
                <a:solidFill>
                  <a:schemeClr val="bg1"/>
                </a:solidFill>
              </a:rPr>
              <a:t>it</a:t>
            </a:r>
            <a:endParaRPr lang="nl-NL" sz="1000" b="1" dirty="0" smtClean="0">
              <a:solidFill>
                <a:schemeClr val="bg1"/>
              </a:solidFill>
            </a:endParaRPr>
          </a:p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4" name="Actieknop: Film 3">
            <a:hlinkClick r:id="" action="ppaction://noaction" highlightClick="1"/>
          </p:cNvPr>
          <p:cNvSpPr/>
          <p:nvPr/>
        </p:nvSpPr>
        <p:spPr>
          <a:xfrm>
            <a:off x="4788024" y="4709726"/>
            <a:ext cx="216024" cy="180020"/>
          </a:xfrm>
          <a:prstGeom prst="actionButtonMov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hoek 4"/>
          <p:cNvSpPr/>
          <p:nvPr/>
        </p:nvSpPr>
        <p:spPr>
          <a:xfrm>
            <a:off x="2123728" y="1889919"/>
            <a:ext cx="5472608" cy="444631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fgeronde rechthoek 5"/>
          <p:cNvSpPr/>
          <p:nvPr/>
        </p:nvSpPr>
        <p:spPr>
          <a:xfrm>
            <a:off x="3450902" y="3573016"/>
            <a:ext cx="2818257" cy="131673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de-DE" sz="1200" dirty="0" smtClean="0"/>
              <a:t>The </a:t>
            </a:r>
            <a:r>
              <a:rPr lang="de-DE" sz="1200" dirty="0" err="1" smtClean="0"/>
              <a:t>following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missing</a:t>
            </a:r>
            <a:r>
              <a:rPr lang="de-DE" sz="1200" dirty="0" smtClean="0"/>
              <a:t>:</a:t>
            </a:r>
          </a:p>
          <a:p>
            <a:pPr algn="ctr"/>
            <a:endParaRPr lang="de-DE" sz="1200" dirty="0"/>
          </a:p>
          <a:p>
            <a:pPr marL="171450" indent="-171450" algn="ctr">
              <a:buFontTx/>
              <a:buChar char="-"/>
            </a:pPr>
            <a:r>
              <a:rPr lang="de-DE" sz="1200" dirty="0" smtClean="0"/>
              <a:t>Movie </a:t>
            </a:r>
            <a:r>
              <a:rPr lang="de-DE" sz="1200" dirty="0" err="1" smtClean="0"/>
              <a:t>cover</a:t>
            </a:r>
            <a:endParaRPr lang="de-DE" sz="1200" dirty="0" smtClean="0"/>
          </a:p>
          <a:p>
            <a:pPr marL="171450" indent="-171450" algn="ctr">
              <a:buFontTx/>
              <a:buChar char="-"/>
            </a:pPr>
            <a:r>
              <a:rPr lang="de-DE" sz="1200" dirty="0" smtClean="0"/>
              <a:t>Date </a:t>
            </a:r>
            <a:r>
              <a:rPr lang="de-DE" sz="1200" dirty="0" err="1" smtClean="0"/>
              <a:t>and</a:t>
            </a:r>
            <a:r>
              <a:rPr lang="de-DE" sz="1200" dirty="0" smtClean="0"/>
              <a:t> time </a:t>
            </a:r>
            <a:r>
              <a:rPr lang="de-DE" sz="1200" dirty="0" err="1" smtClean="0"/>
              <a:t>viewed</a:t>
            </a:r>
            <a:endParaRPr lang="de-DE" sz="1200" dirty="0"/>
          </a:p>
        </p:txBody>
      </p:sp>
      <p:sp>
        <p:nvSpPr>
          <p:cNvPr id="31" name="Rectangle 26">
            <a:hlinkClick r:id="rId14" action="ppaction://hlinksldjump"/>
          </p:cNvPr>
          <p:cNvSpPr/>
          <p:nvPr/>
        </p:nvSpPr>
        <p:spPr>
          <a:xfrm>
            <a:off x="4337924" y="4516034"/>
            <a:ext cx="1080120" cy="252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Complete review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4657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40 sec maximum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8" name="Vermenigvuldigen 7">
            <a:hlinkClick r:id="rId2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2">
            <a:hlinkClick r:id="rId3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grpSp>
        <p:nvGrpSpPr>
          <p:cNvPr id="19" name="Groep 18"/>
          <p:cNvGrpSpPr/>
          <p:nvPr/>
        </p:nvGrpSpPr>
        <p:grpSpPr>
          <a:xfrm>
            <a:off x="4387688" y="4563925"/>
            <a:ext cx="972109" cy="954106"/>
            <a:chOff x="4139952" y="3753036"/>
            <a:chExt cx="1368152" cy="1476164"/>
          </a:xfrm>
        </p:grpSpPr>
        <p:sp>
          <p:nvSpPr>
            <p:cNvPr id="17" name="Ovaal 16"/>
            <p:cNvSpPr/>
            <p:nvPr/>
          </p:nvSpPr>
          <p:spPr>
            <a:xfrm>
              <a:off x="4139952" y="3753036"/>
              <a:ext cx="1368152" cy="14761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Ovaal 17"/>
            <p:cNvSpPr/>
            <p:nvPr/>
          </p:nvSpPr>
          <p:spPr>
            <a:xfrm>
              <a:off x="4611693" y="4275094"/>
              <a:ext cx="424669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Actieknop: Film 19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al 22">
            <a:hlinkClick r:id="rId4" action="ppaction://hlinksldjump"/>
          </p:cNvPr>
          <p:cNvSpPr/>
          <p:nvPr/>
        </p:nvSpPr>
        <p:spPr>
          <a:xfrm>
            <a:off x="4404305" y="4572926"/>
            <a:ext cx="936104" cy="936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88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7" name="Ovaal 16">
            <a:hlinkClick r:id="rId2" action="ppaction://hlinksldjump"/>
          </p:cNvPr>
          <p:cNvSpPr/>
          <p:nvPr/>
        </p:nvSpPr>
        <p:spPr>
          <a:xfrm>
            <a:off x="4387688" y="4563925"/>
            <a:ext cx="972109" cy="954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Actieknop: Film 19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6">
            <a:hlinkClick r:id="rId3" action="ppaction://hlinksldjump"/>
          </p:cNvPr>
          <p:cNvSpPr/>
          <p:nvPr/>
        </p:nvSpPr>
        <p:spPr>
          <a:xfrm>
            <a:off x="4333682" y="5733256"/>
            <a:ext cx="1080120" cy="252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Restart</a:t>
            </a:r>
            <a:endParaRPr lang="nl-NL" sz="1000" dirty="0"/>
          </a:p>
        </p:txBody>
      </p:sp>
      <p:sp>
        <p:nvSpPr>
          <p:cNvPr id="2" name="Rechthoek 1">
            <a:hlinkClick r:id="rId2" action="ppaction://hlinksldjump"/>
          </p:cNvPr>
          <p:cNvSpPr/>
          <p:nvPr/>
        </p:nvSpPr>
        <p:spPr>
          <a:xfrm>
            <a:off x="4729726" y="4896962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2">
            <a:hlinkClick r:id="rId4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sp>
        <p:nvSpPr>
          <p:cNvPr id="15" name="Vermenigvuldigen 14">
            <a:hlinkClick r:id="rId5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7" name="Ovaal 16">
            <a:hlinkClick r:id="rId2" action="ppaction://hlinksldjump"/>
          </p:cNvPr>
          <p:cNvSpPr/>
          <p:nvPr/>
        </p:nvSpPr>
        <p:spPr>
          <a:xfrm>
            <a:off x="4387688" y="4563925"/>
            <a:ext cx="972109" cy="954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Watch</a:t>
            </a:r>
            <a:endParaRPr lang="de-DE" sz="1400" dirty="0"/>
          </a:p>
        </p:txBody>
      </p:sp>
      <p:sp>
        <p:nvSpPr>
          <p:cNvPr id="20" name="Actieknop: Film 19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6">
            <a:hlinkClick r:id="rId3" action="ppaction://hlinksldjump"/>
          </p:cNvPr>
          <p:cNvSpPr/>
          <p:nvPr/>
        </p:nvSpPr>
        <p:spPr>
          <a:xfrm>
            <a:off x="3563888" y="5739700"/>
            <a:ext cx="1080120" cy="252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Restart</a:t>
            </a:r>
            <a:endParaRPr lang="nl-NL" sz="1000" dirty="0"/>
          </a:p>
        </p:txBody>
      </p:sp>
      <p:sp>
        <p:nvSpPr>
          <p:cNvPr id="12" name="Rectangle 26">
            <a:hlinkClick r:id="rId4" action="ppaction://hlinksldjump"/>
          </p:cNvPr>
          <p:cNvSpPr/>
          <p:nvPr/>
        </p:nvSpPr>
        <p:spPr>
          <a:xfrm>
            <a:off x="5068677" y="5739700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13" name="Rectangle 2">
            <a:hlinkClick r:id="rId5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sp>
        <p:nvSpPr>
          <p:cNvPr id="14" name="Vermenigvuldigen 13">
            <a:hlinkClick r:id="rId6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16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0" name="Actieknop: Film 19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6">
            <a:hlinkClick r:id="rId2" action="ppaction://hlinksldjump"/>
          </p:cNvPr>
          <p:cNvSpPr/>
          <p:nvPr/>
        </p:nvSpPr>
        <p:spPr>
          <a:xfrm>
            <a:off x="3563888" y="5739700"/>
            <a:ext cx="1080120" cy="252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Restart</a:t>
            </a:r>
            <a:endParaRPr lang="nl-NL" sz="1000" dirty="0"/>
          </a:p>
        </p:txBody>
      </p:sp>
      <p:sp>
        <p:nvSpPr>
          <p:cNvPr id="12" name="Rectangle 26">
            <a:hlinkClick r:id="rId3" action="ppaction://hlinksldjump"/>
          </p:cNvPr>
          <p:cNvSpPr/>
          <p:nvPr/>
        </p:nvSpPr>
        <p:spPr>
          <a:xfrm>
            <a:off x="5068677" y="5739700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11" name="Ovaal 10">
            <a:hlinkClick r:id="rId4" action="ppaction://hlinksldjump"/>
          </p:cNvPr>
          <p:cNvSpPr/>
          <p:nvPr/>
        </p:nvSpPr>
        <p:spPr>
          <a:xfrm>
            <a:off x="4387688" y="4563925"/>
            <a:ext cx="972109" cy="954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Watch</a:t>
            </a:r>
            <a:endParaRPr lang="de-DE" sz="1400" dirty="0"/>
          </a:p>
        </p:txBody>
      </p:sp>
      <p:sp>
        <p:nvSpPr>
          <p:cNvPr id="13" name="Rectangle 2">
            <a:hlinkClick r:id="rId5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sp>
        <p:nvSpPr>
          <p:cNvPr id="14" name="Vermenigvuldigen 13">
            <a:hlinkClick r:id="rId6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0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hlinkClick r:id="rId2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31" name="Rectangle 30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32" name="Rectangle 31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33" name="Rounded Rectangle 32">
            <a:hlinkClick r:id="rId5" action="ppaction://hlinksldjump"/>
          </p:cNvPr>
          <p:cNvSpPr/>
          <p:nvPr/>
        </p:nvSpPr>
        <p:spPr>
          <a:xfrm>
            <a:off x="2555776" y="2348880"/>
            <a:ext cx="2160240" cy="15841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4" name="Rounded Rectangle 33">
            <a:hlinkClick r:id="rId6" action="ppaction://hlinksldjump"/>
          </p:cNvPr>
          <p:cNvSpPr/>
          <p:nvPr/>
        </p:nvSpPr>
        <p:spPr>
          <a:xfrm>
            <a:off x="5004048" y="2348880"/>
            <a:ext cx="2160240" cy="15841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#2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5" name="Rounded Rectangle 34"/>
          <p:cNvSpPr/>
          <p:nvPr/>
        </p:nvSpPr>
        <p:spPr>
          <a:xfrm>
            <a:off x="2591018" y="4293096"/>
            <a:ext cx="2160240" cy="15841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#3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6" name="Rounded Rectangle 35"/>
          <p:cNvSpPr/>
          <p:nvPr/>
        </p:nvSpPr>
        <p:spPr>
          <a:xfrm>
            <a:off x="5004048" y="4293096"/>
            <a:ext cx="2160240" cy="15841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#4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13" name="Rectangle 12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" name="Actieknop: Film 1">
            <a:hlinkClick r:id="" action="ppaction://noaction" highlightClick="1"/>
          </p:cNvPr>
          <p:cNvSpPr/>
          <p:nvPr/>
        </p:nvSpPr>
        <p:spPr>
          <a:xfrm>
            <a:off x="6805940" y="2469880"/>
            <a:ext cx="216024" cy="216024"/>
          </a:xfrm>
          <a:prstGeom prst="actionButtonMovi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ep 6"/>
          <p:cNvGrpSpPr/>
          <p:nvPr/>
        </p:nvGrpSpPr>
        <p:grpSpPr>
          <a:xfrm>
            <a:off x="4338024" y="2451380"/>
            <a:ext cx="216024" cy="207692"/>
            <a:chOff x="8316416" y="2348880"/>
            <a:chExt cx="216024" cy="207692"/>
          </a:xfrm>
        </p:grpSpPr>
        <p:sp>
          <p:nvSpPr>
            <p:cNvPr id="3" name="Rechthoek 2"/>
            <p:cNvSpPr/>
            <p:nvPr/>
          </p:nvSpPr>
          <p:spPr>
            <a:xfrm>
              <a:off x="8316416" y="2348880"/>
              <a:ext cx="216024" cy="206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098" name="Picture 2" descr="C:\Users\Triplesol II\AppData\Local\Microsoft\Windows\INetCache\IE\1Y3JDT4X\GS-pen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0421">
              <a:off x="8375880" y="2348880"/>
              <a:ext cx="97096" cy="207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ep 18"/>
          <p:cNvGrpSpPr/>
          <p:nvPr/>
        </p:nvGrpSpPr>
        <p:grpSpPr>
          <a:xfrm>
            <a:off x="4368007" y="4437112"/>
            <a:ext cx="216024" cy="207692"/>
            <a:chOff x="8316416" y="2348880"/>
            <a:chExt cx="216024" cy="207692"/>
          </a:xfrm>
        </p:grpSpPr>
        <p:sp>
          <p:nvSpPr>
            <p:cNvPr id="20" name="Rechthoek 19"/>
            <p:cNvSpPr/>
            <p:nvPr/>
          </p:nvSpPr>
          <p:spPr>
            <a:xfrm>
              <a:off x="8316416" y="2348880"/>
              <a:ext cx="216024" cy="206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1" name="Picture 2" descr="C:\Users\Triplesol II\AppData\Local\Microsoft\Windows\INetCache\IE\1Y3JDT4X\GS-pen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0421">
              <a:off x="8375880" y="2348880"/>
              <a:ext cx="97096" cy="207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ep 21"/>
          <p:cNvGrpSpPr/>
          <p:nvPr/>
        </p:nvGrpSpPr>
        <p:grpSpPr>
          <a:xfrm>
            <a:off x="6805940" y="4446992"/>
            <a:ext cx="216024" cy="207692"/>
            <a:chOff x="8316416" y="2348880"/>
            <a:chExt cx="216024" cy="207692"/>
          </a:xfrm>
        </p:grpSpPr>
        <p:sp>
          <p:nvSpPr>
            <p:cNvPr id="23" name="Rechthoek 22"/>
            <p:cNvSpPr/>
            <p:nvPr/>
          </p:nvSpPr>
          <p:spPr>
            <a:xfrm>
              <a:off x="8316416" y="2348880"/>
              <a:ext cx="216024" cy="206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Picture 2" descr="C:\Users\Triplesol II\AppData\Local\Microsoft\Windows\INetCache\IE\1Y3JDT4X\GS-pen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0421">
              <a:off x="8375880" y="2348880"/>
              <a:ext cx="97096" cy="207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97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hlinkClick r:id="rId2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29" name="Rectangle 28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Pick Artwork</a:t>
            </a:r>
            <a:endParaRPr lang="nl-NL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2" name="Rectangle 31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" name="Rectangle 2">
            <a:hlinkClick r:id="rId11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" name="Rectangle 24">
            <a:hlinkClick r:id="rId12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le 1">
            <a:hlinkClick r:id="rId13" action="ppaction://hlinksldjump"/>
          </p:cNvPr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0/100 </a:t>
            </a:r>
            <a:r>
              <a:rPr lang="nl-NL" sz="600" dirty="0" smtClean="0">
                <a:solidFill>
                  <a:schemeClr val="tx1"/>
                </a:solidFill>
              </a:rPr>
              <a:t>and a </a:t>
            </a:r>
            <a:r>
              <a:rPr lang="nl-NL" sz="600" dirty="0" err="1" smtClean="0">
                <a:solidFill>
                  <a:schemeClr val="tx1"/>
                </a:solidFill>
              </a:rPr>
              <a:t>little</a:t>
            </a:r>
            <a:r>
              <a:rPr lang="nl-NL" sz="600" dirty="0" smtClean="0">
                <a:solidFill>
                  <a:schemeClr val="tx1"/>
                </a:solidFill>
              </a:rPr>
              <a:t> bit</a:t>
            </a:r>
          </a:p>
          <a:p>
            <a:pPr algn="ctr"/>
            <a:endParaRPr lang="nl-NL" sz="600" dirty="0">
              <a:solidFill>
                <a:schemeClr val="tx1"/>
              </a:solidFill>
            </a:endParaRPr>
          </a:p>
          <a:p>
            <a:pPr algn="ctr"/>
            <a:r>
              <a:rPr lang="nl-NL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 smtClean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ounded Rectangle 2">
            <a:hlinkClick r:id="rId14" action="ppaction://hlinksldjump"/>
          </p:cNvPr>
          <p:cNvSpPr/>
          <p:nvPr/>
        </p:nvSpPr>
        <p:spPr>
          <a:xfrm>
            <a:off x="4463888" y="4390020"/>
            <a:ext cx="828192" cy="504056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b="1" dirty="0" err="1" smtClean="0">
                <a:solidFill>
                  <a:schemeClr val="bg1"/>
                </a:solidFill>
              </a:rPr>
              <a:t>Flog</a:t>
            </a:r>
            <a:r>
              <a:rPr lang="nl-NL" sz="1000" b="1" dirty="0" smtClean="0">
                <a:solidFill>
                  <a:schemeClr val="bg1"/>
                </a:solidFill>
              </a:rPr>
              <a:t> </a:t>
            </a:r>
            <a:r>
              <a:rPr lang="nl-NL" sz="1000" b="1" dirty="0" err="1" smtClean="0">
                <a:solidFill>
                  <a:schemeClr val="bg1"/>
                </a:solidFill>
              </a:rPr>
              <a:t>it</a:t>
            </a:r>
            <a:endParaRPr lang="nl-NL" sz="1000" b="1" dirty="0" smtClean="0">
              <a:solidFill>
                <a:schemeClr val="bg1"/>
              </a:solidFill>
            </a:endParaRPr>
          </a:p>
          <a:p>
            <a:pPr algn="ctr"/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0" name="Actieknop: Film 29">
            <a:hlinkClick r:id="" action="ppaction://noaction" highlightClick="1"/>
          </p:cNvPr>
          <p:cNvSpPr/>
          <p:nvPr/>
        </p:nvSpPr>
        <p:spPr>
          <a:xfrm>
            <a:off x="4788024" y="4709726"/>
            <a:ext cx="216024" cy="180020"/>
          </a:xfrm>
          <a:prstGeom prst="actionButtonMovi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1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>
            <a:hlinkClick r:id="rId4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18" name="Rectangle 17">
            <a:hlinkClick r:id="rId6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Pick Artwork</a:t>
            </a:r>
            <a:endParaRPr lang="nl-NL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0" name="Rectangle 19">
            <a:hlinkClick r:id="rId7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1" name="Rectangle 20">
            <a:hlinkClick r:id="rId8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2" name="Rectangle 21">
            <a:hlinkClick r:id="rId9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Rectangle 22">
            <a:hlinkClick r:id="rId10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2" name="Rectangle 31">
            <a:hlinkClick r:id="rId11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12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" name="Rectangle 2">
            <a:hlinkClick r:id="rId13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5" name="Rectangle 24">
            <a:hlinkClick r:id="rId14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6" name="Rounded Rectangle 1">
            <a:hlinkClick r:id="rId15" action="ppaction://hlinksldjump"/>
          </p:cNvPr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 smtClean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3" name="TextBox2" r:id="rId2" imgW="1438200" imgH="152280"/>
        </mc:Choice>
        <mc:Fallback>
          <p:control name="TextBox2" r:id="rId2" imgW="1438200" imgH="15228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2500" y="3644900"/>
                  <a:ext cx="2808288" cy="13779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49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3995936" y="24301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Movie #1</a:t>
            </a:r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Drag and drop film cover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63888" y="4653136"/>
            <a:ext cx="828192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Select Film Cover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" action="ppaction://hlinkshowjump?jump=lastslideviewed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Back </a:t>
            </a:r>
            <a:r>
              <a:rPr lang="nl-NL" sz="1000" dirty="0" err="1" smtClean="0"/>
              <a:t>to</a:t>
            </a:r>
            <a:r>
              <a:rPr lang="nl-NL" sz="1000" dirty="0" smtClean="0"/>
              <a:t> Review</a:t>
            </a:r>
            <a:endParaRPr lang="nl-N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hlinkClick r:id="rId10" action="ppaction://hlinksldjump"/>
          </p:cNvPr>
          <p:cNvSpPr/>
          <p:nvPr/>
        </p:nvSpPr>
        <p:spPr>
          <a:xfrm>
            <a:off x="4321539" y="5517232"/>
            <a:ext cx="538492" cy="2520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0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3995936" y="24301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Movie #1</a:t>
            </a:r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Drag and drop some art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63888" y="4653136"/>
            <a:ext cx="828192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Select Art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9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Back </a:t>
            </a:r>
            <a:r>
              <a:rPr lang="nl-NL" sz="1000" dirty="0" err="1" smtClean="0"/>
              <a:t>to</a:t>
            </a:r>
            <a:r>
              <a:rPr lang="nl-NL" sz="1000" dirty="0" smtClean="0"/>
              <a:t> Review</a:t>
            </a:r>
            <a:endParaRPr lang="nl-N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1" name="Rectangle 20">
            <a:hlinkClick r:id="rId10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Lorum Ipsum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Change Artwork</a:t>
            </a:r>
            <a:endParaRPr lang="nl-NL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9" name="Rectangle 18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0" name="Rectangle 19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2" name="Rectangle 21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4" name="Rectangle 23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3" name="Rectangle 32">
            <a:hlinkClick r:id="rId7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34" name="Rectangle 33">
            <a:hlinkClick r:id="rId8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hlinkClick r:id="rId9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25" name="Rectangle 24"/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10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5687032" y="3933056"/>
            <a:ext cx="108012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4357388" y="3933056"/>
            <a:ext cx="108012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 </a:t>
            </a:r>
            <a:endParaRPr lang="nl-NL" sz="1000" dirty="0"/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3022736" y="3933056"/>
            <a:ext cx="108012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411760" y="154331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/>
              <a:t>Thanks </a:t>
            </a:r>
            <a:r>
              <a:rPr lang="nl-NL" b="1" dirty="0" err="1" smtClean="0"/>
              <a:t>for</a:t>
            </a:r>
            <a:r>
              <a:rPr lang="nl-NL" b="1" dirty="0" smtClean="0"/>
              <a:t> </a:t>
            </a:r>
            <a:r>
              <a:rPr lang="nl-NL" b="1" dirty="0" err="1" smtClean="0"/>
              <a:t>contributing</a:t>
            </a:r>
            <a:r>
              <a:rPr lang="nl-NL" b="1" dirty="0" smtClean="0"/>
              <a:t> </a:t>
            </a:r>
            <a:r>
              <a:rPr lang="nl-NL" b="1" dirty="0" err="1" smtClean="0"/>
              <a:t>Vegan</a:t>
            </a:r>
            <a:r>
              <a:rPr lang="nl-NL" b="1" dirty="0" smtClean="0"/>
              <a:t> Movie </a:t>
            </a:r>
            <a:r>
              <a:rPr lang="nl-NL" b="1" dirty="0" err="1" smtClean="0"/>
              <a:t>Critic</a:t>
            </a:r>
            <a:r>
              <a:rPr lang="nl-NL" b="1" dirty="0" smtClean="0"/>
              <a:t>!</a:t>
            </a:r>
            <a:endParaRPr lang="nl-NL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23928" y="1912642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 err="1" smtClean="0"/>
              <a:t>Your</a:t>
            </a:r>
            <a:r>
              <a:rPr lang="nl-NL" sz="800" dirty="0" smtClean="0"/>
              <a:t> review is </a:t>
            </a:r>
            <a:r>
              <a:rPr lang="nl-NL" sz="800" dirty="0" err="1" smtClean="0"/>
              <a:t>under</a:t>
            </a:r>
            <a:r>
              <a:rPr lang="nl-NL" sz="800" dirty="0" smtClean="0"/>
              <a:t> review. </a:t>
            </a:r>
          </a:p>
          <a:p>
            <a:pPr algn="ctr"/>
            <a:endParaRPr lang="nl-NL" sz="800" dirty="0"/>
          </a:p>
          <a:p>
            <a:pPr algn="ctr"/>
            <a:r>
              <a:rPr lang="nl-NL" sz="800" dirty="0" smtClean="0"/>
              <a:t>This is no censure, only to make sure you respect the integrity of this website.</a:t>
            </a:r>
          </a:p>
          <a:p>
            <a:pPr algn="ctr"/>
            <a:endParaRPr lang="nl-NL" sz="800" dirty="0"/>
          </a:p>
          <a:p>
            <a:pPr algn="ctr"/>
            <a:r>
              <a:rPr lang="nl-NL" sz="800" dirty="0" smtClean="0"/>
              <a:t>Now go and eat some Gary.</a:t>
            </a:r>
            <a:endParaRPr lang="nl-NL" sz="800" dirty="0"/>
          </a:p>
        </p:txBody>
      </p:sp>
      <p:sp>
        <p:nvSpPr>
          <p:cNvPr id="11" name="Rectangle 10">
            <a:hlinkClick r:id="rId5" action="ppaction://hlinksldjump"/>
          </p:cNvPr>
          <p:cNvSpPr/>
          <p:nvPr/>
        </p:nvSpPr>
        <p:spPr>
          <a:xfrm>
            <a:off x="4364865" y="443711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4319972" y="2924944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8673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Member review #1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Change Artwork</a:t>
            </a:r>
            <a:endParaRPr lang="nl-NL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Resubmit</a:t>
            </a:r>
            <a:endParaRPr lang="nl-NL" sz="1000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hlinkClick r:id="rId11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ight Arrow 22">
            <a:hlinkClick r:id="rId12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Cover</a:t>
            </a:r>
            <a:endParaRPr lang="en-US" sz="1400" dirty="0"/>
          </a:p>
        </p:txBody>
      </p:sp>
      <p:sp>
        <p:nvSpPr>
          <p:cNvPr id="24" name="Rectangle 23">
            <a:hlinkClick r:id="rId14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Member review #2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Change Artwork</a:t>
            </a:r>
            <a:endParaRPr lang="nl-NL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Resubmit</a:t>
            </a:r>
            <a:endParaRPr lang="nl-NL" sz="1000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hlinkClick r:id="rId11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ight Arrow 22">
            <a:hlinkClick r:id="rId12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#2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25" name="Rectangle 24">
            <a:hlinkClick r:id="rId12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13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Cover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872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Member review #3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Change Artwork</a:t>
            </a:r>
            <a:endParaRPr lang="nl-NL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2" name="Rectangle 11">
            <a:hlinkClick r:id="rId5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13" name="Rectangle 12">
            <a:hlinkClick r:id="rId6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Re-review</a:t>
            </a:r>
            <a:endParaRPr lang="nl-NL" sz="1000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2" name="Right Arrow 21">
            <a:hlinkClick r:id="rId11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ight Arrow 22">
            <a:hlinkClick r:id="rId12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#3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24" name="Rectangle 23">
            <a:hlinkClick r:id="rId13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hlinkClick r:id="rId14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Change Cover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7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0:37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9" name="Actieknop: Film 8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Member </a:t>
            </a:r>
            <a:r>
              <a:rPr lang="de-DE" sz="1600" dirty="0" err="1" smtClean="0"/>
              <a:t>review</a:t>
            </a:r>
            <a:r>
              <a:rPr lang="de-DE" sz="1600" dirty="0" smtClean="0"/>
              <a:t> #4</a:t>
            </a:r>
            <a:endParaRPr lang="de-DE" sz="1600" dirty="0"/>
          </a:p>
        </p:txBody>
      </p:sp>
      <p:sp>
        <p:nvSpPr>
          <p:cNvPr id="10" name="Rectangle 26">
            <a:hlinkClick r:id="rId2" action="ppaction://hlinksldjump"/>
          </p:cNvPr>
          <p:cNvSpPr/>
          <p:nvPr/>
        </p:nvSpPr>
        <p:spPr>
          <a:xfrm>
            <a:off x="4333682" y="5739700"/>
            <a:ext cx="1080120" cy="252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Record new</a:t>
            </a:r>
            <a:endParaRPr lang="nl-NL" sz="1000" dirty="0"/>
          </a:p>
        </p:txBody>
      </p:sp>
      <p:sp>
        <p:nvSpPr>
          <p:cNvPr id="12" name="Ovaal 11">
            <a:hlinkClick r:id="rId3" action="ppaction://hlinksldjump"/>
          </p:cNvPr>
          <p:cNvSpPr/>
          <p:nvPr/>
        </p:nvSpPr>
        <p:spPr>
          <a:xfrm>
            <a:off x="4387688" y="4563925"/>
            <a:ext cx="972109" cy="954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Watch</a:t>
            </a:r>
            <a:endParaRPr lang="de-DE" sz="1400" dirty="0"/>
          </a:p>
        </p:txBody>
      </p:sp>
      <p:sp>
        <p:nvSpPr>
          <p:cNvPr id="13" name="Right Arrow 21">
            <a:hlinkClick r:id="rId4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ight Arrow 22">
            <a:hlinkClick r:id="rId5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2">
            <a:hlinkClick r:id="rId6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9056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3744779" y="5517232"/>
            <a:ext cx="1080120" cy="25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Back</a:t>
            </a:r>
            <a:endParaRPr lang="nl-N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5" y="392840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</a:t>
            </a:r>
            <a:endParaRPr lang="nl-NL" dirty="0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5004048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No other Reviews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013888" y="224551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131715" y="4941168"/>
            <a:ext cx="1584176" cy="432048"/>
            <a:chOff x="323528" y="4221088"/>
            <a:chExt cx="1584176" cy="432048"/>
          </a:xfrm>
        </p:grpSpPr>
        <p:sp>
          <p:nvSpPr>
            <p:cNvPr id="2" name="Afgeronde rechthoek 1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3" name="5-puntige ster 2">
              <a:hlinkClick r:id="rId9" action="ppaction://hlinksldjump"/>
            </p:cNvPr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5-puntige ster 2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5-puntige ster 25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5-puntige ster 27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5-puntige ster 29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294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7" name="Ovaal 16">
            <a:hlinkClick r:id="rId2" action="ppaction://hlinksldjump"/>
          </p:cNvPr>
          <p:cNvSpPr/>
          <p:nvPr/>
        </p:nvSpPr>
        <p:spPr>
          <a:xfrm>
            <a:off x="4387688" y="4563925"/>
            <a:ext cx="972109" cy="9541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6">
            <a:hlinkClick r:id="rId3" action="ppaction://hlinksldjump"/>
          </p:cNvPr>
          <p:cNvSpPr/>
          <p:nvPr/>
        </p:nvSpPr>
        <p:spPr>
          <a:xfrm>
            <a:off x="4333682" y="5733256"/>
            <a:ext cx="1080120" cy="252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Restart</a:t>
            </a:r>
            <a:endParaRPr lang="nl-NL" sz="1000" dirty="0"/>
          </a:p>
        </p:txBody>
      </p:sp>
      <p:sp>
        <p:nvSpPr>
          <p:cNvPr id="2" name="Rechthoek 1">
            <a:hlinkClick r:id="rId2" action="ppaction://hlinksldjump"/>
          </p:cNvPr>
          <p:cNvSpPr/>
          <p:nvPr/>
        </p:nvSpPr>
        <p:spPr>
          <a:xfrm>
            <a:off x="4729726" y="4896962"/>
            <a:ext cx="288032" cy="2880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ctieknop: Film 11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Member </a:t>
            </a:r>
            <a:r>
              <a:rPr lang="de-DE" sz="1600" dirty="0" err="1" smtClean="0"/>
              <a:t>review</a:t>
            </a:r>
            <a:r>
              <a:rPr lang="de-DE" sz="1600" dirty="0" smtClean="0"/>
              <a:t> #4</a:t>
            </a:r>
            <a:endParaRPr lang="de-DE" sz="1600" dirty="0"/>
          </a:p>
        </p:txBody>
      </p:sp>
      <p:sp>
        <p:nvSpPr>
          <p:cNvPr id="13" name="Rectangle 2">
            <a:hlinkClick r:id="rId4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909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2" name="Rectangle 26">
            <a:hlinkClick r:id="rId2" action="ppaction://hlinksldjump"/>
          </p:cNvPr>
          <p:cNvSpPr/>
          <p:nvPr/>
        </p:nvSpPr>
        <p:spPr>
          <a:xfrm>
            <a:off x="3563888" y="5739700"/>
            <a:ext cx="1080120" cy="252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Restart</a:t>
            </a:r>
            <a:endParaRPr lang="nl-NL" sz="1000" dirty="0"/>
          </a:p>
        </p:txBody>
      </p:sp>
      <p:sp>
        <p:nvSpPr>
          <p:cNvPr id="12" name="Rectangle 26">
            <a:hlinkClick r:id="rId3" action="ppaction://hlinksldjump"/>
          </p:cNvPr>
          <p:cNvSpPr/>
          <p:nvPr/>
        </p:nvSpPr>
        <p:spPr>
          <a:xfrm>
            <a:off x="5068677" y="5739700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Submit</a:t>
            </a:r>
            <a:endParaRPr lang="nl-NL" sz="1000" dirty="0"/>
          </a:p>
        </p:txBody>
      </p:sp>
      <p:sp>
        <p:nvSpPr>
          <p:cNvPr id="11" name="Ovaal 10">
            <a:hlinkClick r:id="rId4" action="ppaction://hlinksldjump"/>
          </p:cNvPr>
          <p:cNvSpPr/>
          <p:nvPr/>
        </p:nvSpPr>
        <p:spPr>
          <a:xfrm>
            <a:off x="4387688" y="4563925"/>
            <a:ext cx="972109" cy="954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Watch</a:t>
            </a:r>
            <a:endParaRPr lang="de-DE" sz="1400" dirty="0"/>
          </a:p>
        </p:txBody>
      </p:sp>
      <p:sp>
        <p:nvSpPr>
          <p:cNvPr id="13" name="Actieknop: Film 12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Member </a:t>
            </a:r>
            <a:r>
              <a:rPr lang="de-DE" sz="1600" dirty="0" err="1" smtClean="0"/>
              <a:t>review</a:t>
            </a:r>
            <a:r>
              <a:rPr lang="de-DE" sz="1600" dirty="0" smtClean="0"/>
              <a:t> #4</a:t>
            </a:r>
            <a:endParaRPr lang="de-DE" sz="1600" dirty="0"/>
          </a:p>
        </p:txBody>
      </p:sp>
      <p:sp>
        <p:nvSpPr>
          <p:cNvPr id="14" name="Rectangle 2">
            <a:hlinkClick r:id="rId5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4791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3995936" y="24301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Movie</a:t>
            </a:r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Drag and drop film cover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63888" y="4653136"/>
            <a:ext cx="828192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Select Film Cover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25" name="Rectangle 24">
            <a:hlinkClick r:id="rId7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8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" action="ppaction://hlinkshowjump?jump=lastslideviewed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Back </a:t>
            </a:r>
            <a:r>
              <a:rPr lang="nl-NL" sz="1000" dirty="0" err="1" smtClean="0"/>
              <a:t>to</a:t>
            </a:r>
            <a:r>
              <a:rPr lang="nl-NL" sz="1000" dirty="0" smtClean="0"/>
              <a:t> Review</a:t>
            </a:r>
            <a:endParaRPr lang="nl-NL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1" name="Rectangle 20">
            <a:hlinkClick r:id="rId9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3995936" y="24301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Movie</a:t>
            </a:r>
          </a:p>
        </p:txBody>
      </p:sp>
      <p:sp>
        <p:nvSpPr>
          <p:cNvPr id="29" name="Rectangle 28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" name="Rounded Rectangle 1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Drag and drop some art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r>
              <a:rPr lang="nl-NL" sz="8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endParaRPr lang="nl-NL" sz="800" dirty="0">
              <a:solidFill>
                <a:schemeClr val="tx1"/>
              </a:solidFill>
            </a:endParaRPr>
          </a:p>
          <a:p>
            <a:pPr algn="ctr"/>
            <a:endParaRPr lang="nl-NL" sz="800" dirty="0" smtClean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hlinkClick r:id="rId3" action="ppaction://hlinksldjump"/>
          </p:cNvPr>
          <p:cNvSpPr/>
          <p:nvPr/>
        </p:nvSpPr>
        <p:spPr>
          <a:xfrm>
            <a:off x="4463888" y="4653136"/>
            <a:ext cx="828192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Select Art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8" name="Rectangle 17">
            <a:hlinkClick r:id="rId4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9" name="Rectangle 18">
            <a:hlinkClick r:id="rId5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25" name="Rectangle 24">
            <a:hlinkClick r:id="rId8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hlinkClick r:id="rId9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hlinkClick r:id="" action="ppaction://hlinkshowjump?jump=lastslideviewed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Back </a:t>
            </a:r>
            <a:r>
              <a:rPr lang="nl-NL" sz="1000" dirty="0" err="1" smtClean="0"/>
              <a:t>to</a:t>
            </a:r>
            <a:r>
              <a:rPr lang="nl-NL" sz="1000" dirty="0" smtClean="0"/>
              <a:t> Review</a:t>
            </a:r>
            <a:endParaRPr lang="nl-NL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23" name="Rectangle 22">
            <a:hlinkClick r:id="rId3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5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Approve</a:t>
            </a:r>
            <a:endParaRPr lang="nl-NL" sz="1000" dirty="0"/>
          </a:p>
        </p:txBody>
      </p:sp>
      <p:sp>
        <p:nvSpPr>
          <p:cNvPr id="23" name="Rectangle 22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Review #1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Reject</a:t>
            </a:r>
            <a:endParaRPr lang="nl-N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8" name="Rectangle 27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9" name="Rectangle 28">
            <a:hlinkClick r:id="rId7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31" name="Rectangle 30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4" name="Rectangle 33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2" name="Rectangle 31">
            <a:hlinkClick r:id="rId11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21" name="Rectangle 2">
            <a:hlinkClick r:id="rId12" action="ppaction://hlinksldjump"/>
          </p:cNvPr>
          <p:cNvSpPr/>
          <p:nvPr/>
        </p:nvSpPr>
        <p:spPr>
          <a:xfrm>
            <a:off x="3275856" y="2204864"/>
            <a:ext cx="725104" cy="11184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grpSp>
        <p:nvGrpSpPr>
          <p:cNvPr id="33" name="Groep 32"/>
          <p:cNvGrpSpPr/>
          <p:nvPr/>
        </p:nvGrpSpPr>
        <p:grpSpPr>
          <a:xfrm>
            <a:off x="5940152" y="1988840"/>
            <a:ext cx="1584176" cy="432048"/>
            <a:chOff x="323528" y="4221088"/>
            <a:chExt cx="1584176" cy="432048"/>
          </a:xfrm>
        </p:grpSpPr>
        <p:sp>
          <p:nvSpPr>
            <p:cNvPr id="37" name="Afgeronde rechthoek 36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38" name="5-puntige ster 37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5-puntige ster 38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5-puntige ster 39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5-puntige ster 40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5-puntige ster 41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863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Aprove</a:t>
            </a:r>
            <a:endParaRPr lang="nl-NL" sz="1000" dirty="0"/>
          </a:p>
        </p:txBody>
      </p:sp>
      <p:sp>
        <p:nvSpPr>
          <p:cNvPr id="23" name="Rectangle 22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Lorum Ipsum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Reject</a:t>
            </a:r>
            <a:endParaRPr lang="nl-N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43244" y="851435"/>
            <a:ext cx="1606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Welcome Vegan Movie Critic</a:t>
            </a:r>
            <a:endParaRPr lang="en-US" sz="700" dirty="0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7" name="Rectangle 36">
            <a:hlinkClick r:id="rId9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059832" y="3438525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Explenation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 user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hlinkClick r:id="rId10" action="ppaction://hlinksldjump"/>
          </p:cNvPr>
          <p:cNvSpPr/>
          <p:nvPr/>
        </p:nvSpPr>
        <p:spPr>
          <a:xfrm>
            <a:off x="4348597" y="4941168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Send</a:t>
            </a:r>
            <a:endParaRPr lang="nl-NL" sz="1000" dirty="0"/>
          </a:p>
        </p:txBody>
      </p:sp>
      <p:sp>
        <p:nvSpPr>
          <p:cNvPr id="38" name="Rectangle 2">
            <a:hlinkClick r:id="rId11" action="ppaction://hlinksldjump"/>
          </p:cNvPr>
          <p:cNvSpPr/>
          <p:nvPr/>
        </p:nvSpPr>
        <p:spPr>
          <a:xfrm>
            <a:off x="3275856" y="2204864"/>
            <a:ext cx="725104" cy="11184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grpSp>
        <p:nvGrpSpPr>
          <p:cNvPr id="39" name="Groep 38"/>
          <p:cNvGrpSpPr/>
          <p:nvPr/>
        </p:nvGrpSpPr>
        <p:grpSpPr>
          <a:xfrm>
            <a:off x="5940152" y="1988840"/>
            <a:ext cx="1584176" cy="432048"/>
            <a:chOff x="323528" y="4221088"/>
            <a:chExt cx="1584176" cy="432048"/>
          </a:xfrm>
        </p:grpSpPr>
        <p:sp>
          <p:nvSpPr>
            <p:cNvPr id="40" name="Afgeronde rechthoek 39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41" name="5-puntige ster 40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5-puntige ster 4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5-puntige ster 42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5-puntige ster 43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5-puntige ster 44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Rectangle 1">
            <a:hlinkClick r:id="rId7" action="ppaction://hlinksldjump"/>
          </p:cNvPr>
          <p:cNvSpPr/>
          <p:nvPr/>
        </p:nvSpPr>
        <p:spPr>
          <a:xfrm>
            <a:off x="2120328" y="1902867"/>
            <a:ext cx="5476007" cy="4446314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22" name="Rectangle 21">
            <a:hlinkClick r:id="rId2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Approve</a:t>
            </a:r>
            <a:endParaRPr lang="nl-NL" sz="1000" dirty="0"/>
          </a:p>
        </p:txBody>
      </p:sp>
      <p:sp>
        <p:nvSpPr>
          <p:cNvPr id="23" name="Rectangle 22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Review #2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hlinkClick r:id="rId4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Reject</a:t>
            </a:r>
            <a:endParaRPr lang="nl-N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8" name="Rectangle 27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9" name="Rectangle 28">
            <a:hlinkClick r:id="rId7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31" name="Rectangle 30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  <p:sp>
        <p:nvSpPr>
          <p:cNvPr id="32" name="Rectangle 31">
            <a:hlinkClick r:id="rId11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4" name="Rectangle 2">
            <a:hlinkClick r:id="rId12" action="ppaction://hlinksldjump"/>
          </p:cNvPr>
          <p:cNvSpPr/>
          <p:nvPr/>
        </p:nvSpPr>
        <p:spPr>
          <a:xfrm>
            <a:off x="3275856" y="2204864"/>
            <a:ext cx="725104" cy="11184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grpSp>
        <p:nvGrpSpPr>
          <p:cNvPr id="35" name="Groep 34"/>
          <p:cNvGrpSpPr/>
          <p:nvPr/>
        </p:nvGrpSpPr>
        <p:grpSpPr>
          <a:xfrm>
            <a:off x="5940152" y="1988840"/>
            <a:ext cx="1584176" cy="432048"/>
            <a:chOff x="323528" y="4221088"/>
            <a:chExt cx="1584176" cy="432048"/>
          </a:xfrm>
        </p:grpSpPr>
        <p:sp>
          <p:nvSpPr>
            <p:cNvPr id="36" name="Afgeronde rechthoek 35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37" name="5-puntige ster 36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5-puntige ster 37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5-puntige ster 38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5-puntige ster 39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5-puntige ster 40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977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Aprove</a:t>
            </a:r>
            <a:endParaRPr lang="nl-NL" sz="1000" dirty="0"/>
          </a:p>
        </p:txBody>
      </p:sp>
      <p:sp>
        <p:nvSpPr>
          <p:cNvPr id="23" name="Rectangle 22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059832" y="3429000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1"/>
                </a:solidFill>
              </a:rPr>
              <a:t>Lorum Ipsum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Reject</a:t>
            </a:r>
            <a:endParaRPr lang="nl-N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443244" y="851435"/>
            <a:ext cx="16064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Welcome Vegan Movie Critic</a:t>
            </a:r>
            <a:endParaRPr lang="en-US" sz="700" dirty="0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hlinkClick r:id="rId8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95935" y="2151162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sp>
        <p:nvSpPr>
          <p:cNvPr id="37" name="Rectangle 36">
            <a:hlinkClick r:id="rId9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8" name="Rectangle 2">
            <a:hlinkClick r:id="rId10" action="ppaction://hlinksldjump"/>
          </p:cNvPr>
          <p:cNvSpPr/>
          <p:nvPr/>
        </p:nvSpPr>
        <p:spPr>
          <a:xfrm>
            <a:off x="3275856" y="2204864"/>
            <a:ext cx="725104" cy="11184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grpSp>
        <p:nvGrpSpPr>
          <p:cNvPr id="36" name="Groep 35"/>
          <p:cNvGrpSpPr/>
          <p:nvPr/>
        </p:nvGrpSpPr>
        <p:grpSpPr>
          <a:xfrm>
            <a:off x="5940152" y="1988840"/>
            <a:ext cx="1584176" cy="432048"/>
            <a:chOff x="323528" y="4221088"/>
            <a:chExt cx="1584176" cy="432048"/>
          </a:xfrm>
        </p:grpSpPr>
        <p:sp>
          <p:nvSpPr>
            <p:cNvPr id="39" name="Afgeronde rechthoek 38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40" name="5-puntige ster 39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5-puntige ster 40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5-puntige ster 41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5-puntige ster 42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5-puntige ster 43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5" name="Rectangle 1">
            <a:hlinkClick r:id="rId7" action="ppaction://hlinksldjump"/>
          </p:cNvPr>
          <p:cNvSpPr/>
          <p:nvPr/>
        </p:nvSpPr>
        <p:spPr>
          <a:xfrm>
            <a:off x="2123728" y="1898674"/>
            <a:ext cx="5476007" cy="4446314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16"/>
          <p:cNvSpPr/>
          <p:nvPr/>
        </p:nvSpPr>
        <p:spPr>
          <a:xfrm>
            <a:off x="3059832" y="3438525"/>
            <a:ext cx="3672408" cy="18722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Explenation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 user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9" name="Rectangle 32">
            <a:hlinkClick r:id="rId11" action="ppaction://hlinksldjump"/>
          </p:cNvPr>
          <p:cNvSpPr/>
          <p:nvPr/>
        </p:nvSpPr>
        <p:spPr>
          <a:xfrm>
            <a:off x="4348597" y="4941168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Send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170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9" name="Ovaal 8">
            <a:hlinkClick r:id="rId2" action="ppaction://hlinksldjump"/>
          </p:cNvPr>
          <p:cNvSpPr/>
          <p:nvPr/>
        </p:nvSpPr>
        <p:spPr>
          <a:xfrm>
            <a:off x="4372834" y="4437112"/>
            <a:ext cx="972109" cy="954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Watch</a:t>
            </a:r>
            <a:endParaRPr lang="de-DE" sz="1400" dirty="0"/>
          </a:p>
        </p:txBody>
      </p:sp>
      <p:sp>
        <p:nvSpPr>
          <p:cNvPr id="10" name="Actieknop: Film 9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Member </a:t>
            </a:r>
            <a:r>
              <a:rPr lang="de-DE" sz="1600" dirty="0" err="1" smtClean="0"/>
              <a:t>review</a:t>
            </a:r>
            <a:r>
              <a:rPr lang="de-DE" sz="1600" dirty="0" smtClean="0"/>
              <a:t> #3</a:t>
            </a:r>
            <a:endParaRPr lang="de-DE" sz="1600" dirty="0"/>
          </a:p>
        </p:txBody>
      </p:sp>
      <p:sp>
        <p:nvSpPr>
          <p:cNvPr id="11" name="Rectangle 2">
            <a:hlinkClick r:id="rId3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sp>
        <p:nvSpPr>
          <p:cNvPr id="12" name="Rectangle 21">
            <a:hlinkClick r:id="rId4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Approve</a:t>
            </a:r>
            <a:endParaRPr lang="nl-NL" sz="1000" dirty="0"/>
          </a:p>
        </p:txBody>
      </p:sp>
      <p:sp>
        <p:nvSpPr>
          <p:cNvPr id="13" name="Rectangle 24">
            <a:hlinkClick r:id="rId5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Reject</a:t>
            </a:r>
            <a:endParaRPr lang="nl-NL" sz="10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5868144" y="1277908"/>
            <a:ext cx="1584176" cy="432048"/>
            <a:chOff x="323528" y="4221088"/>
            <a:chExt cx="1584176" cy="432048"/>
          </a:xfrm>
        </p:grpSpPr>
        <p:sp>
          <p:nvSpPr>
            <p:cNvPr id="15" name="Afgeronde rechthoek 14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16" name="5-puntige ster 15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5-puntige ster 16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5-puntige ster 17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5-puntige ster 18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5-puntige ster 19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260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nl-NL" dirty="0" smtClean="0"/>
              <a:t>0:39</a:t>
            </a:r>
            <a:endParaRPr lang="nl-NL" dirty="0"/>
          </a:p>
        </p:txBody>
      </p:sp>
      <p:sp>
        <p:nvSpPr>
          <p:cNvPr id="6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9" name="Ovaal 8">
            <a:hlinkClick r:id="rId2" action="ppaction://hlinksldjump"/>
          </p:cNvPr>
          <p:cNvSpPr/>
          <p:nvPr/>
        </p:nvSpPr>
        <p:spPr>
          <a:xfrm>
            <a:off x="4372834" y="4437112"/>
            <a:ext cx="972109" cy="9541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Watch</a:t>
            </a:r>
            <a:endParaRPr lang="de-DE" sz="1400" dirty="0"/>
          </a:p>
        </p:txBody>
      </p:sp>
      <p:sp>
        <p:nvSpPr>
          <p:cNvPr id="10" name="Actieknop: Film 9">
            <a:hlinkClick r:id="" action="ppaction://noaction" highlightClick="1"/>
          </p:cNvPr>
          <p:cNvSpPr/>
          <p:nvPr/>
        </p:nvSpPr>
        <p:spPr>
          <a:xfrm>
            <a:off x="3927617" y="2420888"/>
            <a:ext cx="1864829" cy="187220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Member </a:t>
            </a:r>
            <a:r>
              <a:rPr lang="de-DE" sz="1600" dirty="0" err="1" smtClean="0"/>
              <a:t>review</a:t>
            </a:r>
            <a:r>
              <a:rPr lang="de-DE" sz="1600" dirty="0" smtClean="0"/>
              <a:t> #4</a:t>
            </a:r>
            <a:endParaRPr lang="de-DE" sz="1600" dirty="0"/>
          </a:p>
        </p:txBody>
      </p:sp>
      <p:sp>
        <p:nvSpPr>
          <p:cNvPr id="11" name="Rectangle 2">
            <a:hlinkClick r:id="rId3" action="ppaction://hlinksldjump"/>
          </p:cNvPr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Change movie cover</a:t>
            </a:r>
            <a:endParaRPr lang="en-US" sz="700" dirty="0"/>
          </a:p>
        </p:txBody>
      </p:sp>
      <p:sp>
        <p:nvSpPr>
          <p:cNvPr id="12" name="Rectangle 21">
            <a:hlinkClick r:id="rId4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Approve</a:t>
            </a:r>
            <a:endParaRPr lang="nl-NL" sz="1000" dirty="0"/>
          </a:p>
        </p:txBody>
      </p:sp>
      <p:sp>
        <p:nvSpPr>
          <p:cNvPr id="13" name="Rectangle 24">
            <a:hlinkClick r:id="rId5" action="ppaction://hlinksldjump"/>
          </p:cNvPr>
          <p:cNvSpPr/>
          <p:nvPr/>
        </p:nvSpPr>
        <p:spPr>
          <a:xfrm>
            <a:off x="4319971" y="5897531"/>
            <a:ext cx="1080120" cy="2520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Reject</a:t>
            </a:r>
            <a:endParaRPr lang="nl-NL" sz="1000" dirty="0"/>
          </a:p>
        </p:txBody>
      </p:sp>
      <p:sp>
        <p:nvSpPr>
          <p:cNvPr id="14" name="Rectangle 1">
            <a:hlinkClick r:id="rId5" action="ppaction://hlinksldjump"/>
          </p:cNvPr>
          <p:cNvSpPr/>
          <p:nvPr/>
        </p:nvSpPr>
        <p:spPr>
          <a:xfrm>
            <a:off x="2102748" y="836713"/>
            <a:ext cx="5476007" cy="5832648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6"/>
          <p:cNvSpPr/>
          <p:nvPr/>
        </p:nvSpPr>
        <p:spPr>
          <a:xfrm>
            <a:off x="3043349" y="3191608"/>
            <a:ext cx="3672408" cy="18502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tx1"/>
                </a:solidFill>
              </a:rPr>
              <a:t>Explenation</a:t>
            </a:r>
            <a:r>
              <a:rPr lang="nl-NL" dirty="0" smtClean="0">
                <a:solidFill>
                  <a:schemeClr val="tx1"/>
                </a:solidFill>
              </a:rPr>
              <a:t> </a:t>
            </a:r>
            <a:r>
              <a:rPr lang="nl-NL" dirty="0" err="1" smtClean="0">
                <a:solidFill>
                  <a:schemeClr val="tx1"/>
                </a:solidFill>
              </a:rPr>
              <a:t>to</a:t>
            </a:r>
            <a:r>
              <a:rPr lang="nl-NL" dirty="0" smtClean="0">
                <a:solidFill>
                  <a:schemeClr val="tx1"/>
                </a:solidFill>
              </a:rPr>
              <a:t> user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32">
            <a:hlinkClick r:id="rId5" action="ppaction://hlinksldjump"/>
          </p:cNvPr>
          <p:cNvSpPr/>
          <p:nvPr/>
        </p:nvSpPr>
        <p:spPr>
          <a:xfrm>
            <a:off x="4332114" y="4694251"/>
            <a:ext cx="1080120" cy="2490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/>
              <a:t>Send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1655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hlinkClick r:id="rId2" action="ppaction://hlinksldjump"/>
          </p:cNvPr>
          <p:cNvSpPr/>
          <p:nvPr/>
        </p:nvSpPr>
        <p:spPr>
          <a:xfrm>
            <a:off x="3744779" y="5517232"/>
            <a:ext cx="1080120" cy="25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Back</a:t>
            </a:r>
            <a:endParaRPr lang="nl-NL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935" y="392840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</a:t>
            </a:r>
            <a:endParaRPr lang="nl-NL" dirty="0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5004048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29" name="Rectangle 28">
            <a:hlinkClick r:id="rId4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8" name="Rectangle 17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19" name="Rectangle 18">
            <a:hlinkClick r:id="rId2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No other Reviews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hlinkClick r:id="rId7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013888" y="224551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4" name="Groep 3"/>
          <p:cNvGrpSpPr/>
          <p:nvPr/>
        </p:nvGrpSpPr>
        <p:grpSpPr>
          <a:xfrm>
            <a:off x="4131715" y="4941168"/>
            <a:ext cx="1584176" cy="432048"/>
            <a:chOff x="323528" y="4221088"/>
            <a:chExt cx="1584176" cy="432048"/>
          </a:xfrm>
        </p:grpSpPr>
        <p:sp>
          <p:nvSpPr>
            <p:cNvPr id="2" name="Afgeronde rechthoek 1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3" name="5-puntige ster 2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5-puntige ster 2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5-puntige ster 25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5-puntige ster 27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5-puntige ster 29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247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>
            <a:hlinkClick r:id="rId2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7" name="Rectangle 26">
            <a:hlinkClick r:id="rId3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8" name="Rectangle 27">
            <a:hlinkClick r:id="rId4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9" name="Rectangle 28">
            <a:hlinkClick r:id="rId5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31" name="Rectangle 30">
            <a:hlinkClick r:id="rId6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32" name="Rectangle 31">
            <a:hlinkClick r:id="rId7" action="ppaction://hlinksldjump"/>
          </p:cNvPr>
          <p:cNvSpPr/>
          <p:nvPr/>
        </p:nvSpPr>
        <p:spPr>
          <a:xfrm>
            <a:off x="455308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Submissions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5543244" y="900000"/>
            <a:ext cx="900000" cy="25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>
                <a:solidFill>
                  <a:schemeClr val="tx1"/>
                </a:solidFill>
              </a:rPr>
              <a:t>Member info</a:t>
            </a:r>
            <a:endParaRPr lang="nl-NL" sz="10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80091"/>
              </p:ext>
            </p:extLst>
          </p:nvPr>
        </p:nvGraphicFramePr>
        <p:xfrm>
          <a:off x="2169110" y="1844826"/>
          <a:ext cx="5355216" cy="39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024"/>
                <a:gridCol w="595024"/>
                <a:gridCol w="595024"/>
                <a:gridCol w="595024"/>
                <a:gridCol w="595024"/>
                <a:gridCol w="595024"/>
                <a:gridCol w="595024"/>
                <a:gridCol w="595024"/>
                <a:gridCol w="595024"/>
              </a:tblGrid>
              <a:tr h="46858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Membership date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Username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Favorite Film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E-mail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E-mail updates activated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Associated 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Membership</a:t>
                      </a:r>
                      <a:r>
                        <a:rPr lang="en-US" sz="800" baseline="0" dirty="0" smtClean="0"/>
                        <a:t> status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Number of reviews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Last</a:t>
                      </a:r>
                      <a:r>
                        <a:rPr lang="en-US" sz="800" baseline="0" dirty="0" smtClean="0"/>
                        <a:t> login</a:t>
                      </a:r>
                      <a:endParaRPr lang="en-US" sz="800" dirty="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14-10-2016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Vegan Movie Critic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Incendies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veganmoviecritic@verganmoviecritic.com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123123123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Active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15-10-2016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15-10-2016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Lucky </a:t>
                      </a:r>
                      <a:r>
                        <a:rPr lang="en-US" sz="800" dirty="0" err="1" smtClean="0"/>
                        <a:t>Luuk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The tennis player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hlinkClick r:id="rId9"/>
                        </a:rPr>
                        <a:t>123@gmail.com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Yes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999888777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Suspended 20-10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18-10-2016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16-10-2016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Fleur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Brokjes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Fleurvanderhonden@gmail.com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666555444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banned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18-10-2016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17-10-2016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Margeaux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 smtClean="0"/>
                        <a:t>Brokjes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Margeauxvanderhonden@gmail.com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333222111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banned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18-10-2016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35641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Rectangle 32">
            <a:hlinkClick r:id="rId10" action="ppaction://hlinksldjump"/>
          </p:cNvPr>
          <p:cNvSpPr/>
          <p:nvPr/>
        </p:nvSpPr>
        <p:spPr>
          <a:xfrm>
            <a:off x="3563888" y="900000"/>
            <a:ext cx="900000" cy="25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 smtClean="0">
                <a:solidFill>
                  <a:schemeClr val="tx1"/>
                </a:solidFill>
              </a:rPr>
              <a:t>Edit</a:t>
            </a:r>
            <a:r>
              <a:rPr lang="nl-NL" sz="1000" dirty="0" smtClean="0">
                <a:solidFill>
                  <a:schemeClr val="tx1"/>
                </a:solidFill>
              </a:rPr>
              <a:t> Reviews</a:t>
            </a:r>
            <a:endParaRPr lang="nl-NL" sz="1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6216" y="849371"/>
            <a:ext cx="16064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Welcome Vegan Movie Critic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7541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7" name="Actieknop: Film 16">
            <a:hlinkClick r:id="" action="ppaction://noaction" highlightClick="1"/>
          </p:cNvPr>
          <p:cNvSpPr/>
          <p:nvPr/>
        </p:nvSpPr>
        <p:spPr>
          <a:xfrm>
            <a:off x="4067944" y="3068960"/>
            <a:ext cx="1584176" cy="1728192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Vermenigvuldigen 17">
            <a:hlinkClick r:id="rId2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oep 18"/>
          <p:cNvGrpSpPr/>
          <p:nvPr/>
        </p:nvGrpSpPr>
        <p:grpSpPr>
          <a:xfrm>
            <a:off x="5868144" y="1277908"/>
            <a:ext cx="1584176" cy="432048"/>
            <a:chOff x="323528" y="4221088"/>
            <a:chExt cx="1584176" cy="432048"/>
          </a:xfrm>
        </p:grpSpPr>
        <p:sp>
          <p:nvSpPr>
            <p:cNvPr id="20" name="Afgeronde rechthoek 19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21" name="5-puntige ster 20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5-puntige ster 2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5-puntige ster 22">
              <a:hlinkClick r:id="rId3" action="ppaction://hlinksldjump"/>
            </p:cNvPr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5-puntige ster 23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5-puntige ster 24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tangle 2"/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Moviecover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4643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l-NL" sz="1600" dirty="0" smtClean="0"/>
              <a:t>	Username</a:t>
            </a:r>
          </a:p>
          <a:p>
            <a:r>
              <a:rPr lang="nl-NL" sz="1600" dirty="0" smtClean="0"/>
              <a:t>	Movie #2</a:t>
            </a:r>
          </a:p>
          <a:p>
            <a:r>
              <a:rPr lang="nl-NL" sz="1600" dirty="0" smtClean="0"/>
              <a:t>	Date </a:t>
            </a:r>
            <a:r>
              <a:rPr lang="nl-NL" sz="1600" dirty="0" err="1" smtClean="0"/>
              <a:t>and</a:t>
            </a:r>
            <a:r>
              <a:rPr lang="nl-NL" sz="1600" dirty="0" smtClean="0"/>
              <a:t> time</a:t>
            </a:r>
          </a:p>
          <a:p>
            <a:r>
              <a:rPr lang="nl-NL" sz="1600" dirty="0" smtClean="0"/>
              <a:t>	Rating</a:t>
            </a:r>
          </a:p>
          <a:p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4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17" name="Actieknop: Film 16">
            <a:hlinkClick r:id="" action="ppaction://noaction" highlightClick="1"/>
          </p:cNvPr>
          <p:cNvSpPr/>
          <p:nvPr/>
        </p:nvSpPr>
        <p:spPr>
          <a:xfrm>
            <a:off x="4067944" y="3068960"/>
            <a:ext cx="1584176" cy="1728192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Vermenigvuldigen 17">
            <a:hlinkClick r:id="rId2" action="ppaction://hlinksldjump"/>
          </p:cNvPr>
          <p:cNvSpPr/>
          <p:nvPr/>
        </p:nvSpPr>
        <p:spPr>
          <a:xfrm>
            <a:off x="7308304" y="836712"/>
            <a:ext cx="288032" cy="242937"/>
          </a:xfrm>
          <a:prstGeom prst="mathMultiply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oep 18"/>
          <p:cNvGrpSpPr/>
          <p:nvPr/>
        </p:nvGrpSpPr>
        <p:grpSpPr>
          <a:xfrm>
            <a:off x="5868144" y="1277908"/>
            <a:ext cx="1584176" cy="432048"/>
            <a:chOff x="323528" y="4221088"/>
            <a:chExt cx="1584176" cy="432048"/>
          </a:xfrm>
        </p:grpSpPr>
        <p:sp>
          <p:nvSpPr>
            <p:cNvPr id="20" name="Afgeronde rechthoek 19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21" name="5-puntige ster 20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5-puntige ster 2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5-puntige ster 22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5-puntige ster 23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5-puntige ster 24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Rectangle 2"/>
          <p:cNvSpPr/>
          <p:nvPr/>
        </p:nvSpPr>
        <p:spPr>
          <a:xfrm>
            <a:off x="2267744" y="905083"/>
            <a:ext cx="648072" cy="93974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 smtClean="0"/>
              <a:t>Moviecover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7244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ight Arrow 24">
            <a:hlinkClick r:id="rId2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ight Arrow 25">
            <a:hlinkClick r:id="rId3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644008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#1</a:t>
            </a:r>
            <a:endParaRPr lang="nl-N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95935" y="392840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 #1</a:t>
            </a:r>
            <a:endParaRPr lang="nl-NL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1" name="Rectangle 20">
            <a:hlinkClick r:id="rId6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3" name="Rectangle 22">
            <a:hlinkClick r:id="rId8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" name="Rounded Rectangle 1">
            <a:hlinkClick r:id="rId2" action="ppaction://hlinksldjump"/>
          </p:cNvPr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Read next Review 1/3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hlinkClick r:id="rId9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4013888" y="224551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24" name="Groep 23"/>
          <p:cNvGrpSpPr/>
          <p:nvPr/>
        </p:nvGrpSpPr>
        <p:grpSpPr>
          <a:xfrm>
            <a:off x="4131715" y="4941168"/>
            <a:ext cx="1584176" cy="432048"/>
            <a:chOff x="323528" y="4221088"/>
            <a:chExt cx="1584176" cy="432048"/>
          </a:xfrm>
        </p:grpSpPr>
        <p:sp>
          <p:nvSpPr>
            <p:cNvPr id="28" name="Afgeronde rechthoek 27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30" name="5-puntige ster 29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5-puntige ster 3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5-puntige ster 32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5-puntige ster 33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5-puntige ster 34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825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3728" y="836712"/>
            <a:ext cx="5472608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2123728" y="1889919"/>
            <a:ext cx="5472607" cy="4446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ight Arrow 24">
            <a:hlinkClick r:id="rId2" action="ppaction://hlinksldjump"/>
          </p:cNvPr>
          <p:cNvSpPr/>
          <p:nvPr/>
        </p:nvSpPr>
        <p:spPr>
          <a:xfrm>
            <a:off x="7092280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ight Arrow 25">
            <a:hlinkClick r:id="rId3" action="ppaction://hlinksldjump"/>
          </p:cNvPr>
          <p:cNvSpPr/>
          <p:nvPr/>
        </p:nvSpPr>
        <p:spPr>
          <a:xfrm rot="10800000">
            <a:off x="2187712" y="40050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644008" y="20608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/>
              <a:t>#1</a:t>
            </a:r>
            <a:endParaRPr lang="nl-NL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995935" y="392840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Review #2</a:t>
            </a:r>
            <a:endParaRPr lang="nl-NL" dirty="0"/>
          </a:p>
        </p:txBody>
      </p:sp>
      <p:sp>
        <p:nvSpPr>
          <p:cNvPr id="14" name="Rectangle 13">
            <a:hlinkClick r:id="rId4" action="ppaction://hlinksldjump"/>
          </p:cNvPr>
          <p:cNvSpPr/>
          <p:nvPr/>
        </p:nvSpPr>
        <p:spPr>
          <a:xfrm>
            <a:off x="4319971" y="5517232"/>
            <a:ext cx="108012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6" name="Rectangle 15">
            <a:hlinkClick r:id="rId3" action="ppaction://hlinksldjump"/>
          </p:cNvPr>
          <p:cNvSpPr/>
          <p:nvPr/>
        </p:nvSpPr>
        <p:spPr>
          <a:xfrm>
            <a:off x="4554048" y="1218827"/>
            <a:ext cx="900000" cy="2520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2016 Top 10</a:t>
            </a:r>
            <a:endParaRPr lang="nl-NL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348597" y="6381328"/>
            <a:ext cx="1440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info@veganmoviecritic.com</a:t>
            </a:r>
            <a:endParaRPr lang="en-US" sz="800" dirty="0"/>
          </a:p>
        </p:txBody>
      </p:sp>
      <p:sp>
        <p:nvSpPr>
          <p:cNvPr id="21" name="Rectangle 20">
            <a:hlinkClick r:id="rId5" action="ppaction://hlinksldjump"/>
          </p:cNvPr>
          <p:cNvSpPr/>
          <p:nvPr/>
        </p:nvSpPr>
        <p:spPr>
          <a:xfrm>
            <a:off x="2257799" y="966827"/>
            <a:ext cx="1080120" cy="50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Logo</a:t>
            </a:r>
            <a:endParaRPr lang="nl-NL" dirty="0"/>
          </a:p>
        </p:txBody>
      </p:sp>
      <p:sp>
        <p:nvSpPr>
          <p:cNvPr id="22" name="Rectangle 21">
            <a:hlinkClick r:id="rId6" action="ppaction://hlinksldjump"/>
          </p:cNvPr>
          <p:cNvSpPr/>
          <p:nvPr/>
        </p:nvSpPr>
        <p:spPr>
          <a:xfrm>
            <a:off x="3563888" y="1218855"/>
            <a:ext cx="900000" cy="25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What’s new</a:t>
            </a:r>
            <a:endParaRPr lang="nl-NL" sz="10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5543244" y="1218482"/>
            <a:ext cx="900000" cy="252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Archive</a:t>
            </a:r>
            <a:endParaRPr lang="nl-NL" sz="1000" dirty="0"/>
          </a:p>
        </p:txBody>
      </p:sp>
      <p:sp>
        <p:nvSpPr>
          <p:cNvPr id="2" name="Rounded Rectangle 1">
            <a:hlinkClick r:id="rId3" action="ppaction://hlinksldjump"/>
          </p:cNvPr>
          <p:cNvSpPr/>
          <p:nvPr/>
        </p:nvSpPr>
        <p:spPr>
          <a:xfrm>
            <a:off x="6732240" y="5965626"/>
            <a:ext cx="792089" cy="2880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 smtClean="0">
                <a:solidFill>
                  <a:schemeClr val="tx1"/>
                </a:solidFill>
              </a:rPr>
              <a:t>Read next Review 2/3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08304" y="6044362"/>
            <a:ext cx="144016" cy="1305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hlinkClick r:id="rId8" action="ppaction://hlinksldjump"/>
          </p:cNvPr>
          <p:cNvSpPr/>
          <p:nvPr/>
        </p:nvSpPr>
        <p:spPr>
          <a:xfrm>
            <a:off x="6516216" y="1218827"/>
            <a:ext cx="900000" cy="252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Review</a:t>
            </a:r>
            <a:endParaRPr lang="nl-NL" sz="1000" dirty="0"/>
          </a:p>
        </p:txBody>
      </p:sp>
      <p:sp>
        <p:nvSpPr>
          <p:cNvPr id="19" name="Rectangle 18">
            <a:hlinkClick r:id="rId9" action="ppaction://hlinksldjump"/>
          </p:cNvPr>
          <p:cNvSpPr/>
          <p:nvPr/>
        </p:nvSpPr>
        <p:spPr>
          <a:xfrm>
            <a:off x="3342879" y="2159288"/>
            <a:ext cx="792088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0" name="TextBox 29"/>
          <p:cNvSpPr txBox="1"/>
          <p:nvPr/>
        </p:nvSpPr>
        <p:spPr>
          <a:xfrm>
            <a:off x="4013888" y="2245514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Username</a:t>
            </a:r>
          </a:p>
          <a:p>
            <a:pPr algn="ctr"/>
            <a:r>
              <a:rPr lang="nl-NL" dirty="0" smtClean="0"/>
              <a:t>Movie #1</a:t>
            </a:r>
          </a:p>
          <a:p>
            <a:pPr algn="ctr"/>
            <a:r>
              <a:rPr lang="nl-NL" dirty="0" smtClean="0"/>
              <a:t>Date and time</a:t>
            </a:r>
          </a:p>
          <a:p>
            <a:pPr algn="ctr"/>
            <a:r>
              <a:rPr lang="nl-NL" dirty="0" smtClean="0"/>
              <a:t>Rating</a:t>
            </a:r>
            <a:endParaRPr lang="nl-NL" dirty="0"/>
          </a:p>
        </p:txBody>
      </p:sp>
      <p:grpSp>
        <p:nvGrpSpPr>
          <p:cNvPr id="24" name="Groep 23"/>
          <p:cNvGrpSpPr/>
          <p:nvPr/>
        </p:nvGrpSpPr>
        <p:grpSpPr>
          <a:xfrm>
            <a:off x="4131715" y="4941168"/>
            <a:ext cx="1584176" cy="432048"/>
            <a:chOff x="323528" y="4221088"/>
            <a:chExt cx="1584176" cy="432048"/>
          </a:xfrm>
        </p:grpSpPr>
        <p:sp>
          <p:nvSpPr>
            <p:cNvPr id="28" name="Afgeronde rechthoek 27"/>
            <p:cNvSpPr/>
            <p:nvPr/>
          </p:nvSpPr>
          <p:spPr>
            <a:xfrm>
              <a:off x="323528" y="4221088"/>
              <a:ext cx="1584176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900" dirty="0" smtClean="0"/>
                <a:t>Rate </a:t>
              </a:r>
              <a:r>
                <a:rPr lang="de-DE" sz="900" dirty="0" err="1" smtClean="0"/>
                <a:t>review</a:t>
              </a:r>
              <a:endParaRPr lang="de-DE" sz="900" dirty="0"/>
            </a:p>
          </p:txBody>
        </p:sp>
        <p:sp>
          <p:nvSpPr>
            <p:cNvPr id="31" name="5-puntige ster 30"/>
            <p:cNvSpPr/>
            <p:nvPr/>
          </p:nvSpPr>
          <p:spPr>
            <a:xfrm>
              <a:off x="127220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5-puntige ster 31"/>
            <p:cNvSpPr/>
            <p:nvPr/>
          </p:nvSpPr>
          <p:spPr>
            <a:xfrm>
              <a:off x="1488232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5-puntige ster 32"/>
            <p:cNvSpPr/>
            <p:nvPr/>
          </p:nvSpPr>
          <p:spPr>
            <a:xfrm>
              <a:off x="1056184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5-puntige ster 33"/>
            <p:cNvSpPr/>
            <p:nvPr/>
          </p:nvSpPr>
          <p:spPr>
            <a:xfrm>
              <a:off x="840160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5-puntige ster 34"/>
            <p:cNvSpPr/>
            <p:nvPr/>
          </p:nvSpPr>
          <p:spPr>
            <a:xfrm>
              <a:off x="624568" y="4446260"/>
              <a:ext cx="144016" cy="144016"/>
            </a:xfrm>
            <a:prstGeom prst="star5">
              <a:avLst/>
            </a:prstGeom>
            <a:solidFill>
              <a:srgbClr val="FFCC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832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Microsoft Office PowerPoint</Application>
  <PresentationFormat>Diavoorstelling (4:3)</PresentationFormat>
  <Paragraphs>799</Paragraphs>
  <Slides>50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50</vt:i4>
      </vt:variant>
    </vt:vector>
  </HeadingPairs>
  <TitlesOfParts>
    <vt:vector size="51" baseType="lpstr"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Triplesol T</dc:creator>
  <cp:lastModifiedBy>Triplesol II</cp:lastModifiedBy>
  <cp:revision>82</cp:revision>
  <dcterms:created xsi:type="dcterms:W3CDTF">2016-10-12T19:24:09Z</dcterms:created>
  <dcterms:modified xsi:type="dcterms:W3CDTF">2016-11-01T21:16:48Z</dcterms:modified>
</cp:coreProperties>
</file>