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5" r:id="rId9"/>
    <p:sldId id="266" r:id="rId10"/>
    <p:sldId id="269" r:id="rId11"/>
    <p:sldId id="267" r:id="rId12"/>
    <p:sldId id="268" r:id="rId13"/>
    <p:sldId id="271" r:id="rId14"/>
    <p:sldId id="270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11EBE3-5BD6-49A8-8B33-B594E64D99B7}" v="58" dt="2024-04-11T19:32:20.625"/>
    <p1510:client id="{8BDA88E9-3100-447D-A4E0-B887CAB45365}" v="3" dt="2024-04-11T15:07:30.8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7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wel de Souza Freitas" userId="0239695f-dad7-46d4-9d4b-7c216ef484a5" providerId="ADAL" clId="{6611EBE3-5BD6-49A8-8B33-B594E64D99B7}"/>
    <pc:docChg chg="undo custSel addSld delSld modSld">
      <pc:chgData name="Maxwel de Souza Freitas" userId="0239695f-dad7-46d4-9d4b-7c216ef484a5" providerId="ADAL" clId="{6611EBE3-5BD6-49A8-8B33-B594E64D99B7}" dt="2024-04-11T19:32:20.625" v="1011" actId="207"/>
      <pc:docMkLst>
        <pc:docMk/>
      </pc:docMkLst>
      <pc:sldChg chg="addSp delSp modSp mod">
        <pc:chgData name="Maxwel de Souza Freitas" userId="0239695f-dad7-46d4-9d4b-7c216ef484a5" providerId="ADAL" clId="{6611EBE3-5BD6-49A8-8B33-B594E64D99B7}" dt="2024-04-11T19:30:21.482" v="1004" actId="1076"/>
        <pc:sldMkLst>
          <pc:docMk/>
          <pc:sldMk cId="3590866565" sldId="259"/>
        </pc:sldMkLst>
        <pc:picChg chg="add del mod">
          <ac:chgData name="Maxwel de Souza Freitas" userId="0239695f-dad7-46d4-9d4b-7c216ef484a5" providerId="ADAL" clId="{6611EBE3-5BD6-49A8-8B33-B594E64D99B7}" dt="2024-04-11T19:30:09.776" v="1001" actId="478"/>
          <ac:picMkLst>
            <pc:docMk/>
            <pc:sldMk cId="3590866565" sldId="259"/>
            <ac:picMk id="4" creationId="{E88C7F92-28CD-F1D7-3122-3FEDBE545289}"/>
          </ac:picMkLst>
        </pc:picChg>
        <pc:picChg chg="add mod">
          <ac:chgData name="Maxwel de Souza Freitas" userId="0239695f-dad7-46d4-9d4b-7c216ef484a5" providerId="ADAL" clId="{6611EBE3-5BD6-49A8-8B33-B594E64D99B7}" dt="2024-04-11T19:30:21.482" v="1004" actId="1076"/>
          <ac:picMkLst>
            <pc:docMk/>
            <pc:sldMk cId="3590866565" sldId="259"/>
            <ac:picMk id="6" creationId="{3E44D74F-BFC5-A0A3-6356-54BEDD24D62D}"/>
          </ac:picMkLst>
        </pc:picChg>
        <pc:picChg chg="del">
          <ac:chgData name="Maxwel de Souza Freitas" userId="0239695f-dad7-46d4-9d4b-7c216ef484a5" providerId="ADAL" clId="{6611EBE3-5BD6-49A8-8B33-B594E64D99B7}" dt="2024-04-11T19:28:55.755" v="995" actId="478"/>
          <ac:picMkLst>
            <pc:docMk/>
            <pc:sldMk cId="3590866565" sldId="259"/>
            <ac:picMk id="8" creationId="{523D23F3-19A2-E5B6-67BA-C4DC95BA51D6}"/>
          </ac:picMkLst>
        </pc:picChg>
      </pc:sldChg>
      <pc:sldChg chg="modSp">
        <pc:chgData name="Maxwel de Souza Freitas" userId="0239695f-dad7-46d4-9d4b-7c216ef484a5" providerId="ADAL" clId="{6611EBE3-5BD6-49A8-8B33-B594E64D99B7}" dt="2024-04-11T19:32:20.625" v="1011" actId="207"/>
        <pc:sldMkLst>
          <pc:docMk/>
          <pc:sldMk cId="1668151839" sldId="261"/>
        </pc:sldMkLst>
        <pc:graphicFrameChg chg="mod">
          <ac:chgData name="Maxwel de Souza Freitas" userId="0239695f-dad7-46d4-9d4b-7c216ef484a5" providerId="ADAL" clId="{6611EBE3-5BD6-49A8-8B33-B594E64D99B7}" dt="2024-04-11T19:32:20.625" v="1011" actId="207"/>
          <ac:graphicFrameMkLst>
            <pc:docMk/>
            <pc:sldMk cId="1668151839" sldId="261"/>
            <ac:graphicFrameMk id="5" creationId="{13ADD1F5-3FD2-5372-492A-A43A162A6CBA}"/>
          </ac:graphicFrameMkLst>
        </pc:graphicFrameChg>
      </pc:sldChg>
      <pc:sldChg chg="addSp modSp del mod setBg">
        <pc:chgData name="Maxwel de Souza Freitas" userId="0239695f-dad7-46d4-9d4b-7c216ef484a5" providerId="ADAL" clId="{6611EBE3-5BD6-49A8-8B33-B594E64D99B7}" dt="2024-04-11T16:13:12.071" v="1" actId="2696"/>
        <pc:sldMkLst>
          <pc:docMk/>
          <pc:sldMk cId="3459916763" sldId="262"/>
        </pc:sldMkLst>
        <pc:spChg chg="mod">
          <ac:chgData name="Maxwel de Souza Freitas" userId="0239695f-dad7-46d4-9d4b-7c216ef484a5" providerId="ADAL" clId="{6611EBE3-5BD6-49A8-8B33-B594E64D99B7}" dt="2024-04-11T16:13:03.934" v="0" actId="26606"/>
          <ac:spMkLst>
            <pc:docMk/>
            <pc:sldMk cId="3459916763" sldId="262"/>
            <ac:spMk id="2" creationId="{8DB29201-805E-03E1-092B-25A5C60AF15B}"/>
          </ac:spMkLst>
        </pc:spChg>
        <pc:spChg chg="mod">
          <ac:chgData name="Maxwel de Souza Freitas" userId="0239695f-dad7-46d4-9d4b-7c216ef484a5" providerId="ADAL" clId="{6611EBE3-5BD6-49A8-8B33-B594E64D99B7}" dt="2024-04-11T16:13:03.934" v="0" actId="26606"/>
          <ac:spMkLst>
            <pc:docMk/>
            <pc:sldMk cId="3459916763" sldId="262"/>
            <ac:spMk id="3" creationId="{25AF3B2D-9E5A-1B61-6616-1CBB3A5DCC17}"/>
          </ac:spMkLst>
        </pc:spChg>
        <pc:spChg chg="add">
          <ac:chgData name="Maxwel de Souza Freitas" userId="0239695f-dad7-46d4-9d4b-7c216ef484a5" providerId="ADAL" clId="{6611EBE3-5BD6-49A8-8B33-B594E64D99B7}" dt="2024-04-11T16:13:03.934" v="0" actId="26606"/>
          <ac:spMkLst>
            <pc:docMk/>
            <pc:sldMk cId="3459916763" sldId="262"/>
            <ac:spMk id="8" creationId="{70DFC902-7D23-471A-B557-B6B6917D7A0D}"/>
          </ac:spMkLst>
        </pc:spChg>
        <pc:spChg chg="add">
          <ac:chgData name="Maxwel de Souza Freitas" userId="0239695f-dad7-46d4-9d4b-7c216ef484a5" providerId="ADAL" clId="{6611EBE3-5BD6-49A8-8B33-B594E64D99B7}" dt="2024-04-11T16:13:03.934" v="0" actId="26606"/>
          <ac:spMkLst>
            <pc:docMk/>
            <pc:sldMk cId="3459916763" sldId="262"/>
            <ac:spMk id="10" creationId="{A55D5633-D557-4DCA-982C-FF36EB7A1C00}"/>
          </ac:spMkLst>
        </pc:spChg>
        <pc:spChg chg="add">
          <ac:chgData name="Maxwel de Souza Freitas" userId="0239695f-dad7-46d4-9d4b-7c216ef484a5" providerId="ADAL" clId="{6611EBE3-5BD6-49A8-8B33-B594E64D99B7}" dt="2024-04-11T16:13:03.934" v="0" actId="26606"/>
          <ac:spMkLst>
            <pc:docMk/>
            <pc:sldMk cId="3459916763" sldId="262"/>
            <ac:spMk id="12" creationId="{450D3AD2-FA80-415F-A9CE-54D884561CD7}"/>
          </ac:spMkLst>
        </pc:spChg>
      </pc:sldChg>
      <pc:sldChg chg="delSp add del setBg delDesignElem">
        <pc:chgData name="Maxwel de Souza Freitas" userId="0239695f-dad7-46d4-9d4b-7c216ef484a5" providerId="ADAL" clId="{6611EBE3-5BD6-49A8-8B33-B594E64D99B7}" dt="2024-04-11T16:13:26.381" v="5" actId="47"/>
        <pc:sldMkLst>
          <pc:docMk/>
          <pc:sldMk cId="182551373" sldId="264"/>
        </pc:sldMkLst>
        <pc:spChg chg="del">
          <ac:chgData name="Maxwel de Souza Freitas" userId="0239695f-dad7-46d4-9d4b-7c216ef484a5" providerId="ADAL" clId="{6611EBE3-5BD6-49A8-8B33-B594E64D99B7}" dt="2024-04-11T16:13:17.143" v="3"/>
          <ac:spMkLst>
            <pc:docMk/>
            <pc:sldMk cId="182551373" sldId="264"/>
            <ac:spMk id="22" creationId="{BACC6370-2D7E-4714-9D71-7542949D7D5D}"/>
          </ac:spMkLst>
        </pc:spChg>
        <pc:spChg chg="del">
          <ac:chgData name="Maxwel de Souza Freitas" userId="0239695f-dad7-46d4-9d4b-7c216ef484a5" providerId="ADAL" clId="{6611EBE3-5BD6-49A8-8B33-B594E64D99B7}" dt="2024-04-11T16:13:17.143" v="3"/>
          <ac:spMkLst>
            <pc:docMk/>
            <pc:sldMk cId="182551373" sldId="264"/>
            <ac:spMk id="24" creationId="{F68B3F68-107C-434F-AA38-110D5EA91B85}"/>
          </ac:spMkLst>
        </pc:spChg>
        <pc:spChg chg="del">
          <ac:chgData name="Maxwel de Souza Freitas" userId="0239695f-dad7-46d4-9d4b-7c216ef484a5" providerId="ADAL" clId="{6611EBE3-5BD6-49A8-8B33-B594E64D99B7}" dt="2024-04-11T16:13:17.143" v="3"/>
          <ac:spMkLst>
            <pc:docMk/>
            <pc:sldMk cId="182551373" sldId="264"/>
            <ac:spMk id="26" creationId="{AAD0DBB9-1A4B-4391-81D4-CB19F9AB918A}"/>
          </ac:spMkLst>
        </pc:spChg>
        <pc:spChg chg="del">
          <ac:chgData name="Maxwel de Souza Freitas" userId="0239695f-dad7-46d4-9d4b-7c216ef484a5" providerId="ADAL" clId="{6611EBE3-5BD6-49A8-8B33-B594E64D99B7}" dt="2024-04-11T16:13:17.143" v="3"/>
          <ac:spMkLst>
            <pc:docMk/>
            <pc:sldMk cId="182551373" sldId="264"/>
            <ac:spMk id="28" creationId="{063BBA22-50EA-4C4D-BE05-F1CE4E63AA56}"/>
          </ac:spMkLst>
        </pc:spChg>
      </pc:sldChg>
      <pc:sldChg chg="addSp delSp modSp add mod">
        <pc:chgData name="Maxwel de Souza Freitas" userId="0239695f-dad7-46d4-9d4b-7c216ef484a5" providerId="ADAL" clId="{6611EBE3-5BD6-49A8-8B33-B594E64D99B7}" dt="2024-04-11T16:31:29.473" v="188"/>
        <pc:sldMkLst>
          <pc:docMk/>
          <pc:sldMk cId="296239340" sldId="265"/>
        </pc:sldMkLst>
        <pc:spChg chg="mod">
          <ac:chgData name="Maxwel de Souza Freitas" userId="0239695f-dad7-46d4-9d4b-7c216ef484a5" providerId="ADAL" clId="{6611EBE3-5BD6-49A8-8B33-B594E64D99B7}" dt="2024-04-11T16:13:49.754" v="24" actId="20577"/>
          <ac:spMkLst>
            <pc:docMk/>
            <pc:sldMk cId="296239340" sldId="265"/>
            <ac:spMk id="2" creationId="{FF793BD3-4745-E603-1B4A-91C33297DA13}"/>
          </ac:spMkLst>
        </pc:spChg>
        <pc:spChg chg="add del mod">
          <ac:chgData name="Maxwel de Souza Freitas" userId="0239695f-dad7-46d4-9d4b-7c216ef484a5" providerId="ADAL" clId="{6611EBE3-5BD6-49A8-8B33-B594E64D99B7}" dt="2024-04-11T16:24:40.152" v="26" actId="478"/>
          <ac:spMkLst>
            <pc:docMk/>
            <pc:sldMk cId="296239340" sldId="265"/>
            <ac:spMk id="4" creationId="{1FA8C9FA-E8C5-A3D7-A533-F8247307C167}"/>
          </ac:spMkLst>
        </pc:spChg>
        <pc:spChg chg="add mod">
          <ac:chgData name="Maxwel de Souza Freitas" userId="0239695f-dad7-46d4-9d4b-7c216ef484a5" providerId="ADAL" clId="{6611EBE3-5BD6-49A8-8B33-B594E64D99B7}" dt="2024-04-11T16:25:17.440" v="31" actId="208"/>
          <ac:spMkLst>
            <pc:docMk/>
            <pc:sldMk cId="296239340" sldId="265"/>
            <ac:spMk id="8" creationId="{769C84F8-4E3E-AC26-E811-D7EE7BA84A53}"/>
          </ac:spMkLst>
        </pc:spChg>
        <pc:spChg chg="add mod">
          <ac:chgData name="Maxwel de Souza Freitas" userId="0239695f-dad7-46d4-9d4b-7c216ef484a5" providerId="ADAL" clId="{6611EBE3-5BD6-49A8-8B33-B594E64D99B7}" dt="2024-04-11T16:25:33.840" v="34" actId="14100"/>
          <ac:spMkLst>
            <pc:docMk/>
            <pc:sldMk cId="296239340" sldId="265"/>
            <ac:spMk id="10" creationId="{6E7D8B1E-2CA2-9AE8-BECF-A788A0DFA1FD}"/>
          </ac:spMkLst>
        </pc:spChg>
        <pc:spChg chg="add mod">
          <ac:chgData name="Maxwel de Souza Freitas" userId="0239695f-dad7-46d4-9d4b-7c216ef484a5" providerId="ADAL" clId="{6611EBE3-5BD6-49A8-8B33-B594E64D99B7}" dt="2024-04-11T16:25:54.528" v="37" actId="14100"/>
          <ac:spMkLst>
            <pc:docMk/>
            <pc:sldMk cId="296239340" sldId="265"/>
            <ac:spMk id="12" creationId="{ED8233F2-041B-6573-E93E-BCF5DE1F8337}"/>
          </ac:spMkLst>
        </pc:spChg>
        <pc:spChg chg="add del mod topLvl">
          <ac:chgData name="Maxwel de Souza Freitas" userId="0239695f-dad7-46d4-9d4b-7c216ef484a5" providerId="ADAL" clId="{6611EBE3-5BD6-49A8-8B33-B594E64D99B7}" dt="2024-04-11T16:27:06.561" v="76" actId="478"/>
          <ac:spMkLst>
            <pc:docMk/>
            <pc:sldMk cId="296239340" sldId="265"/>
            <ac:spMk id="16" creationId="{D44F6B3C-5288-8772-78AB-CB454057DFAF}"/>
          </ac:spMkLst>
        </pc:spChg>
        <pc:spChg chg="add del mod topLvl">
          <ac:chgData name="Maxwel de Souza Freitas" userId="0239695f-dad7-46d4-9d4b-7c216ef484a5" providerId="ADAL" clId="{6611EBE3-5BD6-49A8-8B33-B594E64D99B7}" dt="2024-04-11T16:27:04.632" v="75" actId="478"/>
          <ac:spMkLst>
            <pc:docMk/>
            <pc:sldMk cId="296239340" sldId="265"/>
            <ac:spMk id="17" creationId="{5F14529A-64B8-CE7D-BC88-761146F7B945}"/>
          </ac:spMkLst>
        </pc:spChg>
        <pc:spChg chg="add mod">
          <ac:chgData name="Maxwel de Souza Freitas" userId="0239695f-dad7-46d4-9d4b-7c216ef484a5" providerId="ADAL" clId="{6611EBE3-5BD6-49A8-8B33-B594E64D99B7}" dt="2024-04-11T16:28:59.839" v="119" actId="1076"/>
          <ac:spMkLst>
            <pc:docMk/>
            <pc:sldMk cId="296239340" sldId="265"/>
            <ac:spMk id="18" creationId="{0AAC2ADC-D37E-00A7-A7B5-2D4849F5DF52}"/>
          </ac:spMkLst>
        </pc:spChg>
        <pc:spChg chg="add mod">
          <ac:chgData name="Maxwel de Souza Freitas" userId="0239695f-dad7-46d4-9d4b-7c216ef484a5" providerId="ADAL" clId="{6611EBE3-5BD6-49A8-8B33-B594E64D99B7}" dt="2024-04-11T16:29:09.008" v="120" actId="1076"/>
          <ac:spMkLst>
            <pc:docMk/>
            <pc:sldMk cId="296239340" sldId="265"/>
            <ac:spMk id="19" creationId="{D98E842E-EC3A-4A81-61DD-C3AABEFC7543}"/>
          </ac:spMkLst>
        </pc:spChg>
        <pc:spChg chg="add mod">
          <ac:chgData name="Maxwel de Souza Freitas" userId="0239695f-dad7-46d4-9d4b-7c216ef484a5" providerId="ADAL" clId="{6611EBE3-5BD6-49A8-8B33-B594E64D99B7}" dt="2024-04-11T16:29:20.002" v="121" actId="1076"/>
          <ac:spMkLst>
            <pc:docMk/>
            <pc:sldMk cId="296239340" sldId="265"/>
            <ac:spMk id="20" creationId="{8DC26317-42BA-7479-57DF-4C1DAB9300FC}"/>
          </ac:spMkLst>
        </pc:spChg>
        <pc:spChg chg="add del mod">
          <ac:chgData name="Maxwel de Souza Freitas" userId="0239695f-dad7-46d4-9d4b-7c216ef484a5" providerId="ADAL" clId="{6611EBE3-5BD6-49A8-8B33-B594E64D99B7}" dt="2024-04-11T16:29:46.440" v="124" actId="478"/>
          <ac:spMkLst>
            <pc:docMk/>
            <pc:sldMk cId="296239340" sldId="265"/>
            <ac:spMk id="21" creationId="{BC3AFF6C-2B8F-8695-7257-9607C5BC3CCA}"/>
          </ac:spMkLst>
        </pc:spChg>
        <pc:spChg chg="add mod topLvl">
          <ac:chgData name="Maxwel de Souza Freitas" userId="0239695f-dad7-46d4-9d4b-7c216ef484a5" providerId="ADAL" clId="{6611EBE3-5BD6-49A8-8B33-B594E64D99B7}" dt="2024-04-11T16:29:50.996" v="125" actId="21"/>
          <ac:spMkLst>
            <pc:docMk/>
            <pc:sldMk cId="296239340" sldId="265"/>
            <ac:spMk id="23" creationId="{47BECB61-0355-9446-B1D0-2F0140EFCCC6}"/>
          </ac:spMkLst>
        </pc:spChg>
        <pc:spChg chg="add del mod topLvl">
          <ac:chgData name="Maxwel de Souza Freitas" userId="0239695f-dad7-46d4-9d4b-7c216ef484a5" providerId="ADAL" clId="{6611EBE3-5BD6-49A8-8B33-B594E64D99B7}" dt="2024-04-11T16:29:50.996" v="125" actId="21"/>
          <ac:spMkLst>
            <pc:docMk/>
            <pc:sldMk cId="296239340" sldId="265"/>
            <ac:spMk id="24" creationId="{67E72D17-5091-5B81-1F4F-6047F4910367}"/>
          </ac:spMkLst>
        </pc:spChg>
        <pc:spChg chg="add mod">
          <ac:chgData name="Maxwel de Souza Freitas" userId="0239695f-dad7-46d4-9d4b-7c216ef484a5" providerId="ADAL" clId="{6611EBE3-5BD6-49A8-8B33-B594E64D99B7}" dt="2024-04-11T16:31:28.226" v="187" actId="14100"/>
          <ac:spMkLst>
            <pc:docMk/>
            <pc:sldMk cId="296239340" sldId="265"/>
            <ac:spMk id="25" creationId="{A2E5CAE9-AEBD-8F16-45E2-6C6BB4BA57F5}"/>
          </ac:spMkLst>
        </pc:spChg>
        <pc:spChg chg="add del mod">
          <ac:chgData name="Maxwel de Souza Freitas" userId="0239695f-dad7-46d4-9d4b-7c216ef484a5" providerId="ADAL" clId="{6611EBE3-5BD6-49A8-8B33-B594E64D99B7}" dt="2024-04-11T16:31:29.473" v="188"/>
          <ac:spMkLst>
            <pc:docMk/>
            <pc:sldMk cId="296239340" sldId="265"/>
            <ac:spMk id="26" creationId="{4D35ED2D-5604-4818-1E21-F8A7E0F5427C}"/>
          </ac:spMkLst>
        </pc:spChg>
        <pc:grpChg chg="add del mod">
          <ac:chgData name="Maxwel de Souza Freitas" userId="0239695f-dad7-46d4-9d4b-7c216ef484a5" providerId="ADAL" clId="{6611EBE3-5BD6-49A8-8B33-B594E64D99B7}" dt="2024-04-11T16:27:04.632" v="75" actId="478"/>
          <ac:grpSpMkLst>
            <pc:docMk/>
            <pc:sldMk cId="296239340" sldId="265"/>
            <ac:grpSpMk id="14" creationId="{5A7B77BA-9395-196F-1007-F55BF71A99C4}"/>
          </ac:grpSpMkLst>
        </pc:grpChg>
        <pc:grpChg chg="add del mod">
          <ac:chgData name="Maxwel de Souza Freitas" userId="0239695f-dad7-46d4-9d4b-7c216ef484a5" providerId="ADAL" clId="{6611EBE3-5BD6-49A8-8B33-B594E64D99B7}" dt="2024-04-11T16:29:50.996" v="125" actId="21"/>
          <ac:grpSpMkLst>
            <pc:docMk/>
            <pc:sldMk cId="296239340" sldId="265"/>
            <ac:grpSpMk id="22" creationId="{79B7BE45-1B7A-473D-13B7-D5D8C20D8672}"/>
          </ac:grpSpMkLst>
        </pc:grpChg>
        <pc:graphicFrameChg chg="del">
          <ac:chgData name="Maxwel de Souza Freitas" userId="0239695f-dad7-46d4-9d4b-7c216ef484a5" providerId="ADAL" clId="{6611EBE3-5BD6-49A8-8B33-B594E64D99B7}" dt="2024-04-11T16:13:30.577" v="6" actId="478"/>
          <ac:graphicFrameMkLst>
            <pc:docMk/>
            <pc:sldMk cId="296239340" sldId="265"/>
            <ac:graphicFrameMk id="5" creationId="{13ADD1F5-3FD2-5372-492A-A43A162A6CBA}"/>
          </ac:graphicFrameMkLst>
        </pc:graphicFrameChg>
        <pc:picChg chg="add mod">
          <ac:chgData name="Maxwel de Souza Freitas" userId="0239695f-dad7-46d4-9d4b-7c216ef484a5" providerId="ADAL" clId="{6611EBE3-5BD6-49A8-8B33-B594E64D99B7}" dt="2024-04-11T16:24:46.287" v="28" actId="1076"/>
          <ac:picMkLst>
            <pc:docMk/>
            <pc:sldMk cId="296239340" sldId="265"/>
            <ac:picMk id="7" creationId="{E679733D-FF8C-98C9-1240-EBA0BF71C31F}"/>
          </ac:picMkLst>
        </pc:picChg>
      </pc:sldChg>
      <pc:sldChg chg="addSp delSp modSp add mod">
        <pc:chgData name="Maxwel de Souza Freitas" userId="0239695f-dad7-46d4-9d4b-7c216ef484a5" providerId="ADAL" clId="{6611EBE3-5BD6-49A8-8B33-B594E64D99B7}" dt="2024-04-11T18:32:08.026" v="886" actId="1076"/>
        <pc:sldMkLst>
          <pc:docMk/>
          <pc:sldMk cId="1335820889" sldId="266"/>
        </pc:sldMkLst>
        <pc:spChg chg="mod">
          <ac:chgData name="Maxwel de Souza Freitas" userId="0239695f-dad7-46d4-9d4b-7c216ef484a5" providerId="ADAL" clId="{6611EBE3-5BD6-49A8-8B33-B594E64D99B7}" dt="2024-04-11T18:31:01.354" v="868" actId="20577"/>
          <ac:spMkLst>
            <pc:docMk/>
            <pc:sldMk cId="1335820889" sldId="266"/>
            <ac:spMk id="2" creationId="{FF793BD3-4745-E603-1B4A-91C33297DA13}"/>
          </ac:spMkLst>
        </pc:spChg>
        <pc:spChg chg="del">
          <ac:chgData name="Maxwel de Souza Freitas" userId="0239695f-dad7-46d4-9d4b-7c216ef484a5" providerId="ADAL" clId="{6611EBE3-5BD6-49A8-8B33-B594E64D99B7}" dt="2024-04-11T16:31:44.072" v="195" actId="478"/>
          <ac:spMkLst>
            <pc:docMk/>
            <pc:sldMk cId="1335820889" sldId="266"/>
            <ac:spMk id="4" creationId="{1FA8C9FA-E8C5-A3D7-A533-F8247307C167}"/>
          </ac:spMkLst>
        </pc:spChg>
        <pc:spChg chg="add mod">
          <ac:chgData name="Maxwel de Souza Freitas" userId="0239695f-dad7-46d4-9d4b-7c216ef484a5" providerId="ADAL" clId="{6611EBE3-5BD6-49A8-8B33-B594E64D99B7}" dt="2024-04-11T17:54:59.789" v="224"/>
          <ac:spMkLst>
            <pc:docMk/>
            <pc:sldMk cId="1335820889" sldId="266"/>
            <ac:spMk id="20" creationId="{0D1D93E9-0008-6A54-64CD-021434DB6918}"/>
          </ac:spMkLst>
        </pc:spChg>
        <pc:spChg chg="add mod">
          <ac:chgData name="Maxwel de Souza Freitas" userId="0239695f-dad7-46d4-9d4b-7c216ef484a5" providerId="ADAL" clId="{6611EBE3-5BD6-49A8-8B33-B594E64D99B7}" dt="2024-04-11T17:55:24.663" v="231" actId="1076"/>
          <ac:spMkLst>
            <pc:docMk/>
            <pc:sldMk cId="1335820889" sldId="266"/>
            <ac:spMk id="21" creationId="{64AC9873-487F-ABC8-F44D-B8D78CFB016F}"/>
          </ac:spMkLst>
        </pc:spChg>
        <pc:spChg chg="add del mod topLvl">
          <ac:chgData name="Maxwel de Souza Freitas" userId="0239695f-dad7-46d4-9d4b-7c216ef484a5" providerId="ADAL" clId="{6611EBE3-5BD6-49A8-8B33-B594E64D99B7}" dt="2024-04-11T17:55:20.639" v="230" actId="478"/>
          <ac:spMkLst>
            <pc:docMk/>
            <pc:sldMk cId="1335820889" sldId="266"/>
            <ac:spMk id="22" creationId="{551C6639-DC50-A435-3E6E-B08C09CFB296}"/>
          </ac:spMkLst>
        </pc:spChg>
        <pc:spChg chg="add del mod topLvl">
          <ac:chgData name="Maxwel de Souza Freitas" userId="0239695f-dad7-46d4-9d4b-7c216ef484a5" providerId="ADAL" clId="{6611EBE3-5BD6-49A8-8B33-B594E64D99B7}" dt="2024-04-11T17:55:48.390" v="240" actId="478"/>
          <ac:spMkLst>
            <pc:docMk/>
            <pc:sldMk cId="1335820889" sldId="266"/>
            <ac:spMk id="23" creationId="{40CB6C48-32A3-3D1E-57A0-7CD38F276F5C}"/>
          </ac:spMkLst>
        </pc:spChg>
        <pc:spChg chg="add mod topLvl">
          <ac:chgData name="Maxwel de Souza Freitas" userId="0239695f-dad7-46d4-9d4b-7c216ef484a5" providerId="ADAL" clId="{6611EBE3-5BD6-49A8-8B33-B594E64D99B7}" dt="2024-04-11T18:32:02.426" v="885" actId="164"/>
          <ac:spMkLst>
            <pc:docMk/>
            <pc:sldMk cId="1335820889" sldId="266"/>
            <ac:spMk id="25" creationId="{9C674BE9-69CA-4304-B4E8-FBC6A30FAFEB}"/>
          </ac:spMkLst>
        </pc:spChg>
        <pc:spChg chg="add del mod topLvl">
          <ac:chgData name="Maxwel de Souza Freitas" userId="0239695f-dad7-46d4-9d4b-7c216ef484a5" providerId="ADAL" clId="{6611EBE3-5BD6-49A8-8B33-B594E64D99B7}" dt="2024-04-11T17:56:16.095" v="248" actId="478"/>
          <ac:spMkLst>
            <pc:docMk/>
            <pc:sldMk cId="1335820889" sldId="266"/>
            <ac:spMk id="26" creationId="{E62C7E94-DA62-4418-8331-1CC582421FFA}"/>
          </ac:spMkLst>
        </pc:spChg>
        <pc:spChg chg="del mod topLvl">
          <ac:chgData name="Maxwel de Souza Freitas" userId="0239695f-dad7-46d4-9d4b-7c216ef484a5" providerId="ADAL" clId="{6611EBE3-5BD6-49A8-8B33-B594E64D99B7}" dt="2024-04-11T17:56:19.073" v="250" actId="478"/>
          <ac:spMkLst>
            <pc:docMk/>
            <pc:sldMk cId="1335820889" sldId="266"/>
            <ac:spMk id="28" creationId="{72D10C82-CB98-F9B4-B6E5-9B46A495CEC6}"/>
          </ac:spMkLst>
        </pc:spChg>
        <pc:spChg chg="del mod topLvl">
          <ac:chgData name="Maxwel de Souza Freitas" userId="0239695f-dad7-46d4-9d4b-7c216ef484a5" providerId="ADAL" clId="{6611EBE3-5BD6-49A8-8B33-B594E64D99B7}" dt="2024-04-11T17:56:18.375" v="249" actId="478"/>
          <ac:spMkLst>
            <pc:docMk/>
            <pc:sldMk cId="1335820889" sldId="266"/>
            <ac:spMk id="29" creationId="{946683D8-3F74-77AE-8D9D-516AB86A3D90}"/>
          </ac:spMkLst>
        </pc:spChg>
        <pc:spChg chg="add mod">
          <ac:chgData name="Maxwel de Souza Freitas" userId="0239695f-dad7-46d4-9d4b-7c216ef484a5" providerId="ADAL" clId="{6611EBE3-5BD6-49A8-8B33-B594E64D99B7}" dt="2024-04-11T18:32:02.426" v="885" actId="164"/>
          <ac:spMkLst>
            <pc:docMk/>
            <pc:sldMk cId="1335820889" sldId="266"/>
            <ac:spMk id="30" creationId="{9415D4F4-247D-E552-DDF1-6FDDA120B03E}"/>
          </ac:spMkLst>
        </pc:spChg>
        <pc:spChg chg="add del mod">
          <ac:chgData name="Maxwel de Souza Freitas" userId="0239695f-dad7-46d4-9d4b-7c216ef484a5" providerId="ADAL" clId="{6611EBE3-5BD6-49A8-8B33-B594E64D99B7}" dt="2024-04-11T18:05:17.473" v="400" actId="478"/>
          <ac:spMkLst>
            <pc:docMk/>
            <pc:sldMk cId="1335820889" sldId="266"/>
            <ac:spMk id="31" creationId="{386DF21B-110C-F315-3702-C7167928DF35}"/>
          </ac:spMkLst>
        </pc:spChg>
        <pc:spChg chg="add del mod">
          <ac:chgData name="Maxwel de Souza Freitas" userId="0239695f-dad7-46d4-9d4b-7c216ef484a5" providerId="ADAL" clId="{6611EBE3-5BD6-49A8-8B33-B594E64D99B7}" dt="2024-04-11T18:05:16.732" v="399" actId="478"/>
          <ac:spMkLst>
            <pc:docMk/>
            <pc:sldMk cId="1335820889" sldId="266"/>
            <ac:spMk id="32" creationId="{283481AE-78F0-1C41-D679-DC56CA24E523}"/>
          </ac:spMkLst>
        </pc:spChg>
        <pc:spChg chg="add del mod">
          <ac:chgData name="Maxwel de Souza Freitas" userId="0239695f-dad7-46d4-9d4b-7c216ef484a5" providerId="ADAL" clId="{6611EBE3-5BD6-49A8-8B33-B594E64D99B7}" dt="2024-04-11T17:58:42.660" v="343"/>
          <ac:spMkLst>
            <pc:docMk/>
            <pc:sldMk cId="1335820889" sldId="266"/>
            <ac:spMk id="33" creationId="{8B45D828-24F9-93BC-6E74-2810FA5E0D1E}"/>
          </ac:spMkLst>
        </pc:spChg>
        <pc:spChg chg="add del mod">
          <ac:chgData name="Maxwel de Souza Freitas" userId="0239695f-dad7-46d4-9d4b-7c216ef484a5" providerId="ADAL" clId="{6611EBE3-5BD6-49A8-8B33-B594E64D99B7}" dt="2024-04-11T18:13:23.224" v="475" actId="478"/>
          <ac:spMkLst>
            <pc:docMk/>
            <pc:sldMk cId="1335820889" sldId="266"/>
            <ac:spMk id="34" creationId="{46F5332C-58CA-6CA3-98E4-E893016C39EA}"/>
          </ac:spMkLst>
        </pc:spChg>
        <pc:spChg chg="add del mod">
          <ac:chgData name="Maxwel de Souza Freitas" userId="0239695f-dad7-46d4-9d4b-7c216ef484a5" providerId="ADAL" clId="{6611EBE3-5BD6-49A8-8B33-B594E64D99B7}" dt="2024-04-11T18:13:23.928" v="476" actId="478"/>
          <ac:spMkLst>
            <pc:docMk/>
            <pc:sldMk cId="1335820889" sldId="266"/>
            <ac:spMk id="35" creationId="{2496F772-118A-D673-D009-DFC129824829}"/>
          </ac:spMkLst>
        </pc:spChg>
        <pc:spChg chg="add del mod">
          <ac:chgData name="Maxwel de Souza Freitas" userId="0239695f-dad7-46d4-9d4b-7c216ef484a5" providerId="ADAL" clId="{6611EBE3-5BD6-49A8-8B33-B594E64D99B7}" dt="2024-04-11T18:13:21.400" v="473" actId="478"/>
          <ac:spMkLst>
            <pc:docMk/>
            <pc:sldMk cId="1335820889" sldId="266"/>
            <ac:spMk id="36" creationId="{19852EFC-FEBE-0E0E-C542-8AEDA22D93AC}"/>
          </ac:spMkLst>
        </pc:spChg>
        <pc:spChg chg="add del mod">
          <ac:chgData name="Maxwel de Souza Freitas" userId="0239695f-dad7-46d4-9d4b-7c216ef484a5" providerId="ADAL" clId="{6611EBE3-5BD6-49A8-8B33-B594E64D99B7}" dt="2024-04-11T18:13:22.345" v="474" actId="478"/>
          <ac:spMkLst>
            <pc:docMk/>
            <pc:sldMk cId="1335820889" sldId="266"/>
            <ac:spMk id="37" creationId="{153B598A-485E-3BB5-E12E-1A731927457A}"/>
          </ac:spMkLst>
        </pc:spChg>
        <pc:spChg chg="add del mod">
          <ac:chgData name="Maxwel de Souza Freitas" userId="0239695f-dad7-46d4-9d4b-7c216ef484a5" providerId="ADAL" clId="{6611EBE3-5BD6-49A8-8B33-B594E64D99B7}" dt="2024-04-11T18:05:18.436" v="401" actId="478"/>
          <ac:spMkLst>
            <pc:docMk/>
            <pc:sldMk cId="1335820889" sldId="266"/>
            <ac:spMk id="38" creationId="{43B52564-CB52-7641-21EB-B17D37BD194C}"/>
          </ac:spMkLst>
        </pc:spChg>
        <pc:spChg chg="add del mod">
          <ac:chgData name="Maxwel de Souza Freitas" userId="0239695f-dad7-46d4-9d4b-7c216ef484a5" providerId="ADAL" clId="{6611EBE3-5BD6-49A8-8B33-B594E64D99B7}" dt="2024-04-11T18:06:05.493" v="408" actId="478"/>
          <ac:spMkLst>
            <pc:docMk/>
            <pc:sldMk cId="1335820889" sldId="266"/>
            <ac:spMk id="39" creationId="{0DD40C21-64F9-FDD6-CABE-072BA7243C03}"/>
          </ac:spMkLst>
        </pc:spChg>
        <pc:spChg chg="add del mod">
          <ac:chgData name="Maxwel de Souza Freitas" userId="0239695f-dad7-46d4-9d4b-7c216ef484a5" providerId="ADAL" clId="{6611EBE3-5BD6-49A8-8B33-B594E64D99B7}" dt="2024-04-11T18:18:42.041" v="531" actId="478"/>
          <ac:spMkLst>
            <pc:docMk/>
            <pc:sldMk cId="1335820889" sldId="266"/>
            <ac:spMk id="62" creationId="{D22C0165-5319-DD4E-D7B3-1DADCBB0A57A}"/>
          </ac:spMkLst>
        </pc:spChg>
        <pc:spChg chg="add del mod">
          <ac:chgData name="Maxwel de Souza Freitas" userId="0239695f-dad7-46d4-9d4b-7c216ef484a5" providerId="ADAL" clId="{6611EBE3-5BD6-49A8-8B33-B594E64D99B7}" dt="2024-04-11T18:18:41.161" v="530" actId="478"/>
          <ac:spMkLst>
            <pc:docMk/>
            <pc:sldMk cId="1335820889" sldId="266"/>
            <ac:spMk id="63" creationId="{7EDB0CB9-EEA0-724F-D235-4A5D473C4E5F}"/>
          </ac:spMkLst>
        </pc:spChg>
        <pc:spChg chg="add del mod">
          <ac:chgData name="Maxwel de Souza Freitas" userId="0239695f-dad7-46d4-9d4b-7c216ef484a5" providerId="ADAL" clId="{6611EBE3-5BD6-49A8-8B33-B594E64D99B7}" dt="2024-04-11T18:18:39.961" v="529" actId="478"/>
          <ac:spMkLst>
            <pc:docMk/>
            <pc:sldMk cId="1335820889" sldId="266"/>
            <ac:spMk id="64" creationId="{FF2798E3-C394-B817-B09C-720B093464AC}"/>
          </ac:spMkLst>
        </pc:spChg>
        <pc:spChg chg="add mod">
          <ac:chgData name="Maxwel de Souza Freitas" userId="0239695f-dad7-46d4-9d4b-7c216ef484a5" providerId="ADAL" clId="{6611EBE3-5BD6-49A8-8B33-B594E64D99B7}" dt="2024-04-11T18:32:02.426" v="885" actId="164"/>
          <ac:spMkLst>
            <pc:docMk/>
            <pc:sldMk cId="1335820889" sldId="266"/>
            <ac:spMk id="65" creationId="{6CD71E0B-53EA-A214-CBE7-4E8041F2B36E}"/>
          </ac:spMkLst>
        </pc:spChg>
        <pc:spChg chg="add mod">
          <ac:chgData name="Maxwel de Souza Freitas" userId="0239695f-dad7-46d4-9d4b-7c216ef484a5" providerId="ADAL" clId="{6611EBE3-5BD6-49A8-8B33-B594E64D99B7}" dt="2024-04-11T18:32:02.426" v="885" actId="164"/>
          <ac:spMkLst>
            <pc:docMk/>
            <pc:sldMk cId="1335820889" sldId="266"/>
            <ac:spMk id="66" creationId="{0C8C6933-380C-B97B-DF8B-53F9716C0541}"/>
          </ac:spMkLst>
        </pc:spChg>
        <pc:spChg chg="add mod">
          <ac:chgData name="Maxwel de Souza Freitas" userId="0239695f-dad7-46d4-9d4b-7c216ef484a5" providerId="ADAL" clId="{6611EBE3-5BD6-49A8-8B33-B594E64D99B7}" dt="2024-04-11T18:32:02.426" v="885" actId="164"/>
          <ac:spMkLst>
            <pc:docMk/>
            <pc:sldMk cId="1335820889" sldId="266"/>
            <ac:spMk id="67" creationId="{4EF2BBDB-0F4F-BDCD-BBB3-BB542B6A253E}"/>
          </ac:spMkLst>
        </pc:spChg>
        <pc:spChg chg="add mod">
          <ac:chgData name="Maxwel de Souza Freitas" userId="0239695f-dad7-46d4-9d4b-7c216ef484a5" providerId="ADAL" clId="{6611EBE3-5BD6-49A8-8B33-B594E64D99B7}" dt="2024-04-11T18:32:02.426" v="885" actId="164"/>
          <ac:spMkLst>
            <pc:docMk/>
            <pc:sldMk cId="1335820889" sldId="266"/>
            <ac:spMk id="68" creationId="{1AE13904-FEB6-245C-A754-6FE962B4349B}"/>
          </ac:spMkLst>
        </pc:spChg>
        <pc:spChg chg="add mod">
          <ac:chgData name="Maxwel de Souza Freitas" userId="0239695f-dad7-46d4-9d4b-7c216ef484a5" providerId="ADAL" clId="{6611EBE3-5BD6-49A8-8B33-B594E64D99B7}" dt="2024-04-11T18:32:02.426" v="885" actId="164"/>
          <ac:spMkLst>
            <pc:docMk/>
            <pc:sldMk cId="1335820889" sldId="266"/>
            <ac:spMk id="69" creationId="{3A36E45D-A9E9-4A39-F281-FB33DC0B5E76}"/>
          </ac:spMkLst>
        </pc:spChg>
        <pc:grpChg chg="add del mod">
          <ac:chgData name="Maxwel de Souza Freitas" userId="0239695f-dad7-46d4-9d4b-7c216ef484a5" providerId="ADAL" clId="{6611EBE3-5BD6-49A8-8B33-B594E64D99B7}" dt="2024-04-11T17:55:20.639" v="230" actId="478"/>
          <ac:grpSpMkLst>
            <pc:docMk/>
            <pc:sldMk cId="1335820889" sldId="266"/>
            <ac:grpSpMk id="18" creationId="{CEAC9AD7-B4E9-0176-2A43-F2844172DDF8}"/>
          </ac:grpSpMkLst>
        </pc:grpChg>
        <pc:grpChg chg="add del mod">
          <ac:chgData name="Maxwel de Souza Freitas" userId="0239695f-dad7-46d4-9d4b-7c216ef484a5" providerId="ADAL" clId="{6611EBE3-5BD6-49A8-8B33-B594E64D99B7}" dt="2024-04-11T17:55:26.703" v="232" actId="478"/>
          <ac:grpSpMkLst>
            <pc:docMk/>
            <pc:sldMk cId="1335820889" sldId="266"/>
            <ac:grpSpMk id="19" creationId="{73F15F98-8EA5-7C74-D1CE-47AEA3A5B9FB}"/>
          </ac:grpSpMkLst>
        </pc:grpChg>
        <pc:grpChg chg="add del mod">
          <ac:chgData name="Maxwel de Souza Freitas" userId="0239695f-dad7-46d4-9d4b-7c216ef484a5" providerId="ADAL" clId="{6611EBE3-5BD6-49A8-8B33-B594E64D99B7}" dt="2024-04-11T17:56:16.095" v="248" actId="478"/>
          <ac:grpSpMkLst>
            <pc:docMk/>
            <pc:sldMk cId="1335820889" sldId="266"/>
            <ac:grpSpMk id="24" creationId="{0E72D1F6-728C-C4D2-FA42-0C72E388673A}"/>
          </ac:grpSpMkLst>
        </pc:grpChg>
        <pc:grpChg chg="add del mod">
          <ac:chgData name="Maxwel de Souza Freitas" userId="0239695f-dad7-46d4-9d4b-7c216ef484a5" providerId="ADAL" clId="{6611EBE3-5BD6-49A8-8B33-B594E64D99B7}" dt="2024-04-11T17:56:18.375" v="249" actId="478"/>
          <ac:grpSpMkLst>
            <pc:docMk/>
            <pc:sldMk cId="1335820889" sldId="266"/>
            <ac:grpSpMk id="27" creationId="{CCD972EA-6670-50BB-A34E-73932314D02F}"/>
          </ac:grpSpMkLst>
        </pc:grpChg>
        <pc:grpChg chg="add mod">
          <ac:chgData name="Maxwel de Souza Freitas" userId="0239695f-dad7-46d4-9d4b-7c216ef484a5" providerId="ADAL" clId="{6611EBE3-5BD6-49A8-8B33-B594E64D99B7}" dt="2024-04-11T18:32:08.026" v="886" actId="1076"/>
          <ac:grpSpMkLst>
            <pc:docMk/>
            <pc:sldMk cId="1335820889" sldId="266"/>
            <ac:grpSpMk id="75" creationId="{0D3AA5D2-AA37-D4A4-D440-F77E9A19463A}"/>
          </ac:grpSpMkLst>
        </pc:grpChg>
        <pc:picChg chg="add del mod">
          <ac:chgData name="Maxwel de Souza Freitas" userId="0239695f-dad7-46d4-9d4b-7c216ef484a5" providerId="ADAL" clId="{6611EBE3-5BD6-49A8-8B33-B594E64D99B7}" dt="2024-04-11T16:32:33.002" v="199" actId="478"/>
          <ac:picMkLst>
            <pc:docMk/>
            <pc:sldMk cId="1335820889" sldId="266"/>
            <ac:picMk id="5" creationId="{0D44E89D-59D0-1A73-2E97-42972177C2EB}"/>
          </ac:picMkLst>
        </pc:picChg>
        <pc:picChg chg="add del mod">
          <ac:chgData name="Maxwel de Souza Freitas" userId="0239695f-dad7-46d4-9d4b-7c216ef484a5" providerId="ADAL" clId="{6611EBE3-5BD6-49A8-8B33-B594E64D99B7}" dt="2024-04-11T18:06:39.004" v="413" actId="478"/>
          <ac:picMkLst>
            <pc:docMk/>
            <pc:sldMk cId="1335820889" sldId="266"/>
            <ac:picMk id="7" creationId="{93E527CF-FE7A-ECD2-6577-B28E092A8D9F}"/>
          </ac:picMkLst>
        </pc:picChg>
        <pc:picChg chg="add del mod">
          <ac:chgData name="Maxwel de Souza Freitas" userId="0239695f-dad7-46d4-9d4b-7c216ef484a5" providerId="ADAL" clId="{6611EBE3-5BD6-49A8-8B33-B594E64D99B7}" dt="2024-04-11T18:06:37.584" v="411" actId="478"/>
          <ac:picMkLst>
            <pc:docMk/>
            <pc:sldMk cId="1335820889" sldId="266"/>
            <ac:picMk id="10" creationId="{93CCC0BD-CC22-274F-6619-B992796B7E50}"/>
          </ac:picMkLst>
        </pc:picChg>
        <pc:picChg chg="add del mod">
          <ac:chgData name="Maxwel de Souza Freitas" userId="0239695f-dad7-46d4-9d4b-7c216ef484a5" providerId="ADAL" clId="{6611EBE3-5BD6-49A8-8B33-B594E64D99B7}" dt="2024-04-11T18:06:18.324" v="410" actId="478"/>
          <ac:picMkLst>
            <pc:docMk/>
            <pc:sldMk cId="1335820889" sldId="266"/>
            <ac:picMk id="14" creationId="{D3F3B76A-DAF7-447E-3F55-4FA76DB0E8D4}"/>
          </ac:picMkLst>
        </pc:picChg>
        <pc:picChg chg="add del mod">
          <ac:chgData name="Maxwel de Souza Freitas" userId="0239695f-dad7-46d4-9d4b-7c216ef484a5" providerId="ADAL" clId="{6611EBE3-5BD6-49A8-8B33-B594E64D99B7}" dt="2024-04-11T18:06:38.246" v="412" actId="478"/>
          <ac:picMkLst>
            <pc:docMk/>
            <pc:sldMk cId="1335820889" sldId="266"/>
            <ac:picMk id="17" creationId="{3304DEE8-E129-4A03-B059-71D4A84BCFB0}"/>
          </ac:picMkLst>
        </pc:picChg>
        <pc:picChg chg="add del mod">
          <ac:chgData name="Maxwel de Souza Freitas" userId="0239695f-dad7-46d4-9d4b-7c216ef484a5" providerId="ADAL" clId="{6611EBE3-5BD6-49A8-8B33-B594E64D99B7}" dt="2024-04-11T18:02:38.958" v="371" actId="21"/>
          <ac:picMkLst>
            <pc:docMk/>
            <pc:sldMk cId="1335820889" sldId="266"/>
            <ac:picMk id="41" creationId="{D22D805E-6DF7-D7A4-23D7-5F0785434AE0}"/>
          </ac:picMkLst>
        </pc:picChg>
        <pc:picChg chg="add del mod">
          <ac:chgData name="Maxwel de Souza Freitas" userId="0239695f-dad7-46d4-9d4b-7c216ef484a5" providerId="ADAL" clId="{6611EBE3-5BD6-49A8-8B33-B594E64D99B7}" dt="2024-04-11T18:30:26.402" v="834" actId="478"/>
          <ac:picMkLst>
            <pc:docMk/>
            <pc:sldMk cId="1335820889" sldId="266"/>
            <ac:picMk id="42" creationId="{F6D21579-9068-3CCD-44E1-D0AC1A8F9C52}"/>
          </ac:picMkLst>
        </pc:picChg>
        <pc:picChg chg="add del mod">
          <ac:chgData name="Maxwel de Souza Freitas" userId="0239695f-dad7-46d4-9d4b-7c216ef484a5" providerId="ADAL" clId="{6611EBE3-5BD6-49A8-8B33-B594E64D99B7}" dt="2024-04-11T18:04:35.269" v="390" actId="478"/>
          <ac:picMkLst>
            <pc:docMk/>
            <pc:sldMk cId="1335820889" sldId="266"/>
            <ac:picMk id="44" creationId="{9EB65092-A993-C201-5D28-7E847D6B838E}"/>
          </ac:picMkLst>
        </pc:picChg>
        <pc:picChg chg="add mod">
          <ac:chgData name="Maxwel de Souza Freitas" userId="0239695f-dad7-46d4-9d4b-7c216ef484a5" providerId="ADAL" clId="{6611EBE3-5BD6-49A8-8B33-B594E64D99B7}" dt="2024-04-11T18:32:02.426" v="885" actId="164"/>
          <ac:picMkLst>
            <pc:docMk/>
            <pc:sldMk cId="1335820889" sldId="266"/>
            <ac:picMk id="45" creationId="{A701D2CC-9810-357B-1DA6-47F3D59B32A1}"/>
          </ac:picMkLst>
        </pc:picChg>
        <pc:picChg chg="add del mod">
          <ac:chgData name="Maxwel de Souza Freitas" userId="0239695f-dad7-46d4-9d4b-7c216ef484a5" providerId="ADAL" clId="{6611EBE3-5BD6-49A8-8B33-B594E64D99B7}" dt="2024-04-11T18:30:27.625" v="836" actId="478"/>
          <ac:picMkLst>
            <pc:docMk/>
            <pc:sldMk cId="1335820889" sldId="266"/>
            <ac:picMk id="46" creationId="{C9F74682-E31D-9C6E-5A8F-B0270A55A229}"/>
          </ac:picMkLst>
        </pc:picChg>
        <pc:picChg chg="add del mod">
          <ac:chgData name="Maxwel de Souza Freitas" userId="0239695f-dad7-46d4-9d4b-7c216ef484a5" providerId="ADAL" clId="{6611EBE3-5BD6-49A8-8B33-B594E64D99B7}" dt="2024-04-11T18:30:25.818" v="833" actId="478"/>
          <ac:picMkLst>
            <pc:docMk/>
            <pc:sldMk cId="1335820889" sldId="266"/>
            <ac:picMk id="47" creationId="{CD78EBD5-BF10-D2BE-767A-F5BB2D65C621}"/>
          </ac:picMkLst>
        </pc:picChg>
        <pc:picChg chg="add mod">
          <ac:chgData name="Maxwel de Souza Freitas" userId="0239695f-dad7-46d4-9d4b-7c216ef484a5" providerId="ADAL" clId="{6611EBE3-5BD6-49A8-8B33-B594E64D99B7}" dt="2024-04-11T18:32:02.426" v="885" actId="164"/>
          <ac:picMkLst>
            <pc:docMk/>
            <pc:sldMk cId="1335820889" sldId="266"/>
            <ac:picMk id="48" creationId="{F1CCCBCD-1314-80A3-1088-8A950AAFF679}"/>
          </ac:picMkLst>
        </pc:picChg>
        <pc:picChg chg="add del mod">
          <ac:chgData name="Maxwel de Souza Freitas" userId="0239695f-dad7-46d4-9d4b-7c216ef484a5" providerId="ADAL" clId="{6611EBE3-5BD6-49A8-8B33-B594E64D99B7}" dt="2024-04-11T18:05:15.938" v="398" actId="478"/>
          <ac:picMkLst>
            <pc:docMk/>
            <pc:sldMk cId="1335820889" sldId="266"/>
            <ac:picMk id="49" creationId="{019D7453-2419-2770-3D82-AD32D797260D}"/>
          </ac:picMkLst>
        </pc:picChg>
        <pc:picChg chg="add mod">
          <ac:chgData name="Maxwel de Souza Freitas" userId="0239695f-dad7-46d4-9d4b-7c216ef484a5" providerId="ADAL" clId="{6611EBE3-5BD6-49A8-8B33-B594E64D99B7}" dt="2024-04-11T18:32:02.426" v="885" actId="164"/>
          <ac:picMkLst>
            <pc:docMk/>
            <pc:sldMk cId="1335820889" sldId="266"/>
            <ac:picMk id="50" creationId="{5082F846-5205-FC8F-E574-BE589FF5CF00}"/>
          </ac:picMkLst>
        </pc:picChg>
        <pc:picChg chg="add mod modCrop">
          <ac:chgData name="Maxwel de Souza Freitas" userId="0239695f-dad7-46d4-9d4b-7c216ef484a5" providerId="ADAL" clId="{6611EBE3-5BD6-49A8-8B33-B594E64D99B7}" dt="2024-04-11T18:32:02.426" v="885" actId="164"/>
          <ac:picMkLst>
            <pc:docMk/>
            <pc:sldMk cId="1335820889" sldId="266"/>
            <ac:picMk id="52" creationId="{C0202A04-12B1-AF5A-1005-FA078355B560}"/>
          </ac:picMkLst>
        </pc:picChg>
        <pc:picChg chg="add mod modCrop">
          <ac:chgData name="Maxwel de Souza Freitas" userId="0239695f-dad7-46d4-9d4b-7c216ef484a5" providerId="ADAL" clId="{6611EBE3-5BD6-49A8-8B33-B594E64D99B7}" dt="2024-04-11T18:32:02.426" v="885" actId="164"/>
          <ac:picMkLst>
            <pc:docMk/>
            <pc:sldMk cId="1335820889" sldId="266"/>
            <ac:picMk id="54" creationId="{43AB3625-60D1-8185-E60A-875FB7A0D933}"/>
          </ac:picMkLst>
        </pc:picChg>
        <pc:picChg chg="add mod modCrop">
          <ac:chgData name="Maxwel de Souza Freitas" userId="0239695f-dad7-46d4-9d4b-7c216ef484a5" providerId="ADAL" clId="{6611EBE3-5BD6-49A8-8B33-B594E64D99B7}" dt="2024-04-11T18:32:02.426" v="885" actId="164"/>
          <ac:picMkLst>
            <pc:docMk/>
            <pc:sldMk cId="1335820889" sldId="266"/>
            <ac:picMk id="56" creationId="{A3317EA0-35E2-9145-7542-65D05BD40C03}"/>
          </ac:picMkLst>
        </pc:picChg>
        <pc:picChg chg="add mod modCrop">
          <ac:chgData name="Maxwel de Souza Freitas" userId="0239695f-dad7-46d4-9d4b-7c216ef484a5" providerId="ADAL" clId="{6611EBE3-5BD6-49A8-8B33-B594E64D99B7}" dt="2024-04-11T18:32:02.426" v="885" actId="164"/>
          <ac:picMkLst>
            <pc:docMk/>
            <pc:sldMk cId="1335820889" sldId="266"/>
            <ac:picMk id="58" creationId="{D790DA7F-E2C4-C6F0-DA50-006E850AD0A9}"/>
          </ac:picMkLst>
        </pc:picChg>
        <pc:picChg chg="add del mod">
          <ac:chgData name="Maxwel de Souza Freitas" userId="0239695f-dad7-46d4-9d4b-7c216ef484a5" providerId="ADAL" clId="{6611EBE3-5BD6-49A8-8B33-B594E64D99B7}" dt="2024-04-11T18:15:06.242" v="490" actId="478"/>
          <ac:picMkLst>
            <pc:docMk/>
            <pc:sldMk cId="1335820889" sldId="266"/>
            <ac:picMk id="59" creationId="{8FB4D7D3-59E9-58CD-D361-E8817508A8AA}"/>
          </ac:picMkLst>
        </pc:picChg>
        <pc:picChg chg="add del mod">
          <ac:chgData name="Maxwel de Souza Freitas" userId="0239695f-dad7-46d4-9d4b-7c216ef484a5" providerId="ADAL" clId="{6611EBE3-5BD6-49A8-8B33-B594E64D99B7}" dt="2024-04-11T18:30:25.178" v="832" actId="478"/>
          <ac:picMkLst>
            <pc:docMk/>
            <pc:sldMk cId="1335820889" sldId="266"/>
            <ac:picMk id="60" creationId="{E0988F0B-1B51-AA7B-37FA-0D15D4D4B996}"/>
          </ac:picMkLst>
        </pc:picChg>
        <pc:picChg chg="add del mod">
          <ac:chgData name="Maxwel de Souza Freitas" userId="0239695f-dad7-46d4-9d4b-7c216ef484a5" providerId="ADAL" clId="{6611EBE3-5BD6-49A8-8B33-B594E64D99B7}" dt="2024-04-11T18:30:27.097" v="835" actId="478"/>
          <ac:picMkLst>
            <pc:docMk/>
            <pc:sldMk cId="1335820889" sldId="266"/>
            <ac:picMk id="61" creationId="{493CFC29-A496-CD21-DF34-8282D0BAD79F}"/>
          </ac:picMkLst>
        </pc:picChg>
        <pc:picChg chg="add mod">
          <ac:chgData name="Maxwel de Souza Freitas" userId="0239695f-dad7-46d4-9d4b-7c216ef484a5" providerId="ADAL" clId="{6611EBE3-5BD6-49A8-8B33-B594E64D99B7}" dt="2024-04-11T18:32:02.426" v="885" actId="164"/>
          <ac:picMkLst>
            <pc:docMk/>
            <pc:sldMk cId="1335820889" sldId="266"/>
            <ac:picMk id="70" creationId="{0D1A6776-DB67-AA84-013C-293A4CC0FB4A}"/>
          </ac:picMkLst>
        </pc:picChg>
        <pc:picChg chg="add mod">
          <ac:chgData name="Maxwel de Souza Freitas" userId="0239695f-dad7-46d4-9d4b-7c216ef484a5" providerId="ADAL" clId="{6611EBE3-5BD6-49A8-8B33-B594E64D99B7}" dt="2024-04-11T18:32:02.426" v="885" actId="164"/>
          <ac:picMkLst>
            <pc:docMk/>
            <pc:sldMk cId="1335820889" sldId="266"/>
            <ac:picMk id="71" creationId="{3D99858B-AC4C-1446-0791-D64AFDFF2CF7}"/>
          </ac:picMkLst>
        </pc:picChg>
        <pc:picChg chg="add mod">
          <ac:chgData name="Maxwel de Souza Freitas" userId="0239695f-dad7-46d4-9d4b-7c216ef484a5" providerId="ADAL" clId="{6611EBE3-5BD6-49A8-8B33-B594E64D99B7}" dt="2024-04-11T18:32:02.426" v="885" actId="164"/>
          <ac:picMkLst>
            <pc:docMk/>
            <pc:sldMk cId="1335820889" sldId="266"/>
            <ac:picMk id="72" creationId="{D9706E80-BD01-D0C3-20D5-B17A7A6342CF}"/>
          </ac:picMkLst>
        </pc:picChg>
        <pc:picChg chg="add mod">
          <ac:chgData name="Maxwel de Souza Freitas" userId="0239695f-dad7-46d4-9d4b-7c216ef484a5" providerId="ADAL" clId="{6611EBE3-5BD6-49A8-8B33-B594E64D99B7}" dt="2024-04-11T18:32:02.426" v="885" actId="164"/>
          <ac:picMkLst>
            <pc:docMk/>
            <pc:sldMk cId="1335820889" sldId="266"/>
            <ac:picMk id="73" creationId="{3638D93C-104F-477B-1019-E08B4AD3A059}"/>
          </ac:picMkLst>
        </pc:picChg>
        <pc:picChg chg="add mod">
          <ac:chgData name="Maxwel de Souza Freitas" userId="0239695f-dad7-46d4-9d4b-7c216ef484a5" providerId="ADAL" clId="{6611EBE3-5BD6-49A8-8B33-B594E64D99B7}" dt="2024-04-11T18:32:02.426" v="885" actId="164"/>
          <ac:picMkLst>
            <pc:docMk/>
            <pc:sldMk cId="1335820889" sldId="266"/>
            <ac:picMk id="74" creationId="{FF0E3E60-39F7-4429-924B-A9CFEC47750A}"/>
          </ac:picMkLst>
        </pc:picChg>
      </pc:sldChg>
      <pc:sldChg chg="addSp delSp modSp add mod">
        <pc:chgData name="Maxwel de Souza Freitas" userId="0239695f-dad7-46d4-9d4b-7c216ef484a5" providerId="ADAL" clId="{6611EBE3-5BD6-49A8-8B33-B594E64D99B7}" dt="2024-04-11T18:48:20.937" v="994" actId="1076"/>
        <pc:sldMkLst>
          <pc:docMk/>
          <pc:sldMk cId="1352238549" sldId="267"/>
        </pc:sldMkLst>
        <pc:spChg chg="mod">
          <ac:chgData name="Maxwel de Souza Freitas" userId="0239695f-dad7-46d4-9d4b-7c216ef484a5" providerId="ADAL" clId="{6611EBE3-5BD6-49A8-8B33-B594E64D99B7}" dt="2024-04-11T18:45:32.841" v="971" actId="20577"/>
          <ac:spMkLst>
            <pc:docMk/>
            <pc:sldMk cId="1352238549" sldId="267"/>
            <ac:spMk id="2" creationId="{FF793BD3-4745-E603-1B4A-91C33297DA13}"/>
          </ac:spMkLst>
        </pc:spChg>
        <pc:spChg chg="del">
          <ac:chgData name="Maxwel de Souza Freitas" userId="0239695f-dad7-46d4-9d4b-7c216ef484a5" providerId="ADAL" clId="{6611EBE3-5BD6-49A8-8B33-B594E64D99B7}" dt="2024-04-11T18:45:35.609" v="972" actId="478"/>
          <ac:spMkLst>
            <pc:docMk/>
            <pc:sldMk cId="1352238549" sldId="267"/>
            <ac:spMk id="4" creationId="{1FA8C9FA-E8C5-A3D7-A533-F8247307C167}"/>
          </ac:spMkLst>
        </pc:spChg>
        <pc:picChg chg="add mod">
          <ac:chgData name="Maxwel de Souza Freitas" userId="0239695f-dad7-46d4-9d4b-7c216ef484a5" providerId="ADAL" clId="{6611EBE3-5BD6-49A8-8B33-B594E64D99B7}" dt="2024-04-11T18:48:20.937" v="994" actId="1076"/>
          <ac:picMkLst>
            <pc:docMk/>
            <pc:sldMk cId="1352238549" sldId="267"/>
            <ac:picMk id="5" creationId="{643FD417-68FC-A8BB-9828-EDFE7B2B97D1}"/>
          </ac:picMkLst>
        </pc:picChg>
        <pc:picChg chg="add del mod">
          <ac:chgData name="Maxwel de Souza Freitas" userId="0239695f-dad7-46d4-9d4b-7c216ef484a5" providerId="ADAL" clId="{6611EBE3-5BD6-49A8-8B33-B594E64D99B7}" dt="2024-04-11T18:47:02.153" v="981" actId="478"/>
          <ac:picMkLst>
            <pc:docMk/>
            <pc:sldMk cId="1352238549" sldId="267"/>
            <ac:picMk id="7" creationId="{C314F626-938D-18C9-5888-8450FF73ED5E}"/>
          </ac:picMkLst>
        </pc:picChg>
        <pc:picChg chg="add mod">
          <ac:chgData name="Maxwel de Souza Freitas" userId="0239695f-dad7-46d4-9d4b-7c216ef484a5" providerId="ADAL" clId="{6611EBE3-5BD6-49A8-8B33-B594E64D99B7}" dt="2024-04-11T18:48:20.937" v="994" actId="1076"/>
          <ac:picMkLst>
            <pc:docMk/>
            <pc:sldMk cId="1352238549" sldId="267"/>
            <ac:picMk id="10" creationId="{03B971A3-2464-9F77-E15D-6029A40A7CEC}"/>
          </ac:picMkLst>
        </pc:picChg>
      </pc:sldChg>
      <pc:sldChg chg="add replId">
        <pc:chgData name="Maxwel de Souza Freitas" userId="0239695f-dad7-46d4-9d4b-7c216ef484a5" providerId="ADAL" clId="{6611EBE3-5BD6-49A8-8B33-B594E64D99B7}" dt="2024-04-11T16:13:44.410" v="17" actId="2890"/>
        <pc:sldMkLst>
          <pc:docMk/>
          <pc:sldMk cId="296171236" sldId="268"/>
        </pc:sldMkLst>
      </pc:sldChg>
      <pc:sldChg chg="addSp delSp modSp add mod">
        <pc:chgData name="Maxwel de Souza Freitas" userId="0239695f-dad7-46d4-9d4b-7c216ef484a5" providerId="ADAL" clId="{6611EBE3-5BD6-49A8-8B33-B594E64D99B7}" dt="2024-04-11T18:41:57.889" v="957" actId="1076"/>
        <pc:sldMkLst>
          <pc:docMk/>
          <pc:sldMk cId="2974336303" sldId="269"/>
        </pc:sldMkLst>
        <pc:spChg chg="mod">
          <ac:chgData name="Maxwel de Souza Freitas" userId="0239695f-dad7-46d4-9d4b-7c216ef484a5" providerId="ADAL" clId="{6611EBE3-5BD6-49A8-8B33-B594E64D99B7}" dt="2024-04-11T18:30:57.626" v="867" actId="20577"/>
          <ac:spMkLst>
            <pc:docMk/>
            <pc:sldMk cId="2974336303" sldId="269"/>
            <ac:spMk id="2" creationId="{FF793BD3-4745-E603-1B4A-91C33297DA13}"/>
          </ac:spMkLst>
        </pc:spChg>
        <pc:spChg chg="add del mod">
          <ac:chgData name="Maxwel de Souza Freitas" userId="0239695f-dad7-46d4-9d4b-7c216ef484a5" providerId="ADAL" clId="{6611EBE3-5BD6-49A8-8B33-B594E64D99B7}" dt="2024-04-11T18:38:04.249" v="944" actId="478"/>
          <ac:spMkLst>
            <pc:docMk/>
            <pc:sldMk cId="2974336303" sldId="269"/>
            <ac:spMk id="7" creationId="{66A16709-5C15-9CB9-C762-F7649717D442}"/>
          </ac:spMkLst>
        </pc:spChg>
        <pc:spChg chg="mod">
          <ac:chgData name="Maxwel de Souza Freitas" userId="0239695f-dad7-46d4-9d4b-7c216ef484a5" providerId="ADAL" clId="{6611EBE3-5BD6-49A8-8B33-B594E64D99B7}" dt="2024-04-11T18:41:50.762" v="956" actId="164"/>
          <ac:spMkLst>
            <pc:docMk/>
            <pc:sldMk cId="2974336303" sldId="269"/>
            <ac:spMk id="25" creationId="{9C674BE9-69CA-4304-B4E8-FBC6A30FAFEB}"/>
          </ac:spMkLst>
        </pc:spChg>
        <pc:spChg chg="mod">
          <ac:chgData name="Maxwel de Souza Freitas" userId="0239695f-dad7-46d4-9d4b-7c216ef484a5" providerId="ADAL" clId="{6611EBE3-5BD6-49A8-8B33-B594E64D99B7}" dt="2024-04-11T18:41:50.762" v="956" actId="164"/>
          <ac:spMkLst>
            <pc:docMk/>
            <pc:sldMk cId="2974336303" sldId="269"/>
            <ac:spMk id="30" creationId="{9415D4F4-247D-E552-DDF1-6FDDA120B03E}"/>
          </ac:spMkLst>
        </pc:spChg>
        <pc:spChg chg="mod">
          <ac:chgData name="Maxwel de Souza Freitas" userId="0239695f-dad7-46d4-9d4b-7c216ef484a5" providerId="ADAL" clId="{6611EBE3-5BD6-49A8-8B33-B594E64D99B7}" dt="2024-04-11T18:41:50.762" v="956" actId="164"/>
          <ac:spMkLst>
            <pc:docMk/>
            <pc:sldMk cId="2974336303" sldId="269"/>
            <ac:spMk id="65" creationId="{6CD71E0B-53EA-A214-CBE7-4E8041F2B36E}"/>
          </ac:spMkLst>
        </pc:spChg>
        <pc:spChg chg="mod">
          <ac:chgData name="Maxwel de Souza Freitas" userId="0239695f-dad7-46d4-9d4b-7c216ef484a5" providerId="ADAL" clId="{6611EBE3-5BD6-49A8-8B33-B594E64D99B7}" dt="2024-04-11T18:41:50.762" v="956" actId="164"/>
          <ac:spMkLst>
            <pc:docMk/>
            <pc:sldMk cId="2974336303" sldId="269"/>
            <ac:spMk id="66" creationId="{0C8C6933-380C-B97B-DF8B-53F9716C0541}"/>
          </ac:spMkLst>
        </pc:spChg>
        <pc:spChg chg="del">
          <ac:chgData name="Maxwel de Souza Freitas" userId="0239695f-dad7-46d4-9d4b-7c216ef484a5" providerId="ADAL" clId="{6611EBE3-5BD6-49A8-8B33-B594E64D99B7}" dt="2024-04-11T18:33:09.842" v="890" actId="478"/>
          <ac:spMkLst>
            <pc:docMk/>
            <pc:sldMk cId="2974336303" sldId="269"/>
            <ac:spMk id="67" creationId="{4EF2BBDB-0F4F-BDCD-BBB3-BB542B6A253E}"/>
          </ac:spMkLst>
        </pc:spChg>
        <pc:spChg chg="del">
          <ac:chgData name="Maxwel de Souza Freitas" userId="0239695f-dad7-46d4-9d4b-7c216ef484a5" providerId="ADAL" clId="{6611EBE3-5BD6-49A8-8B33-B594E64D99B7}" dt="2024-04-11T18:33:11.195" v="891" actId="478"/>
          <ac:spMkLst>
            <pc:docMk/>
            <pc:sldMk cId="2974336303" sldId="269"/>
            <ac:spMk id="68" creationId="{1AE13904-FEB6-245C-A754-6FE962B4349B}"/>
          </ac:spMkLst>
        </pc:spChg>
        <pc:spChg chg="add del mod">
          <ac:chgData name="Maxwel de Souza Freitas" userId="0239695f-dad7-46d4-9d4b-7c216ef484a5" providerId="ADAL" clId="{6611EBE3-5BD6-49A8-8B33-B594E64D99B7}" dt="2024-04-11T18:41:50.762" v="956" actId="164"/>
          <ac:spMkLst>
            <pc:docMk/>
            <pc:sldMk cId="2974336303" sldId="269"/>
            <ac:spMk id="69" creationId="{3A36E45D-A9E9-4A39-F281-FB33DC0B5E76}"/>
          </ac:spMkLst>
        </pc:spChg>
        <pc:grpChg chg="add mod">
          <ac:chgData name="Maxwel de Souza Freitas" userId="0239695f-dad7-46d4-9d4b-7c216ef484a5" providerId="ADAL" clId="{6611EBE3-5BD6-49A8-8B33-B594E64D99B7}" dt="2024-04-11T18:41:57.889" v="957" actId="1076"/>
          <ac:grpSpMkLst>
            <pc:docMk/>
            <pc:sldMk cId="2974336303" sldId="269"/>
            <ac:grpSpMk id="18" creationId="{96B2BB7F-7B71-0306-59BB-2B8A341F0C4C}"/>
          </ac:grpSpMkLst>
        </pc:grpChg>
        <pc:picChg chg="add mod modCrop">
          <ac:chgData name="Maxwel de Souza Freitas" userId="0239695f-dad7-46d4-9d4b-7c216ef484a5" providerId="ADAL" clId="{6611EBE3-5BD6-49A8-8B33-B594E64D99B7}" dt="2024-04-11T18:41:50.762" v="956" actId="164"/>
          <ac:picMkLst>
            <pc:docMk/>
            <pc:sldMk cId="2974336303" sldId="269"/>
            <ac:picMk id="4" creationId="{CB3F19AF-9CFA-DC42-629A-55DADC97F480}"/>
          </ac:picMkLst>
        </pc:picChg>
        <pc:picChg chg="add del mod">
          <ac:chgData name="Maxwel de Souza Freitas" userId="0239695f-dad7-46d4-9d4b-7c216ef484a5" providerId="ADAL" clId="{6611EBE3-5BD6-49A8-8B33-B594E64D99B7}" dt="2024-04-11T18:37:51.626" v="927" actId="478"/>
          <ac:picMkLst>
            <pc:docMk/>
            <pc:sldMk cId="2974336303" sldId="269"/>
            <ac:picMk id="6" creationId="{DB510914-0EDA-B02C-09CB-C28267DC03D1}"/>
          </ac:picMkLst>
        </pc:picChg>
        <pc:picChg chg="add mod">
          <ac:chgData name="Maxwel de Souza Freitas" userId="0239695f-dad7-46d4-9d4b-7c216ef484a5" providerId="ADAL" clId="{6611EBE3-5BD6-49A8-8B33-B594E64D99B7}" dt="2024-04-11T18:41:50.762" v="956" actId="164"/>
          <ac:picMkLst>
            <pc:docMk/>
            <pc:sldMk cId="2974336303" sldId="269"/>
            <ac:picMk id="10" creationId="{9395720E-19B4-01B5-58BE-4E54E8B463C6}"/>
          </ac:picMkLst>
        </pc:picChg>
        <pc:picChg chg="add mod">
          <ac:chgData name="Maxwel de Souza Freitas" userId="0239695f-dad7-46d4-9d4b-7c216ef484a5" providerId="ADAL" clId="{6611EBE3-5BD6-49A8-8B33-B594E64D99B7}" dt="2024-04-11T18:41:50.762" v="956" actId="164"/>
          <ac:picMkLst>
            <pc:docMk/>
            <pc:sldMk cId="2974336303" sldId="269"/>
            <ac:picMk id="12" creationId="{16B4415C-8D9B-6C69-D304-AA9D0CC299A0}"/>
          </ac:picMkLst>
        </pc:picChg>
        <pc:picChg chg="add mod">
          <ac:chgData name="Maxwel de Souza Freitas" userId="0239695f-dad7-46d4-9d4b-7c216ef484a5" providerId="ADAL" clId="{6611EBE3-5BD6-49A8-8B33-B594E64D99B7}" dt="2024-04-11T18:41:50.762" v="956" actId="164"/>
          <ac:picMkLst>
            <pc:docMk/>
            <pc:sldMk cId="2974336303" sldId="269"/>
            <ac:picMk id="14" creationId="{741671A4-68F2-BC76-11C2-B41CAF1373DB}"/>
          </ac:picMkLst>
        </pc:picChg>
        <pc:picChg chg="add mod">
          <ac:chgData name="Maxwel de Souza Freitas" userId="0239695f-dad7-46d4-9d4b-7c216ef484a5" providerId="ADAL" clId="{6611EBE3-5BD6-49A8-8B33-B594E64D99B7}" dt="2024-04-11T18:41:50.762" v="956" actId="164"/>
          <ac:picMkLst>
            <pc:docMk/>
            <pc:sldMk cId="2974336303" sldId="269"/>
            <ac:picMk id="17" creationId="{3E67CBF5-299C-C9EA-6ACE-6DD1CE6FF15E}"/>
          </ac:picMkLst>
        </pc:picChg>
        <pc:picChg chg="del">
          <ac:chgData name="Maxwel de Souza Freitas" userId="0239695f-dad7-46d4-9d4b-7c216ef484a5" providerId="ADAL" clId="{6611EBE3-5BD6-49A8-8B33-B594E64D99B7}" dt="2024-04-11T18:33:23.603" v="895" actId="478"/>
          <ac:picMkLst>
            <pc:docMk/>
            <pc:sldMk cId="2974336303" sldId="269"/>
            <ac:picMk id="45" creationId="{A701D2CC-9810-357B-1DA6-47F3D59B32A1}"/>
          </ac:picMkLst>
        </pc:picChg>
        <pc:picChg chg="mod">
          <ac:chgData name="Maxwel de Souza Freitas" userId="0239695f-dad7-46d4-9d4b-7c216ef484a5" providerId="ADAL" clId="{6611EBE3-5BD6-49A8-8B33-B594E64D99B7}" dt="2024-04-11T18:41:50.762" v="956" actId="164"/>
          <ac:picMkLst>
            <pc:docMk/>
            <pc:sldMk cId="2974336303" sldId="269"/>
            <ac:picMk id="48" creationId="{F1CCCBCD-1314-80A3-1088-8A950AAFF679}"/>
          </ac:picMkLst>
        </pc:picChg>
        <pc:picChg chg="mod">
          <ac:chgData name="Maxwel de Souza Freitas" userId="0239695f-dad7-46d4-9d4b-7c216ef484a5" providerId="ADAL" clId="{6611EBE3-5BD6-49A8-8B33-B594E64D99B7}" dt="2024-04-11T18:41:50.762" v="956" actId="164"/>
          <ac:picMkLst>
            <pc:docMk/>
            <pc:sldMk cId="2974336303" sldId="269"/>
            <ac:picMk id="50" creationId="{5082F846-5205-FC8F-E574-BE589FF5CF00}"/>
          </ac:picMkLst>
        </pc:picChg>
        <pc:picChg chg="del">
          <ac:chgData name="Maxwel de Souza Freitas" userId="0239695f-dad7-46d4-9d4b-7c216ef484a5" providerId="ADAL" clId="{6611EBE3-5BD6-49A8-8B33-B594E64D99B7}" dt="2024-04-11T18:34:52.059" v="899" actId="478"/>
          <ac:picMkLst>
            <pc:docMk/>
            <pc:sldMk cId="2974336303" sldId="269"/>
            <ac:picMk id="52" creationId="{C0202A04-12B1-AF5A-1005-FA078355B560}"/>
          </ac:picMkLst>
        </pc:picChg>
        <pc:picChg chg="del">
          <ac:chgData name="Maxwel de Souza Freitas" userId="0239695f-dad7-46d4-9d4b-7c216ef484a5" providerId="ADAL" clId="{6611EBE3-5BD6-49A8-8B33-B594E64D99B7}" dt="2024-04-11T18:33:06.916" v="887" actId="478"/>
          <ac:picMkLst>
            <pc:docMk/>
            <pc:sldMk cId="2974336303" sldId="269"/>
            <ac:picMk id="54" creationId="{43AB3625-60D1-8185-E60A-875FB7A0D933}"/>
          </ac:picMkLst>
        </pc:picChg>
        <pc:picChg chg="del">
          <ac:chgData name="Maxwel de Souza Freitas" userId="0239695f-dad7-46d4-9d4b-7c216ef484a5" providerId="ADAL" clId="{6611EBE3-5BD6-49A8-8B33-B594E64D99B7}" dt="2024-04-11T18:33:08.529" v="889" actId="478"/>
          <ac:picMkLst>
            <pc:docMk/>
            <pc:sldMk cId="2974336303" sldId="269"/>
            <ac:picMk id="56" creationId="{A3317EA0-35E2-9145-7542-65D05BD40C03}"/>
          </ac:picMkLst>
        </pc:picChg>
        <pc:picChg chg="del">
          <ac:chgData name="Maxwel de Souza Freitas" userId="0239695f-dad7-46d4-9d4b-7c216ef484a5" providerId="ADAL" clId="{6611EBE3-5BD6-49A8-8B33-B594E64D99B7}" dt="2024-04-11T18:33:07.809" v="888" actId="478"/>
          <ac:picMkLst>
            <pc:docMk/>
            <pc:sldMk cId="2974336303" sldId="269"/>
            <ac:picMk id="58" creationId="{D790DA7F-E2C4-C6F0-DA50-006E850AD0A9}"/>
          </ac:picMkLst>
        </pc:picChg>
        <pc:picChg chg="del">
          <ac:chgData name="Maxwel de Souza Freitas" userId="0239695f-dad7-46d4-9d4b-7c216ef484a5" providerId="ADAL" clId="{6611EBE3-5BD6-49A8-8B33-B594E64D99B7}" dt="2024-04-11T18:33:24.538" v="896" actId="478"/>
          <ac:picMkLst>
            <pc:docMk/>
            <pc:sldMk cId="2974336303" sldId="269"/>
            <ac:picMk id="70" creationId="{0D1A6776-DB67-AA84-013C-293A4CC0FB4A}"/>
          </ac:picMkLst>
        </pc:picChg>
        <pc:picChg chg="mod">
          <ac:chgData name="Maxwel de Souza Freitas" userId="0239695f-dad7-46d4-9d4b-7c216ef484a5" providerId="ADAL" clId="{6611EBE3-5BD6-49A8-8B33-B594E64D99B7}" dt="2024-04-11T18:41:50.762" v="956" actId="164"/>
          <ac:picMkLst>
            <pc:docMk/>
            <pc:sldMk cId="2974336303" sldId="269"/>
            <ac:picMk id="71" creationId="{3D99858B-AC4C-1446-0791-D64AFDFF2CF7}"/>
          </ac:picMkLst>
        </pc:picChg>
        <pc:picChg chg="mod">
          <ac:chgData name="Maxwel de Souza Freitas" userId="0239695f-dad7-46d4-9d4b-7c216ef484a5" providerId="ADAL" clId="{6611EBE3-5BD6-49A8-8B33-B594E64D99B7}" dt="2024-04-11T18:41:50.762" v="956" actId="164"/>
          <ac:picMkLst>
            <pc:docMk/>
            <pc:sldMk cId="2974336303" sldId="269"/>
            <ac:picMk id="72" creationId="{D9706E80-BD01-D0C3-20D5-B17A7A6342CF}"/>
          </ac:picMkLst>
        </pc:picChg>
        <pc:picChg chg="del">
          <ac:chgData name="Maxwel de Souza Freitas" userId="0239695f-dad7-46d4-9d4b-7c216ef484a5" providerId="ADAL" clId="{6611EBE3-5BD6-49A8-8B33-B594E64D99B7}" dt="2024-04-11T18:35:46.243" v="917" actId="478"/>
          <ac:picMkLst>
            <pc:docMk/>
            <pc:sldMk cId="2974336303" sldId="269"/>
            <ac:picMk id="73" creationId="{3638D93C-104F-477B-1019-E08B4AD3A059}"/>
          </ac:picMkLst>
        </pc:picChg>
        <pc:picChg chg="del">
          <ac:chgData name="Maxwel de Souza Freitas" userId="0239695f-dad7-46d4-9d4b-7c216ef484a5" providerId="ADAL" clId="{6611EBE3-5BD6-49A8-8B33-B594E64D99B7}" dt="2024-04-11T18:35:47.338" v="918" actId="478"/>
          <ac:picMkLst>
            <pc:docMk/>
            <pc:sldMk cId="2974336303" sldId="269"/>
            <ac:picMk id="74" creationId="{FF0E3E60-39F7-4429-924B-A9CFEC47750A}"/>
          </ac:picMkLst>
        </pc:picChg>
      </pc:sldChg>
    </pc:docChg>
  </pc:docChgLst>
  <pc:docChgLst>
    <pc:chgData name="Maxwel de Souza Freitas" userId="0239695f-dad7-46d4-9d4b-7c216ef484a5" providerId="ADAL" clId="{8BDA88E9-3100-447D-A4E0-B887CAB45365}"/>
    <pc:docChg chg="undo custSel addSld delSld modSld sldOrd">
      <pc:chgData name="Maxwel de Souza Freitas" userId="0239695f-dad7-46d4-9d4b-7c216ef484a5" providerId="ADAL" clId="{8BDA88E9-3100-447D-A4E0-B887CAB45365}" dt="2024-04-12T14:48:36.037" v="808" actId="20577"/>
      <pc:docMkLst>
        <pc:docMk/>
      </pc:docMkLst>
      <pc:sldChg chg="modSp mod">
        <pc:chgData name="Maxwel de Souza Freitas" userId="0239695f-dad7-46d4-9d4b-7c216ef484a5" providerId="ADAL" clId="{8BDA88E9-3100-447D-A4E0-B887CAB45365}" dt="2024-04-11T15:38:36.007" v="182" actId="20577"/>
        <pc:sldMkLst>
          <pc:docMk/>
          <pc:sldMk cId="529898763" sldId="256"/>
        </pc:sldMkLst>
        <pc:spChg chg="mod">
          <ac:chgData name="Maxwel de Souza Freitas" userId="0239695f-dad7-46d4-9d4b-7c216ef484a5" providerId="ADAL" clId="{8BDA88E9-3100-447D-A4E0-B887CAB45365}" dt="2024-04-11T15:38:36.007" v="182" actId="20577"/>
          <ac:spMkLst>
            <pc:docMk/>
            <pc:sldMk cId="529898763" sldId="256"/>
            <ac:spMk id="3" creationId="{79262C11-41DA-08D5-BE6B-BCE383177642}"/>
          </ac:spMkLst>
        </pc:spChg>
      </pc:sldChg>
      <pc:sldChg chg="modSp mod">
        <pc:chgData name="Maxwel de Souza Freitas" userId="0239695f-dad7-46d4-9d4b-7c216ef484a5" providerId="ADAL" clId="{8BDA88E9-3100-447D-A4E0-B887CAB45365}" dt="2024-04-11T15:39:14.921" v="194" actId="20577"/>
        <pc:sldMkLst>
          <pc:docMk/>
          <pc:sldMk cId="2823752574" sldId="258"/>
        </pc:sldMkLst>
        <pc:spChg chg="mod">
          <ac:chgData name="Maxwel de Souza Freitas" userId="0239695f-dad7-46d4-9d4b-7c216ef484a5" providerId="ADAL" clId="{8BDA88E9-3100-447D-A4E0-B887CAB45365}" dt="2024-04-11T15:39:14.921" v="194" actId="20577"/>
          <ac:spMkLst>
            <pc:docMk/>
            <pc:sldMk cId="2823752574" sldId="258"/>
            <ac:spMk id="2" creationId="{08F240B4-0B65-5B1E-7E33-7AD564DAF3D3}"/>
          </ac:spMkLst>
        </pc:spChg>
      </pc:sldChg>
      <pc:sldChg chg="addSp delSp modSp mod">
        <pc:chgData name="Maxwel de Souza Freitas" userId="0239695f-dad7-46d4-9d4b-7c216ef484a5" providerId="ADAL" clId="{8BDA88E9-3100-447D-A4E0-B887CAB45365}" dt="2024-04-11T15:07:30.860" v="11" actId="12100"/>
        <pc:sldMkLst>
          <pc:docMk/>
          <pc:sldMk cId="1668151839" sldId="261"/>
        </pc:sldMkLst>
        <pc:spChg chg="mod">
          <ac:chgData name="Maxwel de Souza Freitas" userId="0239695f-dad7-46d4-9d4b-7c216ef484a5" providerId="ADAL" clId="{8BDA88E9-3100-447D-A4E0-B887CAB45365}" dt="2024-04-11T15:04:44.344" v="3" actId="26606"/>
          <ac:spMkLst>
            <pc:docMk/>
            <pc:sldMk cId="1668151839" sldId="261"/>
            <ac:spMk id="2" creationId="{FF793BD3-4745-E603-1B4A-91C33297DA13}"/>
          </ac:spMkLst>
        </pc:spChg>
        <pc:spChg chg="add del">
          <ac:chgData name="Maxwel de Souza Freitas" userId="0239695f-dad7-46d4-9d4b-7c216ef484a5" providerId="ADAL" clId="{8BDA88E9-3100-447D-A4E0-B887CAB45365}" dt="2024-04-11T15:05:25.587" v="7" actId="26606"/>
          <ac:spMkLst>
            <pc:docMk/>
            <pc:sldMk cId="1668151839" sldId="261"/>
            <ac:spMk id="9" creationId="{BACC6370-2D7E-4714-9D71-7542949D7D5D}"/>
          </ac:spMkLst>
        </pc:spChg>
        <pc:spChg chg="add del">
          <ac:chgData name="Maxwel de Souza Freitas" userId="0239695f-dad7-46d4-9d4b-7c216ef484a5" providerId="ADAL" clId="{8BDA88E9-3100-447D-A4E0-B887CAB45365}" dt="2024-04-11T15:05:25.587" v="7" actId="26606"/>
          <ac:spMkLst>
            <pc:docMk/>
            <pc:sldMk cId="1668151839" sldId="261"/>
            <ac:spMk id="11" creationId="{F68B3F68-107C-434F-AA38-110D5EA91B85}"/>
          </ac:spMkLst>
        </pc:spChg>
        <pc:spChg chg="add del">
          <ac:chgData name="Maxwel de Souza Freitas" userId="0239695f-dad7-46d4-9d4b-7c216ef484a5" providerId="ADAL" clId="{8BDA88E9-3100-447D-A4E0-B887CAB45365}" dt="2024-04-11T15:05:25.587" v="7" actId="26606"/>
          <ac:spMkLst>
            <pc:docMk/>
            <pc:sldMk cId="1668151839" sldId="261"/>
            <ac:spMk id="13" creationId="{AAD0DBB9-1A4B-4391-81D4-CB19F9AB918A}"/>
          </ac:spMkLst>
        </pc:spChg>
        <pc:spChg chg="add del">
          <ac:chgData name="Maxwel de Souza Freitas" userId="0239695f-dad7-46d4-9d4b-7c216ef484a5" providerId="ADAL" clId="{8BDA88E9-3100-447D-A4E0-B887CAB45365}" dt="2024-04-11T15:05:25.587" v="7" actId="26606"/>
          <ac:spMkLst>
            <pc:docMk/>
            <pc:sldMk cId="1668151839" sldId="261"/>
            <ac:spMk id="15" creationId="{063BBA22-50EA-4C4D-BE05-F1CE4E63AA56}"/>
          </ac:spMkLst>
        </pc:spChg>
        <pc:spChg chg="add del">
          <ac:chgData name="Maxwel de Souza Freitas" userId="0239695f-dad7-46d4-9d4b-7c216ef484a5" providerId="ADAL" clId="{8BDA88E9-3100-447D-A4E0-B887CAB45365}" dt="2024-04-11T15:04:38.431" v="1" actId="26606"/>
          <ac:spMkLst>
            <pc:docMk/>
            <pc:sldMk cId="1668151839" sldId="261"/>
            <ac:spMk id="20" creationId="{BACC6370-2D7E-4714-9D71-7542949D7D5D}"/>
          </ac:spMkLst>
        </pc:spChg>
        <pc:spChg chg="add del">
          <ac:chgData name="Maxwel de Souza Freitas" userId="0239695f-dad7-46d4-9d4b-7c216ef484a5" providerId="ADAL" clId="{8BDA88E9-3100-447D-A4E0-B887CAB45365}" dt="2024-04-11T15:04:38.431" v="1" actId="26606"/>
          <ac:spMkLst>
            <pc:docMk/>
            <pc:sldMk cId="1668151839" sldId="261"/>
            <ac:spMk id="22" creationId="{F68B3F68-107C-434F-AA38-110D5EA91B85}"/>
          </ac:spMkLst>
        </pc:spChg>
        <pc:spChg chg="add del">
          <ac:chgData name="Maxwel de Souza Freitas" userId="0239695f-dad7-46d4-9d4b-7c216ef484a5" providerId="ADAL" clId="{8BDA88E9-3100-447D-A4E0-B887CAB45365}" dt="2024-04-11T15:04:38.431" v="1" actId="26606"/>
          <ac:spMkLst>
            <pc:docMk/>
            <pc:sldMk cId="1668151839" sldId="261"/>
            <ac:spMk id="24" creationId="{AAD0DBB9-1A4B-4391-81D4-CB19F9AB918A}"/>
          </ac:spMkLst>
        </pc:spChg>
        <pc:spChg chg="add del">
          <ac:chgData name="Maxwel de Souza Freitas" userId="0239695f-dad7-46d4-9d4b-7c216ef484a5" providerId="ADAL" clId="{8BDA88E9-3100-447D-A4E0-B887CAB45365}" dt="2024-04-11T15:04:38.431" v="1" actId="26606"/>
          <ac:spMkLst>
            <pc:docMk/>
            <pc:sldMk cId="1668151839" sldId="261"/>
            <ac:spMk id="26" creationId="{063BBA22-50EA-4C4D-BE05-F1CE4E63AA56}"/>
          </ac:spMkLst>
        </pc:spChg>
        <pc:spChg chg="add del">
          <ac:chgData name="Maxwel de Souza Freitas" userId="0239695f-dad7-46d4-9d4b-7c216ef484a5" providerId="ADAL" clId="{8BDA88E9-3100-447D-A4E0-B887CAB45365}" dt="2024-04-11T15:04:44.344" v="3" actId="26606"/>
          <ac:spMkLst>
            <pc:docMk/>
            <pc:sldMk cId="1668151839" sldId="261"/>
            <ac:spMk id="36" creationId="{1D63C574-BFD2-41A1-A567-B0C3CC7FDD4F}"/>
          </ac:spMkLst>
        </pc:spChg>
        <pc:spChg chg="add del">
          <ac:chgData name="Maxwel de Souza Freitas" userId="0239695f-dad7-46d4-9d4b-7c216ef484a5" providerId="ADAL" clId="{8BDA88E9-3100-447D-A4E0-B887CAB45365}" dt="2024-04-11T15:04:44.344" v="3" actId="26606"/>
          <ac:spMkLst>
            <pc:docMk/>
            <pc:sldMk cId="1668151839" sldId="261"/>
            <ac:spMk id="37" creationId="{E2A46BAB-8C31-42B2-90E8-B26DD3E81D37}"/>
          </ac:spMkLst>
        </pc:spChg>
        <pc:spChg chg="add del">
          <ac:chgData name="Maxwel de Souza Freitas" userId="0239695f-dad7-46d4-9d4b-7c216ef484a5" providerId="ADAL" clId="{8BDA88E9-3100-447D-A4E0-B887CAB45365}" dt="2024-04-11T15:04:46.464" v="5" actId="26606"/>
          <ac:spMkLst>
            <pc:docMk/>
            <pc:sldMk cId="1668151839" sldId="261"/>
            <ac:spMk id="41" creationId="{BACC6370-2D7E-4714-9D71-7542949D7D5D}"/>
          </ac:spMkLst>
        </pc:spChg>
        <pc:spChg chg="add del">
          <ac:chgData name="Maxwel de Souza Freitas" userId="0239695f-dad7-46d4-9d4b-7c216ef484a5" providerId="ADAL" clId="{8BDA88E9-3100-447D-A4E0-B887CAB45365}" dt="2024-04-11T15:04:46.464" v="5" actId="26606"/>
          <ac:spMkLst>
            <pc:docMk/>
            <pc:sldMk cId="1668151839" sldId="261"/>
            <ac:spMk id="42" creationId="{F68B3F68-107C-434F-AA38-110D5EA91B85}"/>
          </ac:spMkLst>
        </pc:spChg>
        <pc:spChg chg="add del">
          <ac:chgData name="Maxwel de Souza Freitas" userId="0239695f-dad7-46d4-9d4b-7c216ef484a5" providerId="ADAL" clId="{8BDA88E9-3100-447D-A4E0-B887CAB45365}" dt="2024-04-11T15:04:46.464" v="5" actId="26606"/>
          <ac:spMkLst>
            <pc:docMk/>
            <pc:sldMk cId="1668151839" sldId="261"/>
            <ac:spMk id="43" creationId="{AAD0DBB9-1A4B-4391-81D4-CB19F9AB918A}"/>
          </ac:spMkLst>
        </pc:spChg>
        <pc:spChg chg="add del">
          <ac:chgData name="Maxwel de Souza Freitas" userId="0239695f-dad7-46d4-9d4b-7c216ef484a5" providerId="ADAL" clId="{8BDA88E9-3100-447D-A4E0-B887CAB45365}" dt="2024-04-11T15:04:46.464" v="5" actId="26606"/>
          <ac:spMkLst>
            <pc:docMk/>
            <pc:sldMk cId="1668151839" sldId="261"/>
            <ac:spMk id="44" creationId="{063BBA22-50EA-4C4D-BE05-F1CE4E63AA56}"/>
          </ac:spMkLst>
        </pc:spChg>
        <pc:spChg chg="add del">
          <ac:chgData name="Maxwel de Souza Freitas" userId="0239695f-dad7-46d4-9d4b-7c216ef484a5" providerId="ADAL" clId="{8BDA88E9-3100-447D-A4E0-B887CAB45365}" dt="2024-04-11T15:05:25.587" v="7" actId="26606"/>
          <ac:spMkLst>
            <pc:docMk/>
            <pc:sldMk cId="1668151839" sldId="261"/>
            <ac:spMk id="46" creationId="{BACC6370-2D7E-4714-9D71-7542949D7D5D}"/>
          </ac:spMkLst>
        </pc:spChg>
        <pc:spChg chg="add del">
          <ac:chgData name="Maxwel de Souza Freitas" userId="0239695f-dad7-46d4-9d4b-7c216ef484a5" providerId="ADAL" clId="{8BDA88E9-3100-447D-A4E0-B887CAB45365}" dt="2024-04-11T15:05:25.587" v="7" actId="26606"/>
          <ac:spMkLst>
            <pc:docMk/>
            <pc:sldMk cId="1668151839" sldId="261"/>
            <ac:spMk id="47" creationId="{F68B3F68-107C-434F-AA38-110D5EA91B85}"/>
          </ac:spMkLst>
        </pc:spChg>
        <pc:spChg chg="add del">
          <ac:chgData name="Maxwel de Souza Freitas" userId="0239695f-dad7-46d4-9d4b-7c216ef484a5" providerId="ADAL" clId="{8BDA88E9-3100-447D-A4E0-B887CAB45365}" dt="2024-04-11T15:05:25.587" v="7" actId="26606"/>
          <ac:spMkLst>
            <pc:docMk/>
            <pc:sldMk cId="1668151839" sldId="261"/>
            <ac:spMk id="48" creationId="{AAD0DBB9-1A4B-4391-81D4-CB19F9AB918A}"/>
          </ac:spMkLst>
        </pc:spChg>
        <pc:spChg chg="add del">
          <ac:chgData name="Maxwel de Souza Freitas" userId="0239695f-dad7-46d4-9d4b-7c216ef484a5" providerId="ADAL" clId="{8BDA88E9-3100-447D-A4E0-B887CAB45365}" dt="2024-04-11T15:05:25.587" v="7" actId="26606"/>
          <ac:spMkLst>
            <pc:docMk/>
            <pc:sldMk cId="1668151839" sldId="261"/>
            <ac:spMk id="49" creationId="{063BBA22-50EA-4C4D-BE05-F1CE4E63AA56}"/>
          </ac:spMkLst>
        </pc:spChg>
        <pc:grpChg chg="add del">
          <ac:chgData name="Maxwel de Souza Freitas" userId="0239695f-dad7-46d4-9d4b-7c216ef484a5" providerId="ADAL" clId="{8BDA88E9-3100-447D-A4E0-B887CAB45365}" dt="2024-04-11T15:04:44.344" v="3" actId="26606"/>
          <ac:grpSpMkLst>
            <pc:docMk/>
            <pc:sldMk cId="1668151839" sldId="261"/>
            <ac:grpSpMk id="28" creationId="{43F5E015-E085-4624-B431-B42414448684}"/>
          </ac:grpSpMkLst>
        </pc:grpChg>
        <pc:grpChg chg="add del">
          <ac:chgData name="Maxwel de Souza Freitas" userId="0239695f-dad7-46d4-9d4b-7c216ef484a5" providerId="ADAL" clId="{8BDA88E9-3100-447D-A4E0-B887CAB45365}" dt="2024-04-11T15:04:44.344" v="3" actId="26606"/>
          <ac:grpSpMkLst>
            <pc:docMk/>
            <pc:sldMk cId="1668151839" sldId="261"/>
            <ac:grpSpMk id="38" creationId="{B3F7A3C7-0737-4E57-B30E-8EEFE638B401}"/>
          </ac:grpSpMkLst>
        </pc:grpChg>
        <pc:graphicFrameChg chg="mod modGraphic">
          <ac:chgData name="Maxwel de Souza Freitas" userId="0239695f-dad7-46d4-9d4b-7c216ef484a5" providerId="ADAL" clId="{8BDA88E9-3100-447D-A4E0-B887CAB45365}" dt="2024-04-11T15:07:30.860" v="11" actId="12100"/>
          <ac:graphicFrameMkLst>
            <pc:docMk/>
            <pc:sldMk cId="1668151839" sldId="261"/>
            <ac:graphicFrameMk id="5" creationId="{13ADD1F5-3FD2-5372-492A-A43A162A6CBA}"/>
          </ac:graphicFrameMkLst>
        </pc:graphicFrameChg>
      </pc:sldChg>
      <pc:sldChg chg="modSp mod">
        <pc:chgData name="Maxwel de Souza Freitas" userId="0239695f-dad7-46d4-9d4b-7c216ef484a5" providerId="ADAL" clId="{8BDA88E9-3100-447D-A4E0-B887CAB45365}" dt="2024-04-11T15:05:26.089" v="8" actId="20577"/>
        <pc:sldMkLst>
          <pc:docMk/>
          <pc:sldMk cId="3459916763" sldId="262"/>
        </pc:sldMkLst>
        <pc:spChg chg="mod">
          <ac:chgData name="Maxwel de Souza Freitas" userId="0239695f-dad7-46d4-9d4b-7c216ef484a5" providerId="ADAL" clId="{8BDA88E9-3100-447D-A4E0-B887CAB45365}" dt="2024-04-11T15:05:26.089" v="8" actId="20577"/>
          <ac:spMkLst>
            <pc:docMk/>
            <pc:sldMk cId="3459916763" sldId="262"/>
            <ac:spMk id="2" creationId="{8DB29201-805E-03E1-092B-25A5C60AF15B}"/>
          </ac:spMkLst>
        </pc:spChg>
      </pc:sldChg>
      <pc:sldChg chg="addSp delSp modSp new mod ord setBg">
        <pc:chgData name="Maxwel de Souza Freitas" userId="0239695f-dad7-46d4-9d4b-7c216ef484a5" providerId="ADAL" clId="{8BDA88E9-3100-447D-A4E0-B887CAB45365}" dt="2024-04-11T15:38:54.660" v="183" actId="255"/>
        <pc:sldMkLst>
          <pc:docMk/>
          <pc:sldMk cId="401374614" sldId="263"/>
        </pc:sldMkLst>
        <pc:spChg chg="mod">
          <ac:chgData name="Maxwel de Souza Freitas" userId="0239695f-dad7-46d4-9d4b-7c216ef484a5" providerId="ADAL" clId="{8BDA88E9-3100-447D-A4E0-B887CAB45365}" dt="2024-04-11T15:37:31.802" v="176" actId="26606"/>
          <ac:spMkLst>
            <pc:docMk/>
            <pc:sldMk cId="401374614" sldId="263"/>
            <ac:spMk id="2" creationId="{17DA55F8-0D7B-DCBA-8056-9D6BA0611B69}"/>
          </ac:spMkLst>
        </pc:spChg>
        <pc:spChg chg="mod">
          <ac:chgData name="Maxwel de Souza Freitas" userId="0239695f-dad7-46d4-9d4b-7c216ef484a5" providerId="ADAL" clId="{8BDA88E9-3100-447D-A4E0-B887CAB45365}" dt="2024-04-11T15:38:54.660" v="183" actId="255"/>
          <ac:spMkLst>
            <pc:docMk/>
            <pc:sldMk cId="401374614" sldId="263"/>
            <ac:spMk id="3" creationId="{BCBCE023-49EA-582B-8811-154E24084356}"/>
          </ac:spMkLst>
        </pc:spChg>
        <pc:spChg chg="add del">
          <ac:chgData name="Maxwel de Souza Freitas" userId="0239695f-dad7-46d4-9d4b-7c216ef484a5" providerId="ADAL" clId="{8BDA88E9-3100-447D-A4E0-B887CAB45365}" dt="2024-04-11T15:37:31.802" v="175" actId="26606"/>
          <ac:spMkLst>
            <pc:docMk/>
            <pc:sldMk cId="401374614" sldId="263"/>
            <ac:spMk id="8" creationId="{1B15ED52-F352-441B-82BF-E0EA34836D08}"/>
          </ac:spMkLst>
        </pc:spChg>
        <pc:spChg chg="add del">
          <ac:chgData name="Maxwel de Souza Freitas" userId="0239695f-dad7-46d4-9d4b-7c216ef484a5" providerId="ADAL" clId="{8BDA88E9-3100-447D-A4E0-B887CAB45365}" dt="2024-04-11T15:37:31.802" v="175" actId="26606"/>
          <ac:spMkLst>
            <pc:docMk/>
            <pc:sldMk cId="401374614" sldId="263"/>
            <ac:spMk id="10" creationId="{3B2E3793-BFE6-45A2-9B7B-E18844431C99}"/>
          </ac:spMkLst>
        </pc:spChg>
        <pc:spChg chg="add del">
          <ac:chgData name="Maxwel de Souza Freitas" userId="0239695f-dad7-46d4-9d4b-7c216ef484a5" providerId="ADAL" clId="{8BDA88E9-3100-447D-A4E0-B887CAB45365}" dt="2024-04-11T15:37:31.802" v="175" actId="26606"/>
          <ac:spMkLst>
            <pc:docMk/>
            <pc:sldMk cId="401374614" sldId="263"/>
            <ac:spMk id="12" creationId="{BC4C4868-CB8F-4AF9-9CDB-8108F2C19B67}"/>
          </ac:spMkLst>
        </pc:spChg>
        <pc:spChg chg="add del">
          <ac:chgData name="Maxwel de Souza Freitas" userId="0239695f-dad7-46d4-9d4b-7c216ef484a5" providerId="ADAL" clId="{8BDA88E9-3100-447D-A4E0-B887CAB45365}" dt="2024-04-11T15:37:31.802" v="175" actId="26606"/>
          <ac:spMkLst>
            <pc:docMk/>
            <pc:sldMk cId="401374614" sldId="263"/>
            <ac:spMk id="14" creationId="{375E0459-6403-40CD-989D-56A4407CA12E}"/>
          </ac:spMkLst>
        </pc:spChg>
        <pc:spChg chg="add del">
          <ac:chgData name="Maxwel de Souza Freitas" userId="0239695f-dad7-46d4-9d4b-7c216ef484a5" providerId="ADAL" clId="{8BDA88E9-3100-447D-A4E0-B887CAB45365}" dt="2024-04-11T15:37:31.802" v="175" actId="26606"/>
          <ac:spMkLst>
            <pc:docMk/>
            <pc:sldMk cId="401374614" sldId="263"/>
            <ac:spMk id="16" creationId="{53E5B1A8-3AC9-4BD1-9BBC-78CA94F2D1BA}"/>
          </ac:spMkLst>
        </pc:spChg>
        <pc:spChg chg="add">
          <ac:chgData name="Maxwel de Souza Freitas" userId="0239695f-dad7-46d4-9d4b-7c216ef484a5" providerId="ADAL" clId="{8BDA88E9-3100-447D-A4E0-B887CAB45365}" dt="2024-04-11T15:37:31.802" v="176" actId="26606"/>
          <ac:spMkLst>
            <pc:docMk/>
            <pc:sldMk cId="401374614" sldId="263"/>
            <ac:spMk id="18" creationId="{A09989E4-EFDC-4A90-A633-E0525FB4139E}"/>
          </ac:spMkLst>
        </pc:spChg>
        <pc:spChg chg="add">
          <ac:chgData name="Maxwel de Souza Freitas" userId="0239695f-dad7-46d4-9d4b-7c216ef484a5" providerId="ADAL" clId="{8BDA88E9-3100-447D-A4E0-B887CAB45365}" dt="2024-04-11T15:37:31.802" v="176" actId="26606"/>
          <ac:spMkLst>
            <pc:docMk/>
            <pc:sldMk cId="401374614" sldId="263"/>
            <ac:spMk id="19" creationId="{DEE2AD96-B495-4E06-9291-B71706F728CB}"/>
          </ac:spMkLst>
        </pc:spChg>
        <pc:spChg chg="add">
          <ac:chgData name="Maxwel de Souza Freitas" userId="0239695f-dad7-46d4-9d4b-7c216ef484a5" providerId="ADAL" clId="{8BDA88E9-3100-447D-A4E0-B887CAB45365}" dt="2024-04-11T15:37:31.802" v="176" actId="26606"/>
          <ac:spMkLst>
            <pc:docMk/>
            <pc:sldMk cId="401374614" sldId="263"/>
            <ac:spMk id="20" creationId="{53CF6D67-C5A8-4ADD-9E8E-1E38CA1D3166}"/>
          </ac:spMkLst>
        </pc:spChg>
        <pc:spChg chg="add">
          <ac:chgData name="Maxwel de Souza Freitas" userId="0239695f-dad7-46d4-9d4b-7c216ef484a5" providerId="ADAL" clId="{8BDA88E9-3100-447D-A4E0-B887CAB45365}" dt="2024-04-11T15:37:31.802" v="176" actId="26606"/>
          <ac:spMkLst>
            <pc:docMk/>
            <pc:sldMk cId="401374614" sldId="263"/>
            <ac:spMk id="21" creationId="{86909FA0-B515-4681-B7A8-FA281D133B94}"/>
          </ac:spMkLst>
        </pc:spChg>
        <pc:spChg chg="add">
          <ac:chgData name="Maxwel de Souza Freitas" userId="0239695f-dad7-46d4-9d4b-7c216ef484a5" providerId="ADAL" clId="{8BDA88E9-3100-447D-A4E0-B887CAB45365}" dt="2024-04-11T15:37:31.802" v="176" actId="26606"/>
          <ac:spMkLst>
            <pc:docMk/>
            <pc:sldMk cId="401374614" sldId="263"/>
            <ac:spMk id="22" creationId="{21C9FE86-FCC3-4A31-AA1C-C882262B7FE7}"/>
          </ac:spMkLst>
        </pc:spChg>
        <pc:spChg chg="add">
          <ac:chgData name="Maxwel de Souza Freitas" userId="0239695f-dad7-46d4-9d4b-7c216ef484a5" providerId="ADAL" clId="{8BDA88E9-3100-447D-A4E0-B887CAB45365}" dt="2024-04-11T15:37:31.802" v="176" actId="26606"/>
          <ac:spMkLst>
            <pc:docMk/>
            <pc:sldMk cId="401374614" sldId="263"/>
            <ac:spMk id="23" creationId="{7D96243B-ECED-4B71-8E06-AE9A285EAD20}"/>
          </ac:spMkLst>
        </pc:spChg>
      </pc:sldChg>
      <pc:sldChg chg="modSp mod">
        <pc:chgData name="Maxwel de Souza Freitas" userId="0239695f-dad7-46d4-9d4b-7c216ef484a5" providerId="ADAL" clId="{8BDA88E9-3100-447D-A4E0-B887CAB45365}" dt="2024-04-12T14:34:22.353" v="197" actId="113"/>
        <pc:sldMkLst>
          <pc:docMk/>
          <pc:sldMk cId="296239340" sldId="265"/>
        </pc:sldMkLst>
        <pc:spChg chg="mod">
          <ac:chgData name="Maxwel de Souza Freitas" userId="0239695f-dad7-46d4-9d4b-7c216ef484a5" providerId="ADAL" clId="{8BDA88E9-3100-447D-A4E0-B887CAB45365}" dt="2024-04-12T14:34:22.353" v="197" actId="113"/>
          <ac:spMkLst>
            <pc:docMk/>
            <pc:sldMk cId="296239340" sldId="265"/>
            <ac:spMk id="25" creationId="{A2E5CAE9-AEBD-8F16-45E2-6C6BB4BA57F5}"/>
          </ac:spMkLst>
        </pc:spChg>
      </pc:sldChg>
      <pc:sldChg chg="modSp mod">
        <pc:chgData name="Maxwel de Souza Freitas" userId="0239695f-dad7-46d4-9d4b-7c216ef484a5" providerId="ADAL" clId="{8BDA88E9-3100-447D-A4E0-B887CAB45365}" dt="2024-04-12T14:38:33.288" v="279" actId="1076"/>
        <pc:sldMkLst>
          <pc:docMk/>
          <pc:sldMk cId="1352238549" sldId="267"/>
        </pc:sldMkLst>
        <pc:picChg chg="mod">
          <ac:chgData name="Maxwel de Souza Freitas" userId="0239695f-dad7-46d4-9d4b-7c216ef484a5" providerId="ADAL" clId="{8BDA88E9-3100-447D-A4E0-B887CAB45365}" dt="2024-04-12T14:38:33.288" v="279" actId="1076"/>
          <ac:picMkLst>
            <pc:docMk/>
            <pc:sldMk cId="1352238549" sldId="267"/>
            <ac:picMk id="5" creationId="{643FD417-68FC-A8BB-9828-EDFE7B2B97D1}"/>
          </ac:picMkLst>
        </pc:picChg>
        <pc:picChg chg="mod">
          <ac:chgData name="Maxwel de Souza Freitas" userId="0239695f-dad7-46d4-9d4b-7c216ef484a5" providerId="ADAL" clId="{8BDA88E9-3100-447D-A4E0-B887CAB45365}" dt="2024-04-12T14:38:33.288" v="279" actId="1076"/>
          <ac:picMkLst>
            <pc:docMk/>
            <pc:sldMk cId="1352238549" sldId="267"/>
            <ac:picMk id="10" creationId="{03B971A3-2464-9F77-E15D-6029A40A7CEC}"/>
          </ac:picMkLst>
        </pc:picChg>
      </pc:sldChg>
      <pc:sldChg chg="addSp delSp modSp mod">
        <pc:chgData name="Maxwel de Souza Freitas" userId="0239695f-dad7-46d4-9d4b-7c216ef484a5" providerId="ADAL" clId="{8BDA88E9-3100-447D-A4E0-B887CAB45365}" dt="2024-04-12T14:45:35.690" v="423" actId="1076"/>
        <pc:sldMkLst>
          <pc:docMk/>
          <pc:sldMk cId="296171236" sldId="268"/>
        </pc:sldMkLst>
        <pc:spChg chg="mod">
          <ac:chgData name="Maxwel de Souza Freitas" userId="0239695f-dad7-46d4-9d4b-7c216ef484a5" providerId="ADAL" clId="{8BDA88E9-3100-447D-A4E0-B887CAB45365}" dt="2024-04-12T14:43:14.884" v="382" actId="26606"/>
          <ac:spMkLst>
            <pc:docMk/>
            <pc:sldMk cId="296171236" sldId="268"/>
            <ac:spMk id="2" creationId="{FF793BD3-4745-E603-1B4A-91C33297DA13}"/>
          </ac:spMkLst>
        </pc:spChg>
        <pc:spChg chg="del mod">
          <ac:chgData name="Maxwel de Souza Freitas" userId="0239695f-dad7-46d4-9d4b-7c216ef484a5" providerId="ADAL" clId="{8BDA88E9-3100-447D-A4E0-B887CAB45365}" dt="2024-04-12T14:42:43.366" v="379" actId="26606"/>
          <ac:spMkLst>
            <pc:docMk/>
            <pc:sldMk cId="296171236" sldId="268"/>
            <ac:spMk id="4" creationId="{1FA8C9FA-E8C5-A3D7-A533-F8247307C167}"/>
          </ac:spMkLst>
        </pc:spChg>
        <pc:spChg chg="add mod">
          <ac:chgData name="Maxwel de Souza Freitas" userId="0239695f-dad7-46d4-9d4b-7c216ef484a5" providerId="ADAL" clId="{8BDA88E9-3100-447D-A4E0-B887CAB45365}" dt="2024-04-12T14:45:33.546" v="422" actId="1076"/>
          <ac:spMkLst>
            <pc:docMk/>
            <pc:sldMk cId="296171236" sldId="268"/>
            <ac:spMk id="7" creationId="{99445FD9-5961-AD4F-EA65-BC976DF9BAB3}"/>
          </ac:spMkLst>
        </pc:spChg>
        <pc:spChg chg="add del">
          <ac:chgData name="Maxwel de Souza Freitas" userId="0239695f-dad7-46d4-9d4b-7c216ef484a5" providerId="ADAL" clId="{8BDA88E9-3100-447D-A4E0-B887CAB45365}" dt="2024-04-12T14:43:14.884" v="382" actId="26606"/>
          <ac:spMkLst>
            <pc:docMk/>
            <pc:sldMk cId="296171236" sldId="268"/>
            <ac:spMk id="9" creationId="{BACC6370-2D7E-4714-9D71-7542949D7D5D}"/>
          </ac:spMkLst>
        </pc:spChg>
        <pc:spChg chg="add del">
          <ac:chgData name="Maxwel de Souza Freitas" userId="0239695f-dad7-46d4-9d4b-7c216ef484a5" providerId="ADAL" clId="{8BDA88E9-3100-447D-A4E0-B887CAB45365}" dt="2024-04-12T14:43:14.884" v="382" actId="26606"/>
          <ac:spMkLst>
            <pc:docMk/>
            <pc:sldMk cId="296171236" sldId="268"/>
            <ac:spMk id="11" creationId="{F68B3F68-107C-434F-AA38-110D5EA91B85}"/>
          </ac:spMkLst>
        </pc:spChg>
        <pc:spChg chg="add del">
          <ac:chgData name="Maxwel de Souza Freitas" userId="0239695f-dad7-46d4-9d4b-7c216ef484a5" providerId="ADAL" clId="{8BDA88E9-3100-447D-A4E0-B887CAB45365}" dt="2024-04-12T14:43:14.884" v="382" actId="26606"/>
          <ac:spMkLst>
            <pc:docMk/>
            <pc:sldMk cId="296171236" sldId="268"/>
            <ac:spMk id="13" creationId="{AAD0DBB9-1A4B-4391-81D4-CB19F9AB918A}"/>
          </ac:spMkLst>
        </pc:spChg>
        <pc:spChg chg="add del">
          <ac:chgData name="Maxwel de Souza Freitas" userId="0239695f-dad7-46d4-9d4b-7c216ef484a5" providerId="ADAL" clId="{8BDA88E9-3100-447D-A4E0-B887CAB45365}" dt="2024-04-12T14:43:14.884" v="382" actId="26606"/>
          <ac:spMkLst>
            <pc:docMk/>
            <pc:sldMk cId="296171236" sldId="268"/>
            <ac:spMk id="15" creationId="{063BBA22-50EA-4C4D-BE05-F1CE4E63AA56}"/>
          </ac:spMkLst>
        </pc:spChg>
        <pc:spChg chg="add del">
          <ac:chgData name="Maxwel de Souza Freitas" userId="0239695f-dad7-46d4-9d4b-7c216ef484a5" providerId="ADAL" clId="{8BDA88E9-3100-447D-A4E0-B887CAB45365}" dt="2024-04-12T14:43:14.884" v="382" actId="26606"/>
          <ac:spMkLst>
            <pc:docMk/>
            <pc:sldMk cId="296171236" sldId="268"/>
            <ac:spMk id="22" creationId="{12609869-9E80-471B-A487-A53288E0E791}"/>
          </ac:spMkLst>
        </pc:spChg>
        <pc:spChg chg="add del">
          <ac:chgData name="Maxwel de Souza Freitas" userId="0239695f-dad7-46d4-9d4b-7c216ef484a5" providerId="ADAL" clId="{8BDA88E9-3100-447D-A4E0-B887CAB45365}" dt="2024-04-12T14:43:14.884" v="382" actId="26606"/>
          <ac:spMkLst>
            <pc:docMk/>
            <pc:sldMk cId="296171236" sldId="268"/>
            <ac:spMk id="24" creationId="{7004738A-9D34-43E8-97D2-CA0EED4F8BE0}"/>
          </ac:spMkLst>
        </pc:spChg>
        <pc:spChg chg="add del">
          <ac:chgData name="Maxwel de Souza Freitas" userId="0239695f-dad7-46d4-9d4b-7c216ef484a5" providerId="ADAL" clId="{8BDA88E9-3100-447D-A4E0-B887CAB45365}" dt="2024-04-12T14:43:14.884" v="382" actId="26606"/>
          <ac:spMkLst>
            <pc:docMk/>
            <pc:sldMk cId="296171236" sldId="268"/>
            <ac:spMk id="26" creationId="{B8B8D07F-F13E-443E-BA68-2D26672D76B9}"/>
          </ac:spMkLst>
        </pc:spChg>
        <pc:spChg chg="add del">
          <ac:chgData name="Maxwel de Souza Freitas" userId="0239695f-dad7-46d4-9d4b-7c216ef484a5" providerId="ADAL" clId="{8BDA88E9-3100-447D-A4E0-B887CAB45365}" dt="2024-04-12T14:43:14.884" v="382" actId="26606"/>
          <ac:spMkLst>
            <pc:docMk/>
            <pc:sldMk cId="296171236" sldId="268"/>
            <ac:spMk id="28" creationId="{2813A4FA-24A5-41ED-A534-3807D1B2F344}"/>
          </ac:spMkLst>
        </pc:spChg>
        <pc:spChg chg="add del">
          <ac:chgData name="Maxwel de Souza Freitas" userId="0239695f-dad7-46d4-9d4b-7c216ef484a5" providerId="ADAL" clId="{8BDA88E9-3100-447D-A4E0-B887CAB45365}" dt="2024-04-12T14:43:14.884" v="382" actId="26606"/>
          <ac:spMkLst>
            <pc:docMk/>
            <pc:sldMk cId="296171236" sldId="268"/>
            <ac:spMk id="30" creationId="{C3944F27-CA70-4E84-A51A-E6BF89558979}"/>
          </ac:spMkLst>
        </pc:spChg>
        <pc:graphicFrameChg chg="add del mod ord modGraphic">
          <ac:chgData name="Maxwel de Souza Freitas" userId="0239695f-dad7-46d4-9d4b-7c216ef484a5" providerId="ADAL" clId="{8BDA88E9-3100-447D-A4E0-B887CAB45365}" dt="2024-04-12T14:44:12.854" v="383" actId="478"/>
          <ac:graphicFrameMkLst>
            <pc:docMk/>
            <pc:sldMk cId="296171236" sldId="268"/>
            <ac:graphicFrameMk id="17" creationId="{C4A88F7D-A891-2283-9C32-A11967E78FCE}"/>
          </ac:graphicFrameMkLst>
        </pc:graphicFrameChg>
        <pc:picChg chg="add mod">
          <ac:chgData name="Maxwel de Souza Freitas" userId="0239695f-dad7-46d4-9d4b-7c216ef484a5" providerId="ADAL" clId="{8BDA88E9-3100-447D-A4E0-B887CAB45365}" dt="2024-04-12T14:45:35.690" v="423" actId="1076"/>
          <ac:picMkLst>
            <pc:docMk/>
            <pc:sldMk cId="296171236" sldId="268"/>
            <ac:picMk id="5" creationId="{C8AC20BE-97C4-F595-E051-02A3E8FF99F8}"/>
          </ac:picMkLst>
        </pc:picChg>
      </pc:sldChg>
      <pc:sldChg chg="modSp new del mod">
        <pc:chgData name="Maxwel de Souza Freitas" userId="0239695f-dad7-46d4-9d4b-7c216ef484a5" providerId="ADAL" clId="{8BDA88E9-3100-447D-A4E0-B887CAB45365}" dt="2024-04-12T14:35:32.669" v="276" actId="2696"/>
        <pc:sldMkLst>
          <pc:docMk/>
          <pc:sldMk cId="1072537259" sldId="270"/>
        </pc:sldMkLst>
        <pc:spChg chg="mod">
          <ac:chgData name="Maxwel de Souza Freitas" userId="0239695f-dad7-46d4-9d4b-7c216ef484a5" providerId="ADAL" clId="{8BDA88E9-3100-447D-A4E0-B887CAB45365}" dt="2024-04-12T14:35:02.911" v="275" actId="20577"/>
          <ac:spMkLst>
            <pc:docMk/>
            <pc:sldMk cId="1072537259" sldId="270"/>
            <ac:spMk id="3" creationId="{F90B4C3E-EC0B-6A35-F19D-E534DDE21D6F}"/>
          </ac:spMkLst>
        </pc:spChg>
      </pc:sldChg>
      <pc:sldChg chg="add del">
        <pc:chgData name="Maxwel de Souza Freitas" userId="0239695f-dad7-46d4-9d4b-7c216ef484a5" providerId="ADAL" clId="{8BDA88E9-3100-447D-A4E0-B887CAB45365}" dt="2024-04-12T14:33:50.850" v="196" actId="47"/>
        <pc:sldMkLst>
          <pc:docMk/>
          <pc:sldMk cId="1677260576" sldId="270"/>
        </pc:sldMkLst>
      </pc:sldChg>
      <pc:sldChg chg="add">
        <pc:chgData name="Maxwel de Souza Freitas" userId="0239695f-dad7-46d4-9d4b-7c216ef484a5" providerId="ADAL" clId="{8BDA88E9-3100-447D-A4E0-B887CAB45365}" dt="2024-04-12T14:38:56.436" v="280" actId="2890"/>
        <pc:sldMkLst>
          <pc:docMk/>
          <pc:sldMk cId="2657984257" sldId="270"/>
        </pc:sldMkLst>
      </pc:sldChg>
      <pc:sldChg chg="modSp add mod">
        <pc:chgData name="Maxwel de Souza Freitas" userId="0239695f-dad7-46d4-9d4b-7c216ef484a5" providerId="ADAL" clId="{8BDA88E9-3100-447D-A4E0-B887CAB45365}" dt="2024-04-12T14:48:36.037" v="808" actId="20577"/>
        <pc:sldMkLst>
          <pc:docMk/>
          <pc:sldMk cId="2751659751" sldId="271"/>
        </pc:sldMkLst>
        <pc:spChg chg="mod">
          <ac:chgData name="Maxwel de Souza Freitas" userId="0239695f-dad7-46d4-9d4b-7c216ef484a5" providerId="ADAL" clId="{8BDA88E9-3100-447D-A4E0-B887CAB45365}" dt="2024-04-12T14:45:54.006" v="445" actId="20577"/>
          <ac:spMkLst>
            <pc:docMk/>
            <pc:sldMk cId="2751659751" sldId="271"/>
            <ac:spMk id="2" creationId="{FF793BD3-4745-E603-1B4A-91C33297DA13}"/>
          </ac:spMkLst>
        </pc:spChg>
        <pc:spChg chg="mod">
          <ac:chgData name="Maxwel de Souza Freitas" userId="0239695f-dad7-46d4-9d4b-7c216ef484a5" providerId="ADAL" clId="{8BDA88E9-3100-447D-A4E0-B887CAB45365}" dt="2024-04-12T14:48:36.037" v="808" actId="20577"/>
          <ac:spMkLst>
            <pc:docMk/>
            <pc:sldMk cId="2751659751" sldId="271"/>
            <ac:spMk id="4" creationId="{1FA8C9FA-E8C5-A3D7-A533-F8247307C167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572E75-CA2E-4370-AC0B-EE01115044B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0A863EB-ABC5-4658-99B0-8E59B4F40AD9}">
      <dgm:prSet/>
      <dgm:spPr/>
      <dgm:t>
        <a:bodyPr/>
        <a:lstStyle/>
        <a:p>
          <a:r>
            <a:rPr lang="pt-BR" dirty="0" err="1"/>
            <a:t>Regulatron</a:t>
          </a:r>
          <a:r>
            <a:rPr lang="pt-BR" dirty="0"/>
            <a:t> coletou milhares de anúncios de </a:t>
          </a:r>
          <a:r>
            <a:rPr lang="pt-BR" dirty="0" err="1"/>
            <a:t>marketpalces</a:t>
          </a:r>
          <a:r>
            <a:rPr lang="pt-BR" dirty="0"/>
            <a:t> </a:t>
          </a:r>
          <a:r>
            <a:rPr lang="pt-BR" dirty="0" err="1"/>
            <a:t>Amazon</a:t>
          </a:r>
          <a:r>
            <a:rPr lang="pt-BR" dirty="0"/>
            <a:t>, </a:t>
          </a:r>
          <a:r>
            <a:rPr lang="pt-BR" dirty="0" err="1"/>
            <a:t>Magalu</a:t>
          </a:r>
          <a:r>
            <a:rPr lang="pt-BR" dirty="0"/>
            <a:t> e Mercado Livre</a:t>
          </a:r>
          <a:endParaRPr lang="en-US" dirty="0"/>
        </a:p>
      </dgm:t>
    </dgm:pt>
    <dgm:pt modelId="{47AD7455-DFB7-4F83-BE8E-5B4FC830597E}" type="parTrans" cxnId="{E614FDEE-BC5A-4844-BA68-C6E3DC747415}">
      <dgm:prSet/>
      <dgm:spPr/>
      <dgm:t>
        <a:bodyPr/>
        <a:lstStyle/>
        <a:p>
          <a:endParaRPr lang="en-US"/>
        </a:p>
      </dgm:t>
    </dgm:pt>
    <dgm:pt modelId="{9B8BB749-0001-4525-9093-3528D0924C78}" type="sibTrans" cxnId="{E614FDEE-BC5A-4844-BA68-C6E3DC747415}">
      <dgm:prSet/>
      <dgm:spPr/>
      <dgm:t>
        <a:bodyPr/>
        <a:lstStyle/>
        <a:p>
          <a:endParaRPr lang="en-US"/>
        </a:p>
      </dgm:t>
    </dgm:pt>
    <dgm:pt modelId="{709AF033-A09D-4772-94B4-144D823AD480}">
      <dgm:prSet/>
      <dgm:spPr/>
      <dgm:t>
        <a:bodyPr/>
        <a:lstStyle/>
        <a:p>
          <a:r>
            <a:rPr lang="pt-BR"/>
            <a:t>Busca por palavra chave</a:t>
          </a:r>
          <a:endParaRPr lang="en-US"/>
        </a:p>
      </dgm:t>
    </dgm:pt>
    <dgm:pt modelId="{D83D2548-460D-4ECC-8968-B2D403A03A26}" type="parTrans" cxnId="{D1068503-229E-497C-B84B-16EE5A6AEC2B}">
      <dgm:prSet/>
      <dgm:spPr/>
      <dgm:t>
        <a:bodyPr/>
        <a:lstStyle/>
        <a:p>
          <a:endParaRPr lang="en-US"/>
        </a:p>
      </dgm:t>
    </dgm:pt>
    <dgm:pt modelId="{EE61E420-9428-49FF-B819-7937FFA1FF98}" type="sibTrans" cxnId="{D1068503-229E-497C-B84B-16EE5A6AEC2B}">
      <dgm:prSet/>
      <dgm:spPr/>
      <dgm:t>
        <a:bodyPr/>
        <a:lstStyle/>
        <a:p>
          <a:endParaRPr lang="en-US"/>
        </a:p>
      </dgm:t>
    </dgm:pt>
    <dgm:pt modelId="{2A7961EC-BC3B-4977-B26B-00E8EE398A21}">
      <dgm:prSet/>
      <dgm:spPr/>
      <dgm:t>
        <a:bodyPr/>
        <a:lstStyle/>
        <a:p>
          <a:r>
            <a:rPr lang="pt-BR"/>
            <a:t>Produtos de telecomunicações e produtos diversos</a:t>
          </a:r>
          <a:endParaRPr lang="en-US"/>
        </a:p>
      </dgm:t>
    </dgm:pt>
    <dgm:pt modelId="{ABF4640F-2C34-4799-90B5-5FD4C3C11B80}" type="parTrans" cxnId="{B90BD5A5-B7C6-4934-B69C-48077DD08D79}">
      <dgm:prSet/>
      <dgm:spPr/>
      <dgm:t>
        <a:bodyPr/>
        <a:lstStyle/>
        <a:p>
          <a:endParaRPr lang="en-US"/>
        </a:p>
      </dgm:t>
    </dgm:pt>
    <dgm:pt modelId="{553A58A3-67CF-4CCF-AEA3-207E1446DEFD}" type="sibTrans" cxnId="{B90BD5A5-B7C6-4934-B69C-48077DD08D79}">
      <dgm:prSet/>
      <dgm:spPr/>
      <dgm:t>
        <a:bodyPr/>
        <a:lstStyle/>
        <a:p>
          <a:endParaRPr lang="en-US"/>
        </a:p>
      </dgm:t>
    </dgm:pt>
    <dgm:pt modelId="{91FB8809-3314-41BA-853E-8E67DE3EA589}" type="pres">
      <dgm:prSet presAssocID="{67572E75-CA2E-4370-AC0B-EE01115044BB}" presName="root" presStyleCnt="0">
        <dgm:presLayoutVars>
          <dgm:dir/>
          <dgm:resizeHandles val="exact"/>
        </dgm:presLayoutVars>
      </dgm:prSet>
      <dgm:spPr/>
    </dgm:pt>
    <dgm:pt modelId="{107B2692-4480-4DFB-88F0-57EEF1DC80E7}" type="pres">
      <dgm:prSet presAssocID="{A0A863EB-ABC5-4658-99B0-8E59B4F40AD9}" presName="compNode" presStyleCnt="0"/>
      <dgm:spPr/>
    </dgm:pt>
    <dgm:pt modelId="{F2E0DE5D-857B-4ECD-B6E7-6E332DE49A63}" type="pres">
      <dgm:prSet presAssocID="{A0A863EB-ABC5-4658-99B0-8E59B4F40AD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iosque"/>
        </a:ext>
      </dgm:extLst>
    </dgm:pt>
    <dgm:pt modelId="{4687FFC2-1E44-4069-82BE-BEEFE41418DE}" type="pres">
      <dgm:prSet presAssocID="{A0A863EB-ABC5-4658-99B0-8E59B4F40AD9}" presName="spaceRect" presStyleCnt="0"/>
      <dgm:spPr/>
    </dgm:pt>
    <dgm:pt modelId="{6ACB4DDD-43E6-445B-A464-39859970DE57}" type="pres">
      <dgm:prSet presAssocID="{A0A863EB-ABC5-4658-99B0-8E59B4F40AD9}" presName="textRect" presStyleLbl="revTx" presStyleIdx="0" presStyleCnt="3">
        <dgm:presLayoutVars>
          <dgm:chMax val="1"/>
          <dgm:chPref val="1"/>
        </dgm:presLayoutVars>
      </dgm:prSet>
      <dgm:spPr/>
    </dgm:pt>
    <dgm:pt modelId="{552CC6AB-057C-4785-947E-D82EFDED94F2}" type="pres">
      <dgm:prSet presAssocID="{9B8BB749-0001-4525-9093-3528D0924C78}" presName="sibTrans" presStyleCnt="0"/>
      <dgm:spPr/>
    </dgm:pt>
    <dgm:pt modelId="{5836F1C9-6154-4E0A-A09F-99D230BA2487}" type="pres">
      <dgm:prSet presAssocID="{709AF033-A09D-4772-94B4-144D823AD480}" presName="compNode" presStyleCnt="0"/>
      <dgm:spPr/>
    </dgm:pt>
    <dgm:pt modelId="{BB3E42BE-1DE7-40C9-B30E-A746F2B25EDA}" type="pres">
      <dgm:prSet presAssocID="{709AF033-A09D-4772-94B4-144D823AD48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5E117E3-9F82-4C16-82EF-F4E69E16B03B}" type="pres">
      <dgm:prSet presAssocID="{709AF033-A09D-4772-94B4-144D823AD480}" presName="spaceRect" presStyleCnt="0"/>
      <dgm:spPr/>
    </dgm:pt>
    <dgm:pt modelId="{1F655D63-2983-4DEF-A8F3-06453A1A4104}" type="pres">
      <dgm:prSet presAssocID="{709AF033-A09D-4772-94B4-144D823AD480}" presName="textRect" presStyleLbl="revTx" presStyleIdx="1" presStyleCnt="3">
        <dgm:presLayoutVars>
          <dgm:chMax val="1"/>
          <dgm:chPref val="1"/>
        </dgm:presLayoutVars>
      </dgm:prSet>
      <dgm:spPr/>
    </dgm:pt>
    <dgm:pt modelId="{532C4597-8DBD-4345-9B81-482D6BA36E4B}" type="pres">
      <dgm:prSet presAssocID="{EE61E420-9428-49FF-B819-7937FFA1FF98}" presName="sibTrans" presStyleCnt="0"/>
      <dgm:spPr/>
    </dgm:pt>
    <dgm:pt modelId="{D3B68324-FD08-4006-832B-820B9B4A9F46}" type="pres">
      <dgm:prSet presAssocID="{2A7961EC-BC3B-4977-B26B-00E8EE398A21}" presName="compNode" presStyleCnt="0"/>
      <dgm:spPr/>
    </dgm:pt>
    <dgm:pt modelId="{A6F60DA7-9778-4734-9CA9-701CB43BDC04}" type="pres">
      <dgm:prSet presAssocID="{2A7961EC-BC3B-4977-B26B-00E8EE398A2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9C8C1230-5072-47D3-9F30-944371F1F984}" type="pres">
      <dgm:prSet presAssocID="{2A7961EC-BC3B-4977-B26B-00E8EE398A21}" presName="spaceRect" presStyleCnt="0"/>
      <dgm:spPr/>
    </dgm:pt>
    <dgm:pt modelId="{67C65927-FA88-4BE2-B93B-5ED0ABB10C8E}" type="pres">
      <dgm:prSet presAssocID="{2A7961EC-BC3B-4977-B26B-00E8EE398A2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1068503-229E-497C-B84B-16EE5A6AEC2B}" srcId="{67572E75-CA2E-4370-AC0B-EE01115044BB}" destId="{709AF033-A09D-4772-94B4-144D823AD480}" srcOrd="1" destOrd="0" parTransId="{D83D2548-460D-4ECC-8968-B2D403A03A26}" sibTransId="{EE61E420-9428-49FF-B819-7937FFA1FF98}"/>
    <dgm:cxn modelId="{022F321A-679A-4C15-8142-DDD4EFEC99ED}" type="presOf" srcId="{709AF033-A09D-4772-94B4-144D823AD480}" destId="{1F655D63-2983-4DEF-A8F3-06453A1A4104}" srcOrd="0" destOrd="0" presId="urn:microsoft.com/office/officeart/2018/2/layout/IconLabelList"/>
    <dgm:cxn modelId="{B485189C-6B47-4A55-8991-93EB5597D432}" type="presOf" srcId="{2A7961EC-BC3B-4977-B26B-00E8EE398A21}" destId="{67C65927-FA88-4BE2-B93B-5ED0ABB10C8E}" srcOrd="0" destOrd="0" presId="urn:microsoft.com/office/officeart/2018/2/layout/IconLabelList"/>
    <dgm:cxn modelId="{B90BD5A5-B7C6-4934-B69C-48077DD08D79}" srcId="{67572E75-CA2E-4370-AC0B-EE01115044BB}" destId="{2A7961EC-BC3B-4977-B26B-00E8EE398A21}" srcOrd="2" destOrd="0" parTransId="{ABF4640F-2C34-4799-90B5-5FD4C3C11B80}" sibTransId="{553A58A3-67CF-4CCF-AEA3-207E1446DEFD}"/>
    <dgm:cxn modelId="{744BBDB9-3E6E-494B-A9FD-736D9EC412F6}" type="presOf" srcId="{A0A863EB-ABC5-4658-99B0-8E59B4F40AD9}" destId="{6ACB4DDD-43E6-445B-A464-39859970DE57}" srcOrd="0" destOrd="0" presId="urn:microsoft.com/office/officeart/2018/2/layout/IconLabelList"/>
    <dgm:cxn modelId="{E614FDEE-BC5A-4844-BA68-C6E3DC747415}" srcId="{67572E75-CA2E-4370-AC0B-EE01115044BB}" destId="{A0A863EB-ABC5-4658-99B0-8E59B4F40AD9}" srcOrd="0" destOrd="0" parTransId="{47AD7455-DFB7-4F83-BE8E-5B4FC830597E}" sibTransId="{9B8BB749-0001-4525-9093-3528D0924C78}"/>
    <dgm:cxn modelId="{592F77FE-8DA9-43D4-A0F6-89A6E508A0EA}" type="presOf" srcId="{67572E75-CA2E-4370-AC0B-EE01115044BB}" destId="{91FB8809-3314-41BA-853E-8E67DE3EA589}" srcOrd="0" destOrd="0" presId="urn:microsoft.com/office/officeart/2018/2/layout/IconLabelList"/>
    <dgm:cxn modelId="{A214F934-860F-4380-8B39-41706E325FF0}" type="presParOf" srcId="{91FB8809-3314-41BA-853E-8E67DE3EA589}" destId="{107B2692-4480-4DFB-88F0-57EEF1DC80E7}" srcOrd="0" destOrd="0" presId="urn:microsoft.com/office/officeart/2018/2/layout/IconLabelList"/>
    <dgm:cxn modelId="{1AB646F2-0FBD-4951-8007-CC09978DCD0F}" type="presParOf" srcId="{107B2692-4480-4DFB-88F0-57EEF1DC80E7}" destId="{F2E0DE5D-857B-4ECD-B6E7-6E332DE49A63}" srcOrd="0" destOrd="0" presId="urn:microsoft.com/office/officeart/2018/2/layout/IconLabelList"/>
    <dgm:cxn modelId="{FF58AD19-BAA4-4306-89CF-937A0D6CDE9A}" type="presParOf" srcId="{107B2692-4480-4DFB-88F0-57EEF1DC80E7}" destId="{4687FFC2-1E44-4069-82BE-BEEFE41418DE}" srcOrd="1" destOrd="0" presId="urn:microsoft.com/office/officeart/2018/2/layout/IconLabelList"/>
    <dgm:cxn modelId="{1F57BC86-BE2E-44D7-A9A9-7C36BB0A3DE0}" type="presParOf" srcId="{107B2692-4480-4DFB-88F0-57EEF1DC80E7}" destId="{6ACB4DDD-43E6-445B-A464-39859970DE57}" srcOrd="2" destOrd="0" presId="urn:microsoft.com/office/officeart/2018/2/layout/IconLabelList"/>
    <dgm:cxn modelId="{35A5F365-B0BE-40AC-B386-09FB0357313C}" type="presParOf" srcId="{91FB8809-3314-41BA-853E-8E67DE3EA589}" destId="{552CC6AB-057C-4785-947E-D82EFDED94F2}" srcOrd="1" destOrd="0" presId="urn:microsoft.com/office/officeart/2018/2/layout/IconLabelList"/>
    <dgm:cxn modelId="{F53F3EC0-C8A0-474F-9EA0-47C59A8B1D44}" type="presParOf" srcId="{91FB8809-3314-41BA-853E-8E67DE3EA589}" destId="{5836F1C9-6154-4E0A-A09F-99D230BA2487}" srcOrd="2" destOrd="0" presId="urn:microsoft.com/office/officeart/2018/2/layout/IconLabelList"/>
    <dgm:cxn modelId="{2D2FA139-B905-4208-90CD-6191D6A48946}" type="presParOf" srcId="{5836F1C9-6154-4E0A-A09F-99D230BA2487}" destId="{BB3E42BE-1DE7-40C9-B30E-A746F2B25EDA}" srcOrd="0" destOrd="0" presId="urn:microsoft.com/office/officeart/2018/2/layout/IconLabelList"/>
    <dgm:cxn modelId="{4DF74FEE-0E56-4521-9BE9-C0A54AEBC66A}" type="presParOf" srcId="{5836F1C9-6154-4E0A-A09F-99D230BA2487}" destId="{05E117E3-9F82-4C16-82EF-F4E69E16B03B}" srcOrd="1" destOrd="0" presId="urn:microsoft.com/office/officeart/2018/2/layout/IconLabelList"/>
    <dgm:cxn modelId="{77A8D66E-B48E-49C5-81F9-BF94EFB6F14A}" type="presParOf" srcId="{5836F1C9-6154-4E0A-A09F-99D230BA2487}" destId="{1F655D63-2983-4DEF-A8F3-06453A1A4104}" srcOrd="2" destOrd="0" presId="urn:microsoft.com/office/officeart/2018/2/layout/IconLabelList"/>
    <dgm:cxn modelId="{3E0EC368-6134-4C4B-B206-FFFB1DAB5060}" type="presParOf" srcId="{91FB8809-3314-41BA-853E-8E67DE3EA589}" destId="{532C4597-8DBD-4345-9B81-482D6BA36E4B}" srcOrd="3" destOrd="0" presId="urn:microsoft.com/office/officeart/2018/2/layout/IconLabelList"/>
    <dgm:cxn modelId="{89AC0293-0F79-43F4-96FB-8A7E90239425}" type="presParOf" srcId="{91FB8809-3314-41BA-853E-8E67DE3EA589}" destId="{D3B68324-FD08-4006-832B-820B9B4A9F46}" srcOrd="4" destOrd="0" presId="urn:microsoft.com/office/officeart/2018/2/layout/IconLabelList"/>
    <dgm:cxn modelId="{9551E916-F0A2-49AD-9960-A11483703FF2}" type="presParOf" srcId="{D3B68324-FD08-4006-832B-820B9B4A9F46}" destId="{A6F60DA7-9778-4734-9CA9-701CB43BDC04}" srcOrd="0" destOrd="0" presId="urn:microsoft.com/office/officeart/2018/2/layout/IconLabelList"/>
    <dgm:cxn modelId="{6483B2CB-08E8-44E5-A4F5-E9D9B2436693}" type="presParOf" srcId="{D3B68324-FD08-4006-832B-820B9B4A9F46}" destId="{9C8C1230-5072-47D3-9F30-944371F1F984}" srcOrd="1" destOrd="0" presId="urn:microsoft.com/office/officeart/2018/2/layout/IconLabelList"/>
    <dgm:cxn modelId="{26FAEE89-C5F6-4484-9D9C-B081D3E99F0B}" type="presParOf" srcId="{D3B68324-FD08-4006-832B-820B9B4A9F46}" destId="{67C65927-FA88-4BE2-B93B-5ED0ABB10C8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264375-5C6C-48B5-A962-A9602FD5C04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04D6D28-E949-4DFA-BE79-0FBF7550A032}">
      <dgm:prSet/>
      <dgm:spPr/>
      <dgm:t>
        <a:bodyPr/>
        <a:lstStyle/>
        <a:p>
          <a:r>
            <a:rPr lang="pt-BR"/>
            <a:t>Separar os anúncios de produtos de telecomunicações dos anúncios de produtos diversos</a:t>
          </a:r>
          <a:endParaRPr lang="en-US"/>
        </a:p>
      </dgm:t>
    </dgm:pt>
    <dgm:pt modelId="{2EE51A30-88F8-43E0-8C14-0D9C332C3320}" type="parTrans" cxnId="{2EBA88AD-DA7D-4F23-81AF-BE0B06627881}">
      <dgm:prSet/>
      <dgm:spPr/>
      <dgm:t>
        <a:bodyPr/>
        <a:lstStyle/>
        <a:p>
          <a:endParaRPr lang="en-US"/>
        </a:p>
      </dgm:t>
    </dgm:pt>
    <dgm:pt modelId="{1CA31BD7-2375-4CCA-8B0B-F5A108EA94E9}" type="sibTrans" cxnId="{2EBA88AD-DA7D-4F23-81AF-BE0B06627881}">
      <dgm:prSet/>
      <dgm:spPr/>
      <dgm:t>
        <a:bodyPr/>
        <a:lstStyle/>
        <a:p>
          <a:endParaRPr lang="en-US"/>
        </a:p>
      </dgm:t>
    </dgm:pt>
    <dgm:pt modelId="{103AD78F-3F8A-4CD5-AD55-3AE8B620C8D4}">
      <dgm:prSet/>
      <dgm:spPr/>
      <dgm:t>
        <a:bodyPr/>
        <a:lstStyle/>
        <a:p>
          <a:r>
            <a:rPr lang="pt-BR" dirty="0"/>
            <a:t>Algoritmos de aprendizagem de máquina supervisionada</a:t>
          </a:r>
          <a:endParaRPr lang="en-US" dirty="0"/>
        </a:p>
      </dgm:t>
    </dgm:pt>
    <dgm:pt modelId="{BD07C6B6-A7D9-437B-849E-D444FCDF7BE9}" type="parTrans" cxnId="{FE6D1C90-63C3-4D1D-A65F-2E42B636D6AB}">
      <dgm:prSet/>
      <dgm:spPr/>
      <dgm:t>
        <a:bodyPr/>
        <a:lstStyle/>
        <a:p>
          <a:endParaRPr lang="en-US"/>
        </a:p>
      </dgm:t>
    </dgm:pt>
    <dgm:pt modelId="{473D04C6-C361-476E-8448-B99BDF386DCE}" type="sibTrans" cxnId="{FE6D1C90-63C3-4D1D-A65F-2E42B636D6AB}">
      <dgm:prSet/>
      <dgm:spPr/>
      <dgm:t>
        <a:bodyPr/>
        <a:lstStyle/>
        <a:p>
          <a:endParaRPr lang="en-US"/>
        </a:p>
      </dgm:t>
    </dgm:pt>
    <dgm:pt modelId="{AD76BD47-9ADF-45F1-B8C0-E9999C8E18BA}">
      <dgm:prSet/>
      <dgm:spPr/>
      <dgm:t>
        <a:bodyPr/>
        <a:lstStyle/>
        <a:p>
          <a:r>
            <a:rPr lang="pt-BR" dirty="0"/>
            <a:t>Necessária categorização prévia para que o algoritmo possa aprender a identificar os anúncios</a:t>
          </a:r>
          <a:endParaRPr lang="en-US" dirty="0"/>
        </a:p>
      </dgm:t>
    </dgm:pt>
    <dgm:pt modelId="{358C46E2-C49B-4357-AE01-FFB4F8597482}" type="parTrans" cxnId="{0B405D46-4EA8-48D2-9FBF-E6038BD063A0}">
      <dgm:prSet/>
      <dgm:spPr/>
      <dgm:t>
        <a:bodyPr/>
        <a:lstStyle/>
        <a:p>
          <a:endParaRPr lang="en-US"/>
        </a:p>
      </dgm:t>
    </dgm:pt>
    <dgm:pt modelId="{2494D0AF-E557-4EC8-B8EE-DFD094F98D2E}" type="sibTrans" cxnId="{0B405D46-4EA8-48D2-9FBF-E6038BD063A0}">
      <dgm:prSet/>
      <dgm:spPr/>
      <dgm:t>
        <a:bodyPr/>
        <a:lstStyle/>
        <a:p>
          <a:endParaRPr lang="en-US"/>
        </a:p>
      </dgm:t>
    </dgm:pt>
    <dgm:pt modelId="{686F5C9B-91E8-48CF-AC33-FCED76BF5D2C}" type="pres">
      <dgm:prSet presAssocID="{63264375-5C6C-48B5-A962-A9602FD5C04E}" presName="root" presStyleCnt="0">
        <dgm:presLayoutVars>
          <dgm:dir/>
          <dgm:resizeHandles val="exact"/>
        </dgm:presLayoutVars>
      </dgm:prSet>
      <dgm:spPr/>
    </dgm:pt>
    <dgm:pt modelId="{7B48B7DC-7D08-40AC-97AF-306E332198A0}" type="pres">
      <dgm:prSet presAssocID="{704D6D28-E949-4DFA-BE79-0FBF7550A032}" presName="compNode" presStyleCnt="0"/>
      <dgm:spPr/>
    </dgm:pt>
    <dgm:pt modelId="{CB21CDB0-C856-4AFD-8FC9-6514EFEE9B9B}" type="pres">
      <dgm:prSet presAssocID="{704D6D28-E949-4DFA-BE79-0FBF7550A03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fone"/>
        </a:ext>
      </dgm:extLst>
    </dgm:pt>
    <dgm:pt modelId="{E471D2E7-B35F-407B-A137-33051BE4E650}" type="pres">
      <dgm:prSet presAssocID="{704D6D28-E949-4DFA-BE79-0FBF7550A032}" presName="spaceRect" presStyleCnt="0"/>
      <dgm:spPr/>
    </dgm:pt>
    <dgm:pt modelId="{6CB643F3-59BB-42F3-84D7-7796517EFCD7}" type="pres">
      <dgm:prSet presAssocID="{704D6D28-E949-4DFA-BE79-0FBF7550A032}" presName="textRect" presStyleLbl="revTx" presStyleIdx="0" presStyleCnt="3">
        <dgm:presLayoutVars>
          <dgm:chMax val="1"/>
          <dgm:chPref val="1"/>
        </dgm:presLayoutVars>
      </dgm:prSet>
      <dgm:spPr/>
    </dgm:pt>
    <dgm:pt modelId="{8F59B08D-B841-4762-B47A-2BE8EA870FB8}" type="pres">
      <dgm:prSet presAssocID="{1CA31BD7-2375-4CCA-8B0B-F5A108EA94E9}" presName="sibTrans" presStyleCnt="0"/>
      <dgm:spPr/>
    </dgm:pt>
    <dgm:pt modelId="{95D5EDF9-84F0-4DBF-8CE0-394178187070}" type="pres">
      <dgm:prSet presAssocID="{103AD78F-3F8A-4CD5-AD55-3AE8B620C8D4}" presName="compNode" presStyleCnt="0"/>
      <dgm:spPr/>
    </dgm:pt>
    <dgm:pt modelId="{4DA10A05-A57E-4D57-ABE6-196CD9015B04}" type="pres">
      <dgm:prSet presAssocID="{103AD78F-3F8A-4CD5-AD55-3AE8B620C8D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612907A-89D5-47E5-9113-CD8AD29C1F93}" type="pres">
      <dgm:prSet presAssocID="{103AD78F-3F8A-4CD5-AD55-3AE8B620C8D4}" presName="spaceRect" presStyleCnt="0"/>
      <dgm:spPr/>
    </dgm:pt>
    <dgm:pt modelId="{5B073645-2FC0-454A-A0D6-2449657EBC82}" type="pres">
      <dgm:prSet presAssocID="{103AD78F-3F8A-4CD5-AD55-3AE8B620C8D4}" presName="textRect" presStyleLbl="revTx" presStyleIdx="1" presStyleCnt="3">
        <dgm:presLayoutVars>
          <dgm:chMax val="1"/>
          <dgm:chPref val="1"/>
        </dgm:presLayoutVars>
      </dgm:prSet>
      <dgm:spPr/>
    </dgm:pt>
    <dgm:pt modelId="{C7F8DA38-4CBC-4D05-A799-EACBF5AB0FB9}" type="pres">
      <dgm:prSet presAssocID="{473D04C6-C361-476E-8448-B99BDF386DCE}" presName="sibTrans" presStyleCnt="0"/>
      <dgm:spPr/>
    </dgm:pt>
    <dgm:pt modelId="{400440DB-DAF3-43E4-A6B8-032939ADF887}" type="pres">
      <dgm:prSet presAssocID="{AD76BD47-9ADF-45F1-B8C0-E9999C8E18BA}" presName="compNode" presStyleCnt="0"/>
      <dgm:spPr/>
    </dgm:pt>
    <dgm:pt modelId="{3432E998-13B4-4735-B751-A80AFA6FD6FF}" type="pres">
      <dgm:prSet presAssocID="{AD76BD47-9ADF-45F1-B8C0-E9999C8E18B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86BBCB1-CF10-4C02-A9C4-A7ED112B573F}" type="pres">
      <dgm:prSet presAssocID="{AD76BD47-9ADF-45F1-B8C0-E9999C8E18BA}" presName="spaceRect" presStyleCnt="0"/>
      <dgm:spPr/>
    </dgm:pt>
    <dgm:pt modelId="{C6728446-3861-47E6-ABD0-FACE978FED43}" type="pres">
      <dgm:prSet presAssocID="{AD76BD47-9ADF-45F1-B8C0-E9999C8E18B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EEFB803-AF95-4187-8E23-D7E6D9B8B1A0}" type="presOf" srcId="{704D6D28-E949-4DFA-BE79-0FBF7550A032}" destId="{6CB643F3-59BB-42F3-84D7-7796517EFCD7}" srcOrd="0" destOrd="0" presId="urn:microsoft.com/office/officeart/2018/2/layout/IconLabelList"/>
    <dgm:cxn modelId="{65C6625F-3E05-415F-A387-03F307EF80A5}" type="presOf" srcId="{63264375-5C6C-48B5-A962-A9602FD5C04E}" destId="{686F5C9B-91E8-48CF-AC33-FCED76BF5D2C}" srcOrd="0" destOrd="0" presId="urn:microsoft.com/office/officeart/2018/2/layout/IconLabelList"/>
    <dgm:cxn modelId="{0B405D46-4EA8-48D2-9FBF-E6038BD063A0}" srcId="{63264375-5C6C-48B5-A962-A9602FD5C04E}" destId="{AD76BD47-9ADF-45F1-B8C0-E9999C8E18BA}" srcOrd="2" destOrd="0" parTransId="{358C46E2-C49B-4357-AE01-FFB4F8597482}" sibTransId="{2494D0AF-E557-4EC8-B8EE-DFD094F98D2E}"/>
    <dgm:cxn modelId="{6B932D7B-A71A-4F98-A757-36A6183D8B98}" type="presOf" srcId="{103AD78F-3F8A-4CD5-AD55-3AE8B620C8D4}" destId="{5B073645-2FC0-454A-A0D6-2449657EBC82}" srcOrd="0" destOrd="0" presId="urn:microsoft.com/office/officeart/2018/2/layout/IconLabelList"/>
    <dgm:cxn modelId="{63DE048E-21CC-4B51-A3C5-C76AE98A4943}" type="presOf" srcId="{AD76BD47-9ADF-45F1-B8C0-E9999C8E18BA}" destId="{C6728446-3861-47E6-ABD0-FACE978FED43}" srcOrd="0" destOrd="0" presId="urn:microsoft.com/office/officeart/2018/2/layout/IconLabelList"/>
    <dgm:cxn modelId="{FE6D1C90-63C3-4D1D-A65F-2E42B636D6AB}" srcId="{63264375-5C6C-48B5-A962-A9602FD5C04E}" destId="{103AD78F-3F8A-4CD5-AD55-3AE8B620C8D4}" srcOrd="1" destOrd="0" parTransId="{BD07C6B6-A7D9-437B-849E-D444FCDF7BE9}" sibTransId="{473D04C6-C361-476E-8448-B99BDF386DCE}"/>
    <dgm:cxn modelId="{2EBA88AD-DA7D-4F23-81AF-BE0B06627881}" srcId="{63264375-5C6C-48B5-A962-A9602FD5C04E}" destId="{704D6D28-E949-4DFA-BE79-0FBF7550A032}" srcOrd="0" destOrd="0" parTransId="{2EE51A30-88F8-43E0-8C14-0D9C332C3320}" sibTransId="{1CA31BD7-2375-4CCA-8B0B-F5A108EA94E9}"/>
    <dgm:cxn modelId="{3E5C26AA-A0DB-4764-B1E2-FF327BFCE63D}" type="presParOf" srcId="{686F5C9B-91E8-48CF-AC33-FCED76BF5D2C}" destId="{7B48B7DC-7D08-40AC-97AF-306E332198A0}" srcOrd="0" destOrd="0" presId="urn:microsoft.com/office/officeart/2018/2/layout/IconLabelList"/>
    <dgm:cxn modelId="{17571B4E-B3F8-4965-AD7A-05655D33C52E}" type="presParOf" srcId="{7B48B7DC-7D08-40AC-97AF-306E332198A0}" destId="{CB21CDB0-C856-4AFD-8FC9-6514EFEE9B9B}" srcOrd="0" destOrd="0" presId="urn:microsoft.com/office/officeart/2018/2/layout/IconLabelList"/>
    <dgm:cxn modelId="{130DBFE1-0E3E-4949-B99F-98B0E974AD24}" type="presParOf" srcId="{7B48B7DC-7D08-40AC-97AF-306E332198A0}" destId="{E471D2E7-B35F-407B-A137-33051BE4E650}" srcOrd="1" destOrd="0" presId="urn:microsoft.com/office/officeart/2018/2/layout/IconLabelList"/>
    <dgm:cxn modelId="{34C32F4A-613F-43C9-97BE-EA1E49DFEB45}" type="presParOf" srcId="{7B48B7DC-7D08-40AC-97AF-306E332198A0}" destId="{6CB643F3-59BB-42F3-84D7-7796517EFCD7}" srcOrd="2" destOrd="0" presId="urn:microsoft.com/office/officeart/2018/2/layout/IconLabelList"/>
    <dgm:cxn modelId="{2A05ABBE-9547-4268-99C2-AA2FDEE00B66}" type="presParOf" srcId="{686F5C9B-91E8-48CF-AC33-FCED76BF5D2C}" destId="{8F59B08D-B841-4762-B47A-2BE8EA870FB8}" srcOrd="1" destOrd="0" presId="urn:microsoft.com/office/officeart/2018/2/layout/IconLabelList"/>
    <dgm:cxn modelId="{A50F6049-64E2-450E-8FC1-B1ECCB7076E4}" type="presParOf" srcId="{686F5C9B-91E8-48CF-AC33-FCED76BF5D2C}" destId="{95D5EDF9-84F0-4DBF-8CE0-394178187070}" srcOrd="2" destOrd="0" presId="urn:microsoft.com/office/officeart/2018/2/layout/IconLabelList"/>
    <dgm:cxn modelId="{A6FFAB50-43AA-4984-874A-02DDC0507F8B}" type="presParOf" srcId="{95D5EDF9-84F0-4DBF-8CE0-394178187070}" destId="{4DA10A05-A57E-4D57-ABE6-196CD9015B04}" srcOrd="0" destOrd="0" presId="urn:microsoft.com/office/officeart/2018/2/layout/IconLabelList"/>
    <dgm:cxn modelId="{36F36FEF-7A89-43B5-88DB-0283745930BB}" type="presParOf" srcId="{95D5EDF9-84F0-4DBF-8CE0-394178187070}" destId="{F612907A-89D5-47E5-9113-CD8AD29C1F93}" srcOrd="1" destOrd="0" presId="urn:microsoft.com/office/officeart/2018/2/layout/IconLabelList"/>
    <dgm:cxn modelId="{1E1737AC-EB9C-4F44-82C6-388D773D767B}" type="presParOf" srcId="{95D5EDF9-84F0-4DBF-8CE0-394178187070}" destId="{5B073645-2FC0-454A-A0D6-2449657EBC82}" srcOrd="2" destOrd="0" presId="urn:microsoft.com/office/officeart/2018/2/layout/IconLabelList"/>
    <dgm:cxn modelId="{06353CF5-8603-414B-8421-90D68347F3FB}" type="presParOf" srcId="{686F5C9B-91E8-48CF-AC33-FCED76BF5D2C}" destId="{C7F8DA38-4CBC-4D05-A799-EACBF5AB0FB9}" srcOrd="3" destOrd="0" presId="urn:microsoft.com/office/officeart/2018/2/layout/IconLabelList"/>
    <dgm:cxn modelId="{27589F8A-38CD-4527-8DE9-D8046718757D}" type="presParOf" srcId="{686F5C9B-91E8-48CF-AC33-FCED76BF5D2C}" destId="{400440DB-DAF3-43E4-A6B8-032939ADF887}" srcOrd="4" destOrd="0" presId="urn:microsoft.com/office/officeart/2018/2/layout/IconLabelList"/>
    <dgm:cxn modelId="{8FAB3395-991C-4AC4-BD9F-A65F7460066A}" type="presParOf" srcId="{400440DB-DAF3-43E4-A6B8-032939ADF887}" destId="{3432E998-13B4-4735-B751-A80AFA6FD6FF}" srcOrd="0" destOrd="0" presId="urn:microsoft.com/office/officeart/2018/2/layout/IconLabelList"/>
    <dgm:cxn modelId="{0F436B58-87EC-4F01-AE2D-06E199D1DCE0}" type="presParOf" srcId="{400440DB-DAF3-43E4-A6B8-032939ADF887}" destId="{F86BBCB1-CF10-4C02-A9C4-A7ED112B573F}" srcOrd="1" destOrd="0" presId="urn:microsoft.com/office/officeart/2018/2/layout/IconLabelList"/>
    <dgm:cxn modelId="{86A6443C-CA24-47CE-B932-CA2FC2AA2169}" type="presParOf" srcId="{400440DB-DAF3-43E4-A6B8-032939ADF887}" destId="{C6728446-3861-47E6-ABD0-FACE978FED4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F68D1C-F82A-43D3-B62B-A76F19C5234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80900E0-8FC6-47A2-BE35-C561F9BF0A5F}">
      <dgm:prSet/>
      <dgm:spPr/>
      <dgm:t>
        <a:bodyPr/>
        <a:lstStyle/>
        <a:p>
          <a:pPr>
            <a:defRPr cap="all"/>
          </a:pPr>
          <a:r>
            <a:rPr lang="pt-BR" cap="none" baseline="0" noProof="0" dirty="0"/>
            <a:t>Identificar características do anúncio</a:t>
          </a:r>
        </a:p>
      </dgm:t>
    </dgm:pt>
    <dgm:pt modelId="{A2161D5D-1BD4-4B5F-9B80-9C03D6BDC6A9}" type="parTrans" cxnId="{7BB5FDAD-D94F-405E-A54E-EBE4C2FA384C}">
      <dgm:prSet/>
      <dgm:spPr/>
      <dgm:t>
        <a:bodyPr/>
        <a:lstStyle/>
        <a:p>
          <a:endParaRPr lang="en-US"/>
        </a:p>
      </dgm:t>
    </dgm:pt>
    <dgm:pt modelId="{7BE75F87-2168-44F1-BAB9-4477528D9A49}" type="sibTrans" cxnId="{7BB5FDAD-D94F-405E-A54E-EBE4C2FA384C}">
      <dgm:prSet/>
      <dgm:spPr/>
      <dgm:t>
        <a:bodyPr/>
        <a:lstStyle/>
        <a:p>
          <a:endParaRPr lang="en-US"/>
        </a:p>
      </dgm:t>
    </dgm:pt>
    <dgm:pt modelId="{2255B6AF-8348-4466-94CD-6E44E4973C48}">
      <dgm:prSet/>
      <dgm:spPr/>
      <dgm:t>
        <a:bodyPr/>
        <a:lstStyle/>
        <a:p>
          <a:pPr>
            <a:defRPr cap="all"/>
          </a:pPr>
          <a:r>
            <a:rPr lang="pt-BR" cap="none" baseline="0" dirty="0"/>
            <a:t>Identificar tipo e categoria de cada produto</a:t>
          </a:r>
          <a:endParaRPr lang="en-US" cap="none" baseline="0" dirty="0"/>
        </a:p>
      </dgm:t>
    </dgm:pt>
    <dgm:pt modelId="{6B1A07C1-7718-459E-869F-144129CD4D49}" type="parTrans" cxnId="{08C9162B-5F25-4E49-A6A2-DC7BD4378175}">
      <dgm:prSet/>
      <dgm:spPr/>
      <dgm:t>
        <a:bodyPr/>
        <a:lstStyle/>
        <a:p>
          <a:endParaRPr lang="en-US"/>
        </a:p>
      </dgm:t>
    </dgm:pt>
    <dgm:pt modelId="{7A058788-1DDF-49A7-A5DD-E7DB1AC8A219}" type="sibTrans" cxnId="{08C9162B-5F25-4E49-A6A2-DC7BD4378175}">
      <dgm:prSet/>
      <dgm:spPr/>
      <dgm:t>
        <a:bodyPr/>
        <a:lstStyle/>
        <a:p>
          <a:endParaRPr lang="en-US"/>
        </a:p>
      </dgm:t>
    </dgm:pt>
    <dgm:pt modelId="{B20F2037-3E10-44F6-BB36-465D728EEE2B}">
      <dgm:prSet/>
      <dgm:spPr/>
      <dgm:t>
        <a:bodyPr/>
        <a:lstStyle/>
        <a:p>
          <a:pPr>
            <a:defRPr cap="all"/>
          </a:pPr>
          <a:r>
            <a:rPr lang="pt-BR" noProof="0" dirty="0"/>
            <a:t>A</a:t>
          </a:r>
          <a:r>
            <a:rPr lang="pt-BR" cap="none" baseline="0" noProof="0" dirty="0"/>
            <a:t>mostra de anúncios de cada </a:t>
          </a:r>
          <a:r>
            <a:rPr lang="pt-BR" i="1" cap="none" baseline="0" noProof="0" dirty="0"/>
            <a:t>marketplace</a:t>
          </a:r>
          <a:endParaRPr lang="pt-BR" i="1" noProof="0" dirty="0"/>
        </a:p>
      </dgm:t>
    </dgm:pt>
    <dgm:pt modelId="{6952D373-1755-4410-8251-2498050C4839}" type="sibTrans" cxnId="{D23EDF9E-E6E8-4917-82DE-69D539CF4A9A}">
      <dgm:prSet/>
      <dgm:spPr/>
      <dgm:t>
        <a:bodyPr/>
        <a:lstStyle/>
        <a:p>
          <a:endParaRPr lang="en-US"/>
        </a:p>
      </dgm:t>
    </dgm:pt>
    <dgm:pt modelId="{D0803408-F004-4978-823D-44EDC8704FDF}" type="parTrans" cxnId="{D23EDF9E-E6E8-4917-82DE-69D539CF4A9A}">
      <dgm:prSet/>
      <dgm:spPr/>
      <dgm:t>
        <a:bodyPr/>
        <a:lstStyle/>
        <a:p>
          <a:endParaRPr lang="en-US"/>
        </a:p>
      </dgm:t>
    </dgm:pt>
    <dgm:pt modelId="{139C0FC1-4E12-49D4-BF72-FE9053F7E485}" type="pres">
      <dgm:prSet presAssocID="{A8F68D1C-F82A-43D3-B62B-A76F19C52341}" presName="root" presStyleCnt="0">
        <dgm:presLayoutVars>
          <dgm:dir/>
          <dgm:resizeHandles val="exact"/>
        </dgm:presLayoutVars>
      </dgm:prSet>
      <dgm:spPr/>
    </dgm:pt>
    <dgm:pt modelId="{42A58B85-19F6-4E87-A879-F535177225D5}" type="pres">
      <dgm:prSet presAssocID="{B20F2037-3E10-44F6-BB36-465D728EEE2B}" presName="compNode" presStyleCnt="0"/>
      <dgm:spPr/>
    </dgm:pt>
    <dgm:pt modelId="{F597D316-7080-4BB5-8CEF-7982F710240D}" type="pres">
      <dgm:prSet presAssocID="{B20F2037-3E10-44F6-BB36-465D728EEE2B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45C7476-7AF6-4854-BFBD-4CF1727DA261}" type="pres">
      <dgm:prSet presAssocID="{B20F2037-3E10-44F6-BB36-465D728EEE2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fone"/>
        </a:ext>
      </dgm:extLst>
    </dgm:pt>
    <dgm:pt modelId="{7E54EA33-D677-4855-9C49-ACE4DCB72612}" type="pres">
      <dgm:prSet presAssocID="{B20F2037-3E10-44F6-BB36-465D728EEE2B}" presName="spaceRect" presStyleCnt="0"/>
      <dgm:spPr/>
    </dgm:pt>
    <dgm:pt modelId="{F092AFF6-425C-4EAA-9C82-F10E8782505B}" type="pres">
      <dgm:prSet presAssocID="{B20F2037-3E10-44F6-BB36-465D728EEE2B}" presName="textRect" presStyleLbl="revTx" presStyleIdx="0" presStyleCnt="3">
        <dgm:presLayoutVars>
          <dgm:chMax val="1"/>
          <dgm:chPref val="1"/>
        </dgm:presLayoutVars>
      </dgm:prSet>
      <dgm:spPr/>
    </dgm:pt>
    <dgm:pt modelId="{9351E8BC-D75B-4AE9-A287-E4443A52A77A}" type="pres">
      <dgm:prSet presAssocID="{6952D373-1755-4410-8251-2498050C4839}" presName="sibTrans" presStyleCnt="0"/>
      <dgm:spPr/>
    </dgm:pt>
    <dgm:pt modelId="{0B2CA166-B353-4E67-BD07-59B93180D440}" type="pres">
      <dgm:prSet presAssocID="{A80900E0-8FC6-47A2-BE35-C561F9BF0A5F}" presName="compNode" presStyleCnt="0"/>
      <dgm:spPr/>
    </dgm:pt>
    <dgm:pt modelId="{2833030B-BD02-4F51-A928-CEDB20B0D8DC}" type="pres">
      <dgm:prSet presAssocID="{A80900E0-8FC6-47A2-BE35-C561F9BF0A5F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16C128E-F868-4EBD-89C6-B12772BB6E4D}" type="pres">
      <dgm:prSet presAssocID="{A80900E0-8FC6-47A2-BE35-C561F9BF0A5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FB66428-2514-44BC-B8EF-710AC9ACD90E}" type="pres">
      <dgm:prSet presAssocID="{A80900E0-8FC6-47A2-BE35-C561F9BF0A5F}" presName="spaceRect" presStyleCnt="0"/>
      <dgm:spPr/>
    </dgm:pt>
    <dgm:pt modelId="{D656CE20-1BD3-4101-8E5C-8572B5546F8C}" type="pres">
      <dgm:prSet presAssocID="{A80900E0-8FC6-47A2-BE35-C561F9BF0A5F}" presName="textRect" presStyleLbl="revTx" presStyleIdx="1" presStyleCnt="3">
        <dgm:presLayoutVars>
          <dgm:chMax val="1"/>
          <dgm:chPref val="1"/>
        </dgm:presLayoutVars>
      </dgm:prSet>
      <dgm:spPr/>
    </dgm:pt>
    <dgm:pt modelId="{15911B9F-7D30-403E-9905-9553A3B3C6BE}" type="pres">
      <dgm:prSet presAssocID="{7BE75F87-2168-44F1-BAB9-4477528D9A49}" presName="sibTrans" presStyleCnt="0"/>
      <dgm:spPr/>
    </dgm:pt>
    <dgm:pt modelId="{31D5AE2E-9643-4E30-9D92-759E6D681D94}" type="pres">
      <dgm:prSet presAssocID="{2255B6AF-8348-4466-94CD-6E44E4973C48}" presName="compNode" presStyleCnt="0"/>
      <dgm:spPr/>
    </dgm:pt>
    <dgm:pt modelId="{65EA066F-BE95-4330-8F14-B0AD400810DF}" type="pres">
      <dgm:prSet presAssocID="{2255B6AF-8348-4466-94CD-6E44E4973C48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892E6C7-1A05-4D91-A200-3E5001882BFA}" type="pres">
      <dgm:prSet presAssocID="{2255B6AF-8348-4466-94CD-6E44E4973C4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4FBB9FFB-3F59-4FA2-A22C-2FBFE33CBFE3}" type="pres">
      <dgm:prSet presAssocID="{2255B6AF-8348-4466-94CD-6E44E4973C48}" presName="spaceRect" presStyleCnt="0"/>
      <dgm:spPr/>
    </dgm:pt>
    <dgm:pt modelId="{142B5F33-5EA1-444E-B31B-FBCC4BE09359}" type="pres">
      <dgm:prSet presAssocID="{2255B6AF-8348-4466-94CD-6E44E4973C4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8C9162B-5F25-4E49-A6A2-DC7BD4378175}" srcId="{A8F68D1C-F82A-43D3-B62B-A76F19C52341}" destId="{2255B6AF-8348-4466-94CD-6E44E4973C48}" srcOrd="2" destOrd="0" parTransId="{6B1A07C1-7718-459E-869F-144129CD4D49}" sibTransId="{7A058788-1DDF-49A7-A5DD-E7DB1AC8A219}"/>
    <dgm:cxn modelId="{ED82A06B-C3D9-4FD1-989B-6B5BCCAD8229}" type="presOf" srcId="{A80900E0-8FC6-47A2-BE35-C561F9BF0A5F}" destId="{D656CE20-1BD3-4101-8E5C-8572B5546F8C}" srcOrd="0" destOrd="0" presId="urn:microsoft.com/office/officeart/2018/5/layout/IconLeafLabelList"/>
    <dgm:cxn modelId="{D23EDF9E-E6E8-4917-82DE-69D539CF4A9A}" srcId="{A8F68D1C-F82A-43D3-B62B-A76F19C52341}" destId="{B20F2037-3E10-44F6-BB36-465D728EEE2B}" srcOrd="0" destOrd="0" parTransId="{D0803408-F004-4978-823D-44EDC8704FDF}" sibTransId="{6952D373-1755-4410-8251-2498050C4839}"/>
    <dgm:cxn modelId="{7BB5FDAD-D94F-405E-A54E-EBE4C2FA384C}" srcId="{A8F68D1C-F82A-43D3-B62B-A76F19C52341}" destId="{A80900E0-8FC6-47A2-BE35-C561F9BF0A5F}" srcOrd="1" destOrd="0" parTransId="{A2161D5D-1BD4-4B5F-9B80-9C03D6BDC6A9}" sibTransId="{7BE75F87-2168-44F1-BAB9-4477528D9A49}"/>
    <dgm:cxn modelId="{B52ADDC5-9EF4-4B32-A8B1-9087727B9C6F}" type="presOf" srcId="{A8F68D1C-F82A-43D3-B62B-A76F19C52341}" destId="{139C0FC1-4E12-49D4-BF72-FE9053F7E485}" srcOrd="0" destOrd="0" presId="urn:microsoft.com/office/officeart/2018/5/layout/IconLeafLabelList"/>
    <dgm:cxn modelId="{E8AC34D7-C545-490E-B1C6-469DA1E69B4A}" type="presOf" srcId="{B20F2037-3E10-44F6-BB36-465D728EEE2B}" destId="{F092AFF6-425C-4EAA-9C82-F10E8782505B}" srcOrd="0" destOrd="0" presId="urn:microsoft.com/office/officeart/2018/5/layout/IconLeafLabelList"/>
    <dgm:cxn modelId="{EA017DE0-59A3-4EB4-B112-E7C833AB1A94}" type="presOf" srcId="{2255B6AF-8348-4466-94CD-6E44E4973C48}" destId="{142B5F33-5EA1-444E-B31B-FBCC4BE09359}" srcOrd="0" destOrd="0" presId="urn:microsoft.com/office/officeart/2018/5/layout/IconLeafLabelList"/>
    <dgm:cxn modelId="{682F6B71-F832-494F-8F98-9252ADBE2720}" type="presParOf" srcId="{139C0FC1-4E12-49D4-BF72-FE9053F7E485}" destId="{42A58B85-19F6-4E87-A879-F535177225D5}" srcOrd="0" destOrd="0" presId="urn:microsoft.com/office/officeart/2018/5/layout/IconLeafLabelList"/>
    <dgm:cxn modelId="{E0506F36-CE73-460F-8BE3-5B7D09689802}" type="presParOf" srcId="{42A58B85-19F6-4E87-A879-F535177225D5}" destId="{F597D316-7080-4BB5-8CEF-7982F710240D}" srcOrd="0" destOrd="0" presId="urn:microsoft.com/office/officeart/2018/5/layout/IconLeafLabelList"/>
    <dgm:cxn modelId="{41136AF3-23D0-4AB2-A2A6-EAA5FE2504F8}" type="presParOf" srcId="{42A58B85-19F6-4E87-A879-F535177225D5}" destId="{845C7476-7AF6-4854-BFBD-4CF1727DA261}" srcOrd="1" destOrd="0" presId="urn:microsoft.com/office/officeart/2018/5/layout/IconLeafLabelList"/>
    <dgm:cxn modelId="{2F7B57B7-CE18-45E5-883A-6F48858DE091}" type="presParOf" srcId="{42A58B85-19F6-4E87-A879-F535177225D5}" destId="{7E54EA33-D677-4855-9C49-ACE4DCB72612}" srcOrd="2" destOrd="0" presId="urn:microsoft.com/office/officeart/2018/5/layout/IconLeafLabelList"/>
    <dgm:cxn modelId="{8117251A-20F2-480C-8FC7-3D2CE5D68308}" type="presParOf" srcId="{42A58B85-19F6-4E87-A879-F535177225D5}" destId="{F092AFF6-425C-4EAA-9C82-F10E8782505B}" srcOrd="3" destOrd="0" presId="urn:microsoft.com/office/officeart/2018/5/layout/IconLeafLabelList"/>
    <dgm:cxn modelId="{28E91710-F3E7-4CDB-8662-C5B83F44401D}" type="presParOf" srcId="{139C0FC1-4E12-49D4-BF72-FE9053F7E485}" destId="{9351E8BC-D75B-4AE9-A287-E4443A52A77A}" srcOrd="1" destOrd="0" presId="urn:microsoft.com/office/officeart/2018/5/layout/IconLeafLabelList"/>
    <dgm:cxn modelId="{D8483F04-DCCA-42A2-8F57-CC4D05CE29C7}" type="presParOf" srcId="{139C0FC1-4E12-49D4-BF72-FE9053F7E485}" destId="{0B2CA166-B353-4E67-BD07-59B93180D440}" srcOrd="2" destOrd="0" presId="urn:microsoft.com/office/officeart/2018/5/layout/IconLeafLabelList"/>
    <dgm:cxn modelId="{93BF0EB4-2B11-4B2D-8B0C-1F13285BCCE1}" type="presParOf" srcId="{0B2CA166-B353-4E67-BD07-59B93180D440}" destId="{2833030B-BD02-4F51-A928-CEDB20B0D8DC}" srcOrd="0" destOrd="0" presId="urn:microsoft.com/office/officeart/2018/5/layout/IconLeafLabelList"/>
    <dgm:cxn modelId="{28DE6AEE-2D8F-4944-BEE7-7B158F3BBD79}" type="presParOf" srcId="{0B2CA166-B353-4E67-BD07-59B93180D440}" destId="{C16C128E-F868-4EBD-89C6-B12772BB6E4D}" srcOrd="1" destOrd="0" presId="urn:microsoft.com/office/officeart/2018/5/layout/IconLeafLabelList"/>
    <dgm:cxn modelId="{583A6AC7-E818-4801-ACF2-D6C762531752}" type="presParOf" srcId="{0B2CA166-B353-4E67-BD07-59B93180D440}" destId="{AFB66428-2514-44BC-B8EF-710AC9ACD90E}" srcOrd="2" destOrd="0" presId="urn:microsoft.com/office/officeart/2018/5/layout/IconLeafLabelList"/>
    <dgm:cxn modelId="{140ACF54-79C4-4556-AEC1-446469C524BF}" type="presParOf" srcId="{0B2CA166-B353-4E67-BD07-59B93180D440}" destId="{D656CE20-1BD3-4101-8E5C-8572B5546F8C}" srcOrd="3" destOrd="0" presId="urn:microsoft.com/office/officeart/2018/5/layout/IconLeafLabelList"/>
    <dgm:cxn modelId="{6DE50709-9BFA-4A0B-8792-1DD5A8818902}" type="presParOf" srcId="{139C0FC1-4E12-49D4-BF72-FE9053F7E485}" destId="{15911B9F-7D30-403E-9905-9553A3B3C6BE}" srcOrd="3" destOrd="0" presId="urn:microsoft.com/office/officeart/2018/5/layout/IconLeafLabelList"/>
    <dgm:cxn modelId="{D73DF354-10B9-4A67-A102-1780696F2DCA}" type="presParOf" srcId="{139C0FC1-4E12-49D4-BF72-FE9053F7E485}" destId="{31D5AE2E-9643-4E30-9D92-759E6D681D94}" srcOrd="4" destOrd="0" presId="urn:microsoft.com/office/officeart/2018/5/layout/IconLeafLabelList"/>
    <dgm:cxn modelId="{E7AE19C5-730B-4FFA-B371-364AC88D9B3E}" type="presParOf" srcId="{31D5AE2E-9643-4E30-9D92-759E6D681D94}" destId="{65EA066F-BE95-4330-8F14-B0AD400810DF}" srcOrd="0" destOrd="0" presId="urn:microsoft.com/office/officeart/2018/5/layout/IconLeafLabelList"/>
    <dgm:cxn modelId="{00B53374-DED5-4E57-8FFE-AFEEC7E0577C}" type="presParOf" srcId="{31D5AE2E-9643-4E30-9D92-759E6D681D94}" destId="{1892E6C7-1A05-4D91-A200-3E5001882BFA}" srcOrd="1" destOrd="0" presId="urn:microsoft.com/office/officeart/2018/5/layout/IconLeafLabelList"/>
    <dgm:cxn modelId="{9DDB152E-76EF-4A13-AD94-D7CC01E40779}" type="presParOf" srcId="{31D5AE2E-9643-4E30-9D92-759E6D681D94}" destId="{4FBB9FFB-3F59-4FA2-A22C-2FBFE33CBFE3}" srcOrd="2" destOrd="0" presId="urn:microsoft.com/office/officeart/2018/5/layout/IconLeafLabelList"/>
    <dgm:cxn modelId="{BCC5EDC7-342D-4333-9E95-81B9759DD83B}" type="presParOf" srcId="{31D5AE2E-9643-4E30-9D92-759E6D681D94}" destId="{142B5F33-5EA1-444E-B31B-FBCC4BE0935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E16F50-C06A-436B-B58B-C6FD72E33E8B}" type="doc">
      <dgm:prSet loTypeId="urn:microsoft.com/office/officeart/2005/8/layout/default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58BF4E17-29ED-4C25-926E-04690E2FFB20}">
      <dgm:prSet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pt-BR" dirty="0"/>
            <a:t>Título bem elaborado?</a:t>
          </a:r>
          <a:endParaRPr lang="en-US" dirty="0"/>
        </a:p>
      </dgm:t>
    </dgm:pt>
    <dgm:pt modelId="{34E451A0-4D73-4388-ACEF-53A12035BF64}" type="parTrans" cxnId="{6536C785-FA1B-4513-BBD8-294C0502F254}">
      <dgm:prSet/>
      <dgm:spPr/>
      <dgm:t>
        <a:bodyPr/>
        <a:lstStyle/>
        <a:p>
          <a:endParaRPr lang="en-US"/>
        </a:p>
      </dgm:t>
    </dgm:pt>
    <dgm:pt modelId="{D91051F4-9460-4B74-BE19-7EB1C132E2BF}" type="sibTrans" cxnId="{6536C785-FA1B-4513-BBD8-294C0502F254}">
      <dgm:prSet/>
      <dgm:spPr/>
      <dgm:t>
        <a:bodyPr/>
        <a:lstStyle/>
        <a:p>
          <a:endParaRPr lang="en-US"/>
        </a:p>
      </dgm:t>
    </dgm:pt>
    <dgm:pt modelId="{4FBA2DC5-3AF5-453F-8758-E95E7B049908}">
      <dgm:prSet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pt-BR" dirty="0"/>
            <a:t>Título identifica o produto?</a:t>
          </a:r>
          <a:endParaRPr lang="en-US" dirty="0"/>
        </a:p>
      </dgm:t>
    </dgm:pt>
    <dgm:pt modelId="{4C75C80A-1BA2-4E3D-B10C-63DFC1EEF676}" type="parTrans" cxnId="{3AEEA2E3-ACA5-45F1-A695-816DA80050DF}">
      <dgm:prSet/>
      <dgm:spPr/>
      <dgm:t>
        <a:bodyPr/>
        <a:lstStyle/>
        <a:p>
          <a:endParaRPr lang="en-US"/>
        </a:p>
      </dgm:t>
    </dgm:pt>
    <dgm:pt modelId="{133301B6-27B5-4AB3-A568-5CE9994C11AC}" type="sibTrans" cxnId="{3AEEA2E3-ACA5-45F1-A695-816DA80050DF}">
      <dgm:prSet/>
      <dgm:spPr/>
      <dgm:t>
        <a:bodyPr/>
        <a:lstStyle/>
        <a:p>
          <a:endParaRPr lang="en-US"/>
        </a:p>
      </dgm:t>
    </dgm:pt>
    <dgm:pt modelId="{B40E190B-122D-4AEC-8FD4-81FEDD8924A0}">
      <dgm:prSet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pt-BR" dirty="0"/>
            <a:t>Descrição bem elaborada?</a:t>
          </a:r>
          <a:endParaRPr lang="en-US" dirty="0"/>
        </a:p>
      </dgm:t>
    </dgm:pt>
    <dgm:pt modelId="{4960F252-47BA-4098-8830-46143003B69F}" type="parTrans" cxnId="{20BF94BD-582C-4077-9D92-FB071A44BBE0}">
      <dgm:prSet/>
      <dgm:spPr/>
      <dgm:t>
        <a:bodyPr/>
        <a:lstStyle/>
        <a:p>
          <a:endParaRPr lang="en-US"/>
        </a:p>
      </dgm:t>
    </dgm:pt>
    <dgm:pt modelId="{D41D9CD9-0239-42F1-807F-C44BE3CF293A}" type="sibTrans" cxnId="{20BF94BD-582C-4077-9D92-FB071A44BBE0}">
      <dgm:prSet/>
      <dgm:spPr/>
      <dgm:t>
        <a:bodyPr/>
        <a:lstStyle/>
        <a:p>
          <a:endParaRPr lang="en-US"/>
        </a:p>
      </dgm:t>
    </dgm:pt>
    <dgm:pt modelId="{7051BEE8-2DFA-4370-ADC9-989993B0A8AF}">
      <dgm:prSet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pt-BR"/>
            <a:t>Descrição identifica produto?</a:t>
          </a:r>
          <a:endParaRPr lang="en-US"/>
        </a:p>
      </dgm:t>
    </dgm:pt>
    <dgm:pt modelId="{25B63C50-F885-4A0A-B660-9A85B82E4659}" type="parTrans" cxnId="{1F8AE189-3724-4861-B1D5-35F84933B9B8}">
      <dgm:prSet/>
      <dgm:spPr/>
      <dgm:t>
        <a:bodyPr/>
        <a:lstStyle/>
        <a:p>
          <a:endParaRPr lang="en-US"/>
        </a:p>
      </dgm:t>
    </dgm:pt>
    <dgm:pt modelId="{93EF45E6-2F21-4486-B5E6-B0E96CC3AC70}" type="sibTrans" cxnId="{1F8AE189-3724-4861-B1D5-35F84933B9B8}">
      <dgm:prSet/>
      <dgm:spPr/>
      <dgm:t>
        <a:bodyPr/>
        <a:lstStyle/>
        <a:p>
          <a:endParaRPr lang="en-US"/>
        </a:p>
      </dgm:t>
    </dgm:pt>
    <dgm:pt modelId="{5165555E-2DE7-465C-9254-243978C1E793}">
      <dgm:prSet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pt-BR"/>
            <a:t>É produto para telecom?</a:t>
          </a:r>
          <a:endParaRPr lang="en-US"/>
        </a:p>
      </dgm:t>
    </dgm:pt>
    <dgm:pt modelId="{A4C28B9D-EB74-48B5-878E-7F67B9F1C96B}" type="parTrans" cxnId="{564E504F-C6E4-41A4-9DB8-93976882D02E}">
      <dgm:prSet/>
      <dgm:spPr/>
      <dgm:t>
        <a:bodyPr/>
        <a:lstStyle/>
        <a:p>
          <a:endParaRPr lang="en-US"/>
        </a:p>
      </dgm:t>
    </dgm:pt>
    <dgm:pt modelId="{50EB790E-6C67-4DD4-83CD-97F10488588F}" type="sibTrans" cxnId="{564E504F-C6E4-41A4-9DB8-93976882D02E}">
      <dgm:prSet/>
      <dgm:spPr/>
      <dgm:t>
        <a:bodyPr/>
        <a:lstStyle/>
        <a:p>
          <a:endParaRPr lang="en-US"/>
        </a:p>
      </dgm:t>
    </dgm:pt>
    <dgm:pt modelId="{6ECFFC2E-6F65-4A93-812E-D66F349A747B}">
      <dgm:prSet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pt-BR"/>
            <a:t>É transmissor de RF?</a:t>
          </a:r>
          <a:endParaRPr lang="en-US"/>
        </a:p>
      </dgm:t>
    </dgm:pt>
    <dgm:pt modelId="{911FF5AD-1923-4596-A271-D62D6DB0377D}" type="parTrans" cxnId="{90207964-D955-4325-A8C6-12655D75887B}">
      <dgm:prSet/>
      <dgm:spPr/>
      <dgm:t>
        <a:bodyPr/>
        <a:lstStyle/>
        <a:p>
          <a:endParaRPr lang="en-US"/>
        </a:p>
      </dgm:t>
    </dgm:pt>
    <dgm:pt modelId="{E9492369-9D60-4046-936E-839C92F2ED17}" type="sibTrans" cxnId="{90207964-D955-4325-A8C6-12655D75887B}">
      <dgm:prSet/>
      <dgm:spPr/>
      <dgm:t>
        <a:bodyPr/>
        <a:lstStyle/>
        <a:p>
          <a:endParaRPr lang="en-US"/>
        </a:p>
      </dgm:t>
    </dgm:pt>
    <dgm:pt modelId="{7700AE63-A62C-46BB-A1A4-800016D1BD43}">
      <dgm:prSet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pt-BR"/>
            <a:t>Qual o tipo do produto?</a:t>
          </a:r>
          <a:endParaRPr lang="en-US"/>
        </a:p>
      </dgm:t>
    </dgm:pt>
    <dgm:pt modelId="{D841253D-F210-4AAE-84F1-8D082CFA9E2A}" type="parTrans" cxnId="{BCEA0C21-73C7-4006-B6EA-4E8F7BD7DD8D}">
      <dgm:prSet/>
      <dgm:spPr/>
      <dgm:t>
        <a:bodyPr/>
        <a:lstStyle/>
        <a:p>
          <a:endParaRPr lang="en-US"/>
        </a:p>
      </dgm:t>
    </dgm:pt>
    <dgm:pt modelId="{B3AC722D-19DD-41D8-B3CA-9D5F04B84EC0}" type="sibTrans" cxnId="{BCEA0C21-73C7-4006-B6EA-4E8F7BD7DD8D}">
      <dgm:prSet/>
      <dgm:spPr/>
      <dgm:t>
        <a:bodyPr/>
        <a:lstStyle/>
        <a:p>
          <a:endParaRPr lang="en-US"/>
        </a:p>
      </dgm:t>
    </dgm:pt>
    <dgm:pt modelId="{B3B44CD6-402D-4380-8C9B-BA8ADF690608}" type="pres">
      <dgm:prSet presAssocID="{58E16F50-C06A-436B-B58B-C6FD72E33E8B}" presName="diagram" presStyleCnt="0">
        <dgm:presLayoutVars>
          <dgm:dir/>
          <dgm:resizeHandles val="exact"/>
        </dgm:presLayoutVars>
      </dgm:prSet>
      <dgm:spPr/>
    </dgm:pt>
    <dgm:pt modelId="{CE6A80B7-CA78-4CC4-AF14-B7942E51F911}" type="pres">
      <dgm:prSet presAssocID="{58BF4E17-29ED-4C25-926E-04690E2FFB20}" presName="node" presStyleLbl="node1" presStyleIdx="0" presStyleCnt="7">
        <dgm:presLayoutVars>
          <dgm:bulletEnabled val="1"/>
        </dgm:presLayoutVars>
      </dgm:prSet>
      <dgm:spPr/>
    </dgm:pt>
    <dgm:pt modelId="{3EF902F5-7BDE-461E-A49D-2E268C7AABE2}" type="pres">
      <dgm:prSet presAssocID="{D91051F4-9460-4B74-BE19-7EB1C132E2BF}" presName="sibTrans" presStyleCnt="0"/>
      <dgm:spPr/>
    </dgm:pt>
    <dgm:pt modelId="{63EAB1D8-41B6-49B8-BF16-D228C478280E}" type="pres">
      <dgm:prSet presAssocID="{4FBA2DC5-3AF5-453F-8758-E95E7B049908}" presName="node" presStyleLbl="node1" presStyleIdx="1" presStyleCnt="7">
        <dgm:presLayoutVars>
          <dgm:bulletEnabled val="1"/>
        </dgm:presLayoutVars>
      </dgm:prSet>
      <dgm:spPr/>
    </dgm:pt>
    <dgm:pt modelId="{8681E238-5527-4BF5-8E81-4A5BE7B5CA17}" type="pres">
      <dgm:prSet presAssocID="{133301B6-27B5-4AB3-A568-5CE9994C11AC}" presName="sibTrans" presStyleCnt="0"/>
      <dgm:spPr/>
    </dgm:pt>
    <dgm:pt modelId="{4BB2EF99-7EDA-4722-90CD-4A06CE8C8012}" type="pres">
      <dgm:prSet presAssocID="{B40E190B-122D-4AEC-8FD4-81FEDD8924A0}" presName="node" presStyleLbl="node1" presStyleIdx="2" presStyleCnt="7">
        <dgm:presLayoutVars>
          <dgm:bulletEnabled val="1"/>
        </dgm:presLayoutVars>
      </dgm:prSet>
      <dgm:spPr/>
    </dgm:pt>
    <dgm:pt modelId="{0165084A-4CA1-4CE6-85B0-94E88E00ADF4}" type="pres">
      <dgm:prSet presAssocID="{D41D9CD9-0239-42F1-807F-C44BE3CF293A}" presName="sibTrans" presStyleCnt="0"/>
      <dgm:spPr/>
    </dgm:pt>
    <dgm:pt modelId="{C3766A65-1844-4856-A745-30A1FE5BE9A8}" type="pres">
      <dgm:prSet presAssocID="{7051BEE8-2DFA-4370-ADC9-989993B0A8AF}" presName="node" presStyleLbl="node1" presStyleIdx="3" presStyleCnt="7">
        <dgm:presLayoutVars>
          <dgm:bulletEnabled val="1"/>
        </dgm:presLayoutVars>
      </dgm:prSet>
      <dgm:spPr/>
    </dgm:pt>
    <dgm:pt modelId="{E92004CF-D5FC-4275-B71D-AA8A26C382EA}" type="pres">
      <dgm:prSet presAssocID="{93EF45E6-2F21-4486-B5E6-B0E96CC3AC70}" presName="sibTrans" presStyleCnt="0"/>
      <dgm:spPr/>
    </dgm:pt>
    <dgm:pt modelId="{CEE91400-7535-4B52-9D0B-C716446352D4}" type="pres">
      <dgm:prSet presAssocID="{5165555E-2DE7-465C-9254-243978C1E793}" presName="node" presStyleLbl="node1" presStyleIdx="4" presStyleCnt="7">
        <dgm:presLayoutVars>
          <dgm:bulletEnabled val="1"/>
        </dgm:presLayoutVars>
      </dgm:prSet>
      <dgm:spPr/>
    </dgm:pt>
    <dgm:pt modelId="{69B1F60E-92FB-4790-AC5B-08EC3D414C5E}" type="pres">
      <dgm:prSet presAssocID="{50EB790E-6C67-4DD4-83CD-97F10488588F}" presName="sibTrans" presStyleCnt="0"/>
      <dgm:spPr/>
    </dgm:pt>
    <dgm:pt modelId="{8EAFE9DB-060E-47AD-A87D-0F99EAAB7264}" type="pres">
      <dgm:prSet presAssocID="{6ECFFC2E-6F65-4A93-812E-D66F349A747B}" presName="node" presStyleLbl="node1" presStyleIdx="5" presStyleCnt="7">
        <dgm:presLayoutVars>
          <dgm:bulletEnabled val="1"/>
        </dgm:presLayoutVars>
      </dgm:prSet>
      <dgm:spPr/>
    </dgm:pt>
    <dgm:pt modelId="{CAB0BA0E-BA91-466A-94D6-1FFEF0A975B8}" type="pres">
      <dgm:prSet presAssocID="{E9492369-9D60-4046-936E-839C92F2ED17}" presName="sibTrans" presStyleCnt="0"/>
      <dgm:spPr/>
    </dgm:pt>
    <dgm:pt modelId="{44C40CB4-F2C8-42A0-AF15-A3BDE8D97A0E}" type="pres">
      <dgm:prSet presAssocID="{7700AE63-A62C-46BB-A1A4-800016D1BD43}" presName="node" presStyleLbl="node1" presStyleIdx="6" presStyleCnt="7">
        <dgm:presLayoutVars>
          <dgm:bulletEnabled val="1"/>
        </dgm:presLayoutVars>
      </dgm:prSet>
      <dgm:spPr/>
    </dgm:pt>
  </dgm:ptLst>
  <dgm:cxnLst>
    <dgm:cxn modelId="{23B44A0E-7D1D-4DAA-9DC2-D327E6CCC9A1}" type="presOf" srcId="{58E16F50-C06A-436B-B58B-C6FD72E33E8B}" destId="{B3B44CD6-402D-4380-8C9B-BA8ADF690608}" srcOrd="0" destOrd="0" presId="urn:microsoft.com/office/officeart/2005/8/layout/default"/>
    <dgm:cxn modelId="{D986871A-6946-4B88-8AE1-5BC73D2E8712}" type="presOf" srcId="{7051BEE8-2DFA-4370-ADC9-989993B0A8AF}" destId="{C3766A65-1844-4856-A745-30A1FE5BE9A8}" srcOrd="0" destOrd="0" presId="urn:microsoft.com/office/officeart/2005/8/layout/default"/>
    <dgm:cxn modelId="{BCEA0C21-73C7-4006-B6EA-4E8F7BD7DD8D}" srcId="{58E16F50-C06A-436B-B58B-C6FD72E33E8B}" destId="{7700AE63-A62C-46BB-A1A4-800016D1BD43}" srcOrd="6" destOrd="0" parTransId="{D841253D-F210-4AAE-84F1-8D082CFA9E2A}" sibTransId="{B3AC722D-19DD-41D8-B3CA-9D5F04B84EC0}"/>
    <dgm:cxn modelId="{46466839-338F-4378-AE1B-C48A37CD0977}" type="presOf" srcId="{58BF4E17-29ED-4C25-926E-04690E2FFB20}" destId="{CE6A80B7-CA78-4CC4-AF14-B7942E51F911}" srcOrd="0" destOrd="0" presId="urn:microsoft.com/office/officeart/2005/8/layout/default"/>
    <dgm:cxn modelId="{D5A15B62-EB5C-450E-BDD6-15FFE33C8DF4}" type="presOf" srcId="{6ECFFC2E-6F65-4A93-812E-D66F349A747B}" destId="{8EAFE9DB-060E-47AD-A87D-0F99EAAB7264}" srcOrd="0" destOrd="0" presId="urn:microsoft.com/office/officeart/2005/8/layout/default"/>
    <dgm:cxn modelId="{90207964-D955-4325-A8C6-12655D75887B}" srcId="{58E16F50-C06A-436B-B58B-C6FD72E33E8B}" destId="{6ECFFC2E-6F65-4A93-812E-D66F349A747B}" srcOrd="5" destOrd="0" parTransId="{911FF5AD-1923-4596-A271-D62D6DB0377D}" sibTransId="{E9492369-9D60-4046-936E-839C92F2ED17}"/>
    <dgm:cxn modelId="{564E504F-C6E4-41A4-9DB8-93976882D02E}" srcId="{58E16F50-C06A-436B-B58B-C6FD72E33E8B}" destId="{5165555E-2DE7-465C-9254-243978C1E793}" srcOrd="4" destOrd="0" parTransId="{A4C28B9D-EB74-48B5-878E-7F67B9F1C96B}" sibTransId="{50EB790E-6C67-4DD4-83CD-97F10488588F}"/>
    <dgm:cxn modelId="{DE51EE80-419D-4CB7-A05B-22D08E20B607}" type="presOf" srcId="{B40E190B-122D-4AEC-8FD4-81FEDD8924A0}" destId="{4BB2EF99-7EDA-4722-90CD-4A06CE8C8012}" srcOrd="0" destOrd="0" presId="urn:microsoft.com/office/officeart/2005/8/layout/default"/>
    <dgm:cxn modelId="{6536C785-FA1B-4513-BBD8-294C0502F254}" srcId="{58E16F50-C06A-436B-B58B-C6FD72E33E8B}" destId="{58BF4E17-29ED-4C25-926E-04690E2FFB20}" srcOrd="0" destOrd="0" parTransId="{34E451A0-4D73-4388-ACEF-53A12035BF64}" sibTransId="{D91051F4-9460-4B74-BE19-7EB1C132E2BF}"/>
    <dgm:cxn modelId="{1F8AE189-3724-4861-B1D5-35F84933B9B8}" srcId="{58E16F50-C06A-436B-B58B-C6FD72E33E8B}" destId="{7051BEE8-2DFA-4370-ADC9-989993B0A8AF}" srcOrd="3" destOrd="0" parTransId="{25B63C50-F885-4A0A-B660-9A85B82E4659}" sibTransId="{93EF45E6-2F21-4486-B5E6-B0E96CC3AC70}"/>
    <dgm:cxn modelId="{E483CDB5-5DAF-4C1F-A22B-FA995001E583}" type="presOf" srcId="{4FBA2DC5-3AF5-453F-8758-E95E7B049908}" destId="{63EAB1D8-41B6-49B8-BF16-D228C478280E}" srcOrd="0" destOrd="0" presId="urn:microsoft.com/office/officeart/2005/8/layout/default"/>
    <dgm:cxn modelId="{2D3882BC-A102-45CB-8BCD-321C778890B5}" type="presOf" srcId="{7700AE63-A62C-46BB-A1A4-800016D1BD43}" destId="{44C40CB4-F2C8-42A0-AF15-A3BDE8D97A0E}" srcOrd="0" destOrd="0" presId="urn:microsoft.com/office/officeart/2005/8/layout/default"/>
    <dgm:cxn modelId="{20BF94BD-582C-4077-9D92-FB071A44BBE0}" srcId="{58E16F50-C06A-436B-B58B-C6FD72E33E8B}" destId="{B40E190B-122D-4AEC-8FD4-81FEDD8924A0}" srcOrd="2" destOrd="0" parTransId="{4960F252-47BA-4098-8830-46143003B69F}" sibTransId="{D41D9CD9-0239-42F1-807F-C44BE3CF293A}"/>
    <dgm:cxn modelId="{3AEEA2E3-ACA5-45F1-A695-816DA80050DF}" srcId="{58E16F50-C06A-436B-B58B-C6FD72E33E8B}" destId="{4FBA2DC5-3AF5-453F-8758-E95E7B049908}" srcOrd="1" destOrd="0" parTransId="{4C75C80A-1BA2-4E3D-B10C-63DFC1EEF676}" sibTransId="{133301B6-27B5-4AB3-A568-5CE9994C11AC}"/>
    <dgm:cxn modelId="{3F9DCBF5-010E-4688-AE6D-DB56D3F7BED2}" type="presOf" srcId="{5165555E-2DE7-465C-9254-243978C1E793}" destId="{CEE91400-7535-4B52-9D0B-C716446352D4}" srcOrd="0" destOrd="0" presId="urn:microsoft.com/office/officeart/2005/8/layout/default"/>
    <dgm:cxn modelId="{48AC896F-8C39-4262-92E3-ED38BEA3593B}" type="presParOf" srcId="{B3B44CD6-402D-4380-8C9B-BA8ADF690608}" destId="{CE6A80B7-CA78-4CC4-AF14-B7942E51F911}" srcOrd="0" destOrd="0" presId="urn:microsoft.com/office/officeart/2005/8/layout/default"/>
    <dgm:cxn modelId="{0E0F90AA-9B51-4511-A3DB-F1D944E425C0}" type="presParOf" srcId="{B3B44CD6-402D-4380-8C9B-BA8ADF690608}" destId="{3EF902F5-7BDE-461E-A49D-2E268C7AABE2}" srcOrd="1" destOrd="0" presId="urn:microsoft.com/office/officeart/2005/8/layout/default"/>
    <dgm:cxn modelId="{9E6DD0EF-0ECE-475F-88D7-E4A4A9F4516D}" type="presParOf" srcId="{B3B44CD6-402D-4380-8C9B-BA8ADF690608}" destId="{63EAB1D8-41B6-49B8-BF16-D228C478280E}" srcOrd="2" destOrd="0" presId="urn:microsoft.com/office/officeart/2005/8/layout/default"/>
    <dgm:cxn modelId="{DC1A94C0-EB13-473E-8B5F-5F62E8462443}" type="presParOf" srcId="{B3B44CD6-402D-4380-8C9B-BA8ADF690608}" destId="{8681E238-5527-4BF5-8E81-4A5BE7B5CA17}" srcOrd="3" destOrd="0" presId="urn:microsoft.com/office/officeart/2005/8/layout/default"/>
    <dgm:cxn modelId="{E5D8EFC5-6D17-488E-8A00-6AC2549DF946}" type="presParOf" srcId="{B3B44CD6-402D-4380-8C9B-BA8ADF690608}" destId="{4BB2EF99-7EDA-4722-90CD-4A06CE8C8012}" srcOrd="4" destOrd="0" presId="urn:microsoft.com/office/officeart/2005/8/layout/default"/>
    <dgm:cxn modelId="{605BD5EC-E2BC-4A0E-B8A8-416A2E4EA9B2}" type="presParOf" srcId="{B3B44CD6-402D-4380-8C9B-BA8ADF690608}" destId="{0165084A-4CA1-4CE6-85B0-94E88E00ADF4}" srcOrd="5" destOrd="0" presId="urn:microsoft.com/office/officeart/2005/8/layout/default"/>
    <dgm:cxn modelId="{A17B9A0C-D055-4933-AB25-CF2625747D1E}" type="presParOf" srcId="{B3B44CD6-402D-4380-8C9B-BA8ADF690608}" destId="{C3766A65-1844-4856-A745-30A1FE5BE9A8}" srcOrd="6" destOrd="0" presId="urn:microsoft.com/office/officeart/2005/8/layout/default"/>
    <dgm:cxn modelId="{7F505B9F-1DFE-44AC-9541-EA6C0291DFF9}" type="presParOf" srcId="{B3B44CD6-402D-4380-8C9B-BA8ADF690608}" destId="{E92004CF-D5FC-4275-B71D-AA8A26C382EA}" srcOrd="7" destOrd="0" presId="urn:microsoft.com/office/officeart/2005/8/layout/default"/>
    <dgm:cxn modelId="{75742E04-936A-471A-AAD8-3E6A8760F569}" type="presParOf" srcId="{B3B44CD6-402D-4380-8C9B-BA8ADF690608}" destId="{CEE91400-7535-4B52-9D0B-C716446352D4}" srcOrd="8" destOrd="0" presId="urn:microsoft.com/office/officeart/2005/8/layout/default"/>
    <dgm:cxn modelId="{D6574354-88AF-4FF8-B09A-E8101CD7FB08}" type="presParOf" srcId="{B3B44CD6-402D-4380-8C9B-BA8ADF690608}" destId="{69B1F60E-92FB-4790-AC5B-08EC3D414C5E}" srcOrd="9" destOrd="0" presId="urn:microsoft.com/office/officeart/2005/8/layout/default"/>
    <dgm:cxn modelId="{6D30EAA8-8651-43F5-8F81-D51458CB345F}" type="presParOf" srcId="{B3B44CD6-402D-4380-8C9B-BA8ADF690608}" destId="{8EAFE9DB-060E-47AD-A87D-0F99EAAB7264}" srcOrd="10" destOrd="0" presId="urn:microsoft.com/office/officeart/2005/8/layout/default"/>
    <dgm:cxn modelId="{36AAE07A-76E6-4196-BAA4-25B96A0BC5D1}" type="presParOf" srcId="{B3B44CD6-402D-4380-8C9B-BA8ADF690608}" destId="{CAB0BA0E-BA91-466A-94D6-1FFEF0A975B8}" srcOrd="11" destOrd="0" presId="urn:microsoft.com/office/officeart/2005/8/layout/default"/>
    <dgm:cxn modelId="{703B7F1D-FEC6-43DE-B43C-D1B1CEE8642A}" type="presParOf" srcId="{B3B44CD6-402D-4380-8C9B-BA8ADF690608}" destId="{44C40CB4-F2C8-42A0-AF15-A3BDE8D97A0E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0DE5D-857B-4ECD-B6E7-6E332DE49A63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B4DDD-43E6-445B-A464-39859970DE57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 err="1"/>
            <a:t>Regulatron</a:t>
          </a:r>
          <a:r>
            <a:rPr lang="pt-BR" sz="1700" kern="1200" dirty="0"/>
            <a:t> coletou milhares de anúncios de </a:t>
          </a:r>
          <a:r>
            <a:rPr lang="pt-BR" sz="1700" kern="1200" dirty="0" err="1"/>
            <a:t>marketpalces</a:t>
          </a:r>
          <a:r>
            <a:rPr lang="pt-BR" sz="1700" kern="1200" dirty="0"/>
            <a:t> </a:t>
          </a:r>
          <a:r>
            <a:rPr lang="pt-BR" sz="1700" kern="1200" dirty="0" err="1"/>
            <a:t>Amazon</a:t>
          </a:r>
          <a:r>
            <a:rPr lang="pt-BR" sz="1700" kern="1200" dirty="0"/>
            <a:t>, </a:t>
          </a:r>
          <a:r>
            <a:rPr lang="pt-BR" sz="1700" kern="1200" dirty="0" err="1"/>
            <a:t>Magalu</a:t>
          </a:r>
          <a:r>
            <a:rPr lang="pt-BR" sz="1700" kern="1200" dirty="0"/>
            <a:t> e Mercado Livre</a:t>
          </a:r>
          <a:endParaRPr lang="en-US" sz="1700" kern="1200" dirty="0"/>
        </a:p>
      </dsp:txBody>
      <dsp:txXfrm>
        <a:off x="59990" y="2654049"/>
        <a:ext cx="3226223" cy="720000"/>
      </dsp:txXfrm>
    </dsp:sp>
    <dsp:sp modelId="{BB3E42BE-1DE7-40C9-B30E-A746F2B25EDA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55D63-2983-4DEF-A8F3-06453A1A4104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Busca por palavra chave</a:t>
          </a:r>
          <a:endParaRPr lang="en-US" sz="1700" kern="1200"/>
        </a:p>
      </dsp:txBody>
      <dsp:txXfrm>
        <a:off x="3850802" y="2654049"/>
        <a:ext cx="3226223" cy="720000"/>
      </dsp:txXfrm>
    </dsp:sp>
    <dsp:sp modelId="{A6F60DA7-9778-4734-9CA9-701CB43BDC04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C65927-FA88-4BE2-B93B-5ED0ABB10C8E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Produtos de telecomunicações e produtos diversos</a:t>
          </a:r>
          <a:endParaRPr lang="en-US" sz="1700" kern="1200"/>
        </a:p>
      </dsp:txBody>
      <dsp:txXfrm>
        <a:off x="7641615" y="2654049"/>
        <a:ext cx="322622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21CDB0-C856-4AFD-8FC9-6514EFEE9B9B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B643F3-59BB-42F3-84D7-7796517EFCD7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Separar os anúncios de produtos de telecomunicações dos anúncios de produtos diversos</a:t>
          </a:r>
          <a:endParaRPr lang="en-US" sz="1700" kern="1200"/>
        </a:p>
      </dsp:txBody>
      <dsp:txXfrm>
        <a:off x="59990" y="2654049"/>
        <a:ext cx="3226223" cy="720000"/>
      </dsp:txXfrm>
    </dsp:sp>
    <dsp:sp modelId="{4DA10A05-A57E-4D57-ABE6-196CD9015B04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073645-2FC0-454A-A0D6-2449657EBC82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Algoritmos de aprendizagem de máquina supervisionada</a:t>
          </a:r>
          <a:endParaRPr lang="en-US" sz="1700" kern="1200" dirty="0"/>
        </a:p>
      </dsp:txBody>
      <dsp:txXfrm>
        <a:off x="3850802" y="2654049"/>
        <a:ext cx="3226223" cy="720000"/>
      </dsp:txXfrm>
    </dsp:sp>
    <dsp:sp modelId="{3432E998-13B4-4735-B751-A80AFA6FD6FF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28446-3861-47E6-ABD0-FACE978FED43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Necessária categorização prévia para que o algoritmo possa aprender a identificar os anúncios</a:t>
          </a:r>
          <a:endParaRPr lang="en-US" sz="1700" kern="1200" dirty="0"/>
        </a:p>
      </dsp:txBody>
      <dsp:txXfrm>
        <a:off x="7641615" y="2654049"/>
        <a:ext cx="3226223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97D316-7080-4BB5-8CEF-7982F710240D}">
      <dsp:nvSpPr>
        <dsp:cNvPr id="0" name=""/>
        <dsp:cNvSpPr/>
      </dsp:nvSpPr>
      <dsp:spPr>
        <a:xfrm>
          <a:off x="718664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5C7476-7AF6-4854-BFBD-4CF1727DA261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2AFF6-425C-4EAA-9C82-F10E8782505B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200" kern="1200" noProof="0" dirty="0"/>
            <a:t>A</a:t>
          </a:r>
          <a:r>
            <a:rPr lang="pt-BR" sz="2200" kern="1200" cap="none" baseline="0" noProof="0" dirty="0"/>
            <a:t>mostra de anúncios de cada </a:t>
          </a:r>
          <a:r>
            <a:rPr lang="pt-BR" sz="2200" i="1" kern="1200" cap="none" baseline="0" noProof="0" dirty="0"/>
            <a:t>marketplace</a:t>
          </a:r>
          <a:endParaRPr lang="pt-BR" sz="2200" i="1" kern="1200" noProof="0" dirty="0"/>
        </a:p>
      </dsp:txBody>
      <dsp:txXfrm>
        <a:off x="93445" y="3018902"/>
        <a:ext cx="3206250" cy="720000"/>
      </dsp:txXfrm>
    </dsp:sp>
    <dsp:sp modelId="{2833030B-BD02-4F51-A928-CEDB20B0D8DC}">
      <dsp:nvSpPr>
        <dsp:cNvPr id="0" name=""/>
        <dsp:cNvSpPr/>
      </dsp:nvSpPr>
      <dsp:spPr>
        <a:xfrm>
          <a:off x="4486008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6C128E-F868-4EBD-89C6-B12772BB6E4D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56CE20-1BD3-4101-8E5C-8572B5546F8C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200" kern="1200" cap="none" baseline="0" noProof="0" dirty="0"/>
            <a:t>Identificar características do anúncio</a:t>
          </a:r>
        </a:p>
      </dsp:txBody>
      <dsp:txXfrm>
        <a:off x="3860789" y="3018902"/>
        <a:ext cx="3206250" cy="720000"/>
      </dsp:txXfrm>
    </dsp:sp>
    <dsp:sp modelId="{65EA066F-BE95-4330-8F14-B0AD400810DF}">
      <dsp:nvSpPr>
        <dsp:cNvPr id="0" name=""/>
        <dsp:cNvSpPr/>
      </dsp:nvSpPr>
      <dsp:spPr>
        <a:xfrm>
          <a:off x="8253352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92E6C7-1A05-4D91-A200-3E5001882BFA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2B5F33-5EA1-444E-B31B-FBCC4BE09359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200" kern="1200" cap="none" baseline="0" dirty="0"/>
            <a:t>Identificar tipo e categoria de cada produto</a:t>
          </a:r>
          <a:endParaRPr lang="en-US" sz="2200" kern="1200" cap="none" baseline="0" dirty="0"/>
        </a:p>
      </dsp:txBody>
      <dsp:txXfrm>
        <a:off x="7628133" y="3018902"/>
        <a:ext cx="32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A80B7-CA78-4CC4-AF14-B7942E51F911}">
      <dsp:nvSpPr>
        <dsp:cNvPr id="0" name=""/>
        <dsp:cNvSpPr/>
      </dsp:nvSpPr>
      <dsp:spPr>
        <a:xfrm>
          <a:off x="3201" y="445489"/>
          <a:ext cx="2539866" cy="1523919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Título bem elaborado?</a:t>
          </a:r>
          <a:endParaRPr lang="en-US" sz="3000" kern="1200" dirty="0"/>
        </a:p>
      </dsp:txBody>
      <dsp:txXfrm>
        <a:off x="3201" y="445489"/>
        <a:ext cx="2539866" cy="1523919"/>
      </dsp:txXfrm>
    </dsp:sp>
    <dsp:sp modelId="{63EAB1D8-41B6-49B8-BF16-D228C478280E}">
      <dsp:nvSpPr>
        <dsp:cNvPr id="0" name=""/>
        <dsp:cNvSpPr/>
      </dsp:nvSpPr>
      <dsp:spPr>
        <a:xfrm>
          <a:off x="2797054" y="445489"/>
          <a:ext cx="2539866" cy="1523919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Título identifica o produto?</a:t>
          </a:r>
          <a:endParaRPr lang="en-US" sz="3000" kern="1200" dirty="0"/>
        </a:p>
      </dsp:txBody>
      <dsp:txXfrm>
        <a:off x="2797054" y="445489"/>
        <a:ext cx="2539866" cy="1523919"/>
      </dsp:txXfrm>
    </dsp:sp>
    <dsp:sp modelId="{4BB2EF99-7EDA-4722-90CD-4A06CE8C8012}">
      <dsp:nvSpPr>
        <dsp:cNvPr id="0" name=""/>
        <dsp:cNvSpPr/>
      </dsp:nvSpPr>
      <dsp:spPr>
        <a:xfrm>
          <a:off x="5590907" y="445489"/>
          <a:ext cx="2539866" cy="1523919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Descrição bem elaborada?</a:t>
          </a:r>
          <a:endParaRPr lang="en-US" sz="3000" kern="1200" dirty="0"/>
        </a:p>
      </dsp:txBody>
      <dsp:txXfrm>
        <a:off x="5590907" y="445489"/>
        <a:ext cx="2539866" cy="1523919"/>
      </dsp:txXfrm>
    </dsp:sp>
    <dsp:sp modelId="{C3766A65-1844-4856-A745-30A1FE5BE9A8}">
      <dsp:nvSpPr>
        <dsp:cNvPr id="0" name=""/>
        <dsp:cNvSpPr/>
      </dsp:nvSpPr>
      <dsp:spPr>
        <a:xfrm>
          <a:off x="8384760" y="445489"/>
          <a:ext cx="2539866" cy="1523919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Descrição identifica produto?</a:t>
          </a:r>
          <a:endParaRPr lang="en-US" sz="3000" kern="1200"/>
        </a:p>
      </dsp:txBody>
      <dsp:txXfrm>
        <a:off x="8384760" y="445489"/>
        <a:ext cx="2539866" cy="1523919"/>
      </dsp:txXfrm>
    </dsp:sp>
    <dsp:sp modelId="{CEE91400-7535-4B52-9D0B-C716446352D4}">
      <dsp:nvSpPr>
        <dsp:cNvPr id="0" name=""/>
        <dsp:cNvSpPr/>
      </dsp:nvSpPr>
      <dsp:spPr>
        <a:xfrm>
          <a:off x="1400128" y="2223395"/>
          <a:ext cx="2539866" cy="1523919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É produto para telecom?</a:t>
          </a:r>
          <a:endParaRPr lang="en-US" sz="3000" kern="1200"/>
        </a:p>
      </dsp:txBody>
      <dsp:txXfrm>
        <a:off x="1400128" y="2223395"/>
        <a:ext cx="2539866" cy="1523919"/>
      </dsp:txXfrm>
    </dsp:sp>
    <dsp:sp modelId="{8EAFE9DB-060E-47AD-A87D-0F99EAAB7264}">
      <dsp:nvSpPr>
        <dsp:cNvPr id="0" name=""/>
        <dsp:cNvSpPr/>
      </dsp:nvSpPr>
      <dsp:spPr>
        <a:xfrm>
          <a:off x="4193981" y="2223395"/>
          <a:ext cx="2539866" cy="1523919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É transmissor de RF?</a:t>
          </a:r>
          <a:endParaRPr lang="en-US" sz="3000" kern="1200"/>
        </a:p>
      </dsp:txBody>
      <dsp:txXfrm>
        <a:off x="4193981" y="2223395"/>
        <a:ext cx="2539866" cy="1523919"/>
      </dsp:txXfrm>
    </dsp:sp>
    <dsp:sp modelId="{44C40CB4-F2C8-42A0-AF15-A3BDE8D97A0E}">
      <dsp:nvSpPr>
        <dsp:cNvPr id="0" name=""/>
        <dsp:cNvSpPr/>
      </dsp:nvSpPr>
      <dsp:spPr>
        <a:xfrm>
          <a:off x="6987834" y="2223395"/>
          <a:ext cx="2539866" cy="1523919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Qual o tipo do produto?</a:t>
          </a:r>
          <a:endParaRPr lang="en-US" sz="3000" kern="1200"/>
        </a:p>
      </dsp:txBody>
      <dsp:txXfrm>
        <a:off x="6987834" y="2223395"/>
        <a:ext cx="2539866" cy="1523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2DCBA-8F29-4E10-A9AC-017EAE31ED16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577CB-31A4-442D-8D66-639224F646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820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F9FBB-59D7-E829-0D07-2DF8E8B34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47B420-1D02-C037-3A47-D9D1FD6C5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9FA452-A2A5-5CBB-9CEA-8C92C0C7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584C-3471-4196-BC25-494276B5A492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DEA29D-272C-D7FC-738A-6BBEAD97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7BF102-F039-EF22-BCF8-B6673A7E0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5C6F-F96E-4F2B-BCF4-CC64682A5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140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29CC7-D675-8CCC-62B9-F10707BE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11A550-A98A-6E9E-BF31-C6DA63CBB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9C8169-2172-A53E-2857-2BB09BAC8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584C-3471-4196-BC25-494276B5A492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A9AB3A-7466-8C65-B5EE-84325D1DD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5E9472-EFCF-4BF1-590A-22E3BD5D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5C6F-F96E-4F2B-BCF4-CC64682A5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94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E4BD02-1BCE-72F5-9924-20AFB9069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1E6C71-32D8-BABE-4F05-69C66126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794118-9CE5-3A74-5AD8-4D7F15090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584C-3471-4196-BC25-494276B5A492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A79D10-EC1D-6B85-9F0E-E2A713DCB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27675B-239E-B7E7-1F14-60E522551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5C6F-F96E-4F2B-BCF4-CC64682A5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7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1B47B7-CA48-5ED0-A718-3ECD1CBF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36AA6E-4453-3D10-1B92-9351D476E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161CB0-A42E-A36A-3BE9-BD90F2CC8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584C-3471-4196-BC25-494276B5A492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461316-D509-9A2A-4446-AC9A5591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999E17-7243-2F68-2AC9-7D8EFD26E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5C6F-F96E-4F2B-BCF4-CC64682A5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99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6C281-56FC-B39E-23AB-A9863FA34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A4B73B-ACC4-7422-F26D-0FEBACE0A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11FF49-1A59-461B-F037-7058C8DC2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584C-3471-4196-BC25-494276B5A492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87F26A-ADD0-2FD5-8ABC-0150FDCBD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AAA2B2-D761-76DB-52AF-109D6F69B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5C6F-F96E-4F2B-BCF4-CC64682A5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5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2726E-2B5E-0509-C1AE-8271D4E6F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02756E-F91D-9A31-339E-844CA8A54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DBDB194-5667-5AD9-A0A6-DEC4DB274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2E3980-066C-6A3C-DC97-0C1B7229A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584C-3471-4196-BC25-494276B5A492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FEA0FB-CB80-BDF5-6DB3-0BE8D698C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48A2BC-E5D6-12DA-FE85-E4EB4EDF1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5C6F-F96E-4F2B-BCF4-CC64682A5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26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56809-2117-2842-814F-48F811B90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76E087-8CC6-BEE9-1B5E-302F21BB3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1DC352-9573-7517-5CE5-00B9F087D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5621345-5899-BA0A-4BDF-E6C0F1DCC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656C772-A8D5-9BF9-8EFB-4017F613F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D79F49F-2614-EABE-6A88-A822ECFE4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584C-3471-4196-BC25-494276B5A492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F7E8B44-8643-E68D-DC15-888EEE4FD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5819EE3-BA09-CFAB-A085-F72AC975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5C6F-F96E-4F2B-BCF4-CC64682A5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83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4E9B0-C24E-3972-C471-1EFFFB49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4409E2-D102-2A5F-FCDF-9D1262E13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584C-3471-4196-BC25-494276B5A492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91AB4B5-A1BB-DF45-5738-7396E5F2D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145110D-A570-C28A-BA56-2740A54D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5C6F-F96E-4F2B-BCF4-CC64682A5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00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00E225C-F5EE-6D1D-04A5-DA6C1030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584C-3471-4196-BC25-494276B5A492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D84FB10-D613-A0FC-2E0A-9EC8426CE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E73E98-E9AA-D066-D3C5-DB8C88ED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5C6F-F96E-4F2B-BCF4-CC64682A5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48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39171-9074-F0A9-C986-F163DBE82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0D5A1D-6A8D-4764-1AC2-C0CBA1B54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D3AFE3-04FA-1343-DB39-AFAA93FDE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CB858A-E407-36B9-658A-BA0F4BEA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584C-3471-4196-BC25-494276B5A492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29BD6D-C116-417F-B985-D7AC647EA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869058-8A3B-9975-C52C-0C42B194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5C6F-F96E-4F2B-BCF4-CC64682A5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01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FA5EA-D52D-4D72-7414-FD427CB7C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83DB3F1-483A-86FA-82E9-D96FA90505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5D26ED-541E-0730-0B33-ED972782C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A4987F-707D-E3AA-2D64-ACA47D637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584C-3471-4196-BC25-494276B5A492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DEA931-AFA6-486F-77EC-1B878BD9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411638-F733-F182-4E06-4F7B8B254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5C6F-F96E-4F2B-BCF4-CC64682A5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44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3C6161C-0E62-308A-B100-355784C7A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046F0F-F029-4407-BD80-07E3B0FFC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3DA331-AEC9-C1D2-A2EA-8F504212A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D7584C-3471-4196-BC25-494276B5A492}" type="datetimeFigureOut">
              <a:rPr lang="pt-BR" smtClean="0"/>
              <a:t>12/04/2024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19057E-2FE5-0B1A-CC07-49D2D130B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E16D78-27C3-8952-CB7B-77AEC8E7A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B85C6F-F96E-4F2B-BCF4-CC64682A5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97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2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4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6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32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78BC9A-836D-E469-37FF-3D3DE04B8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pt-BR" sz="4800">
                <a:solidFill>
                  <a:srgbClr val="FFFFFF"/>
                </a:solidFill>
              </a:rPr>
              <a:t>Rotulagem de Anúncios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262C11-41DA-08D5-BE6B-BCE383177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pt-BR" dirty="0"/>
              <a:t>Algoritmo de aprendizagem de máquina para classificar anúncios de produtos de telecomunicações</a:t>
            </a:r>
          </a:p>
        </p:txBody>
      </p:sp>
    </p:spTree>
    <p:extLst>
      <p:ext uri="{BB962C8B-B14F-4D97-AF65-F5344CB8AC3E}">
        <p14:creationId xmlns:p14="http://schemas.microsoft.com/office/powerpoint/2010/main" val="52989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793BD3-4745-E603-1B4A-91C33297D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Descrição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96B2BB7F-7B71-0306-59BB-2B8A341F0C4C}"/>
              </a:ext>
            </a:extLst>
          </p:cNvPr>
          <p:cNvGrpSpPr/>
          <p:nvPr/>
        </p:nvGrpSpPr>
        <p:grpSpPr>
          <a:xfrm>
            <a:off x="336000" y="1660732"/>
            <a:ext cx="11520000" cy="5112000"/>
            <a:chOff x="180000" y="1728000"/>
            <a:chExt cx="11520000" cy="5112000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9C674BE9-69CA-4304-B4E8-FBC6A30FAFEB}"/>
                </a:ext>
              </a:extLst>
            </p:cNvPr>
            <p:cNvSpPr/>
            <p:nvPr/>
          </p:nvSpPr>
          <p:spPr>
            <a:xfrm>
              <a:off x="8820000" y="1728000"/>
              <a:ext cx="1440000" cy="5112000"/>
            </a:xfrm>
            <a:prstGeom prst="rect">
              <a:avLst/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anchor="t"/>
            <a:lstStyle/>
            <a:p>
              <a:pPr algn="ctr"/>
              <a:r>
                <a:rPr lang="pt-BR" kern="1200" dirty="0"/>
                <a:t>Bem elaborado?</a:t>
              </a:r>
              <a:endParaRPr lang="en-US" kern="1200" dirty="0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9415D4F4-247D-E552-DDF1-6FDDA120B03E}"/>
                </a:ext>
              </a:extLst>
            </p:cNvPr>
            <p:cNvSpPr/>
            <p:nvPr/>
          </p:nvSpPr>
          <p:spPr>
            <a:xfrm>
              <a:off x="10260000" y="1728000"/>
              <a:ext cx="1440000" cy="5112000"/>
            </a:xfrm>
            <a:prstGeom prst="rect">
              <a:avLst/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anchor="t"/>
            <a:lstStyle/>
            <a:p>
              <a:pPr algn="ctr"/>
              <a:r>
                <a:rPr lang="pt-BR" dirty="0"/>
                <a:t>I</a:t>
              </a:r>
              <a:r>
                <a:rPr lang="pt-BR" kern="1200" dirty="0"/>
                <a:t>dentifica o produto?</a:t>
              </a:r>
              <a:endParaRPr lang="en-US" kern="1200" dirty="0"/>
            </a:p>
          </p:txBody>
        </p:sp>
        <p:pic>
          <p:nvPicPr>
            <p:cNvPr id="48" name="Imagem 47">
              <a:extLst>
                <a:ext uri="{FF2B5EF4-FFF2-40B4-BE49-F238E27FC236}">
                  <a16:creationId xmlns:a16="http://schemas.microsoft.com/office/drawing/2014/main" id="{F1CCCBCD-1314-80A3-1088-8A950AAFF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4000" y="2813349"/>
              <a:ext cx="432000" cy="432000"/>
            </a:xfrm>
            <a:prstGeom prst="rect">
              <a:avLst/>
            </a:prstGeom>
          </p:spPr>
        </p:pic>
        <p:pic>
          <p:nvPicPr>
            <p:cNvPr id="50" name="Imagem 49">
              <a:extLst>
                <a:ext uri="{FF2B5EF4-FFF2-40B4-BE49-F238E27FC236}">
                  <a16:creationId xmlns:a16="http://schemas.microsoft.com/office/drawing/2014/main" id="{5082F846-5205-FC8F-E574-BE589FF5C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24000" y="2813349"/>
              <a:ext cx="432000" cy="432000"/>
            </a:xfrm>
            <a:prstGeom prst="rect">
              <a:avLst/>
            </a:prstGeom>
          </p:spPr>
        </p:pic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6CD71E0B-53EA-A214-CBE7-4E8041F2B36E}"/>
                </a:ext>
              </a:extLst>
            </p:cNvPr>
            <p:cNvSpPr/>
            <p:nvPr/>
          </p:nvSpPr>
          <p:spPr>
            <a:xfrm>
              <a:off x="180000" y="1728000"/>
              <a:ext cx="11520000" cy="5112000"/>
            </a:xfrm>
            <a:prstGeom prst="rect">
              <a:avLst/>
            </a:pr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anchor="t"/>
            <a:lstStyle/>
            <a:p>
              <a:pPr algn="ctr"/>
              <a:endParaRPr lang="en-US" kern="1200" dirty="0"/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0C8C6933-380C-B97B-DF8B-53F9716C0541}"/>
                </a:ext>
              </a:extLst>
            </p:cNvPr>
            <p:cNvSpPr/>
            <p:nvPr/>
          </p:nvSpPr>
          <p:spPr>
            <a:xfrm>
              <a:off x="180000" y="1728000"/>
              <a:ext cx="11520000" cy="756000"/>
            </a:xfrm>
            <a:prstGeom prst="rect">
              <a:avLst/>
            </a:pr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anchor="t"/>
            <a:lstStyle/>
            <a:p>
              <a:pPr algn="ctr"/>
              <a:endParaRPr lang="en-US" kern="1200" dirty="0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3A36E45D-A9E9-4A39-F281-FB33DC0B5E76}"/>
                </a:ext>
              </a:extLst>
            </p:cNvPr>
            <p:cNvSpPr/>
            <p:nvPr/>
          </p:nvSpPr>
          <p:spPr>
            <a:xfrm>
              <a:off x="180000" y="3519954"/>
              <a:ext cx="11520000" cy="2604399"/>
            </a:xfrm>
            <a:prstGeom prst="rect">
              <a:avLst/>
            </a:pr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anchor="t"/>
            <a:lstStyle/>
            <a:p>
              <a:pPr algn="ctr"/>
              <a:endParaRPr lang="en-US" kern="1200" dirty="0"/>
            </a:p>
          </p:txBody>
        </p:sp>
        <p:pic>
          <p:nvPicPr>
            <p:cNvPr id="71" name="Imagem 70">
              <a:extLst>
                <a:ext uri="{FF2B5EF4-FFF2-40B4-BE49-F238E27FC236}">
                  <a16:creationId xmlns:a16="http://schemas.microsoft.com/office/drawing/2014/main" id="{3D99858B-AC4C-1446-0791-D64AFDFF2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24000" y="4513172"/>
              <a:ext cx="432000" cy="432000"/>
            </a:xfrm>
            <a:prstGeom prst="rect">
              <a:avLst/>
            </a:prstGeom>
          </p:spPr>
        </p:pic>
        <p:pic>
          <p:nvPicPr>
            <p:cNvPr id="72" name="Imagem 71">
              <a:extLst>
                <a:ext uri="{FF2B5EF4-FFF2-40B4-BE49-F238E27FC236}">
                  <a16:creationId xmlns:a16="http://schemas.microsoft.com/office/drawing/2014/main" id="{D9706E80-BD01-D0C3-20D5-B17A7A634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5005" y="4543306"/>
              <a:ext cx="432000" cy="432000"/>
            </a:xfrm>
            <a:prstGeom prst="rect">
              <a:avLst/>
            </a:prstGeom>
          </p:spPr>
        </p:pic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CB3F19AF-9CFA-DC42-629A-55DADC97F4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9269"/>
            <a:stretch/>
          </p:blipFill>
          <p:spPr>
            <a:xfrm>
              <a:off x="257447" y="2538743"/>
              <a:ext cx="8021169" cy="890257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9395720E-19B4-01B5-58BE-4E54E8B46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7447" y="6206807"/>
              <a:ext cx="7964011" cy="543001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16B4415C-8D9B-6C69-D304-AA9D0CC29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24000" y="6275907"/>
              <a:ext cx="432000" cy="432000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741671A4-68F2-BC76-11C2-B41CAF137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64000" y="6262307"/>
              <a:ext cx="432000" cy="432000"/>
            </a:xfrm>
            <a:prstGeom prst="rect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3E67CBF5-299C-C9EA-6ACE-6DD1CE6FF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5078" y="3732930"/>
              <a:ext cx="7973538" cy="21338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4336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793BD3-4745-E603-1B4A-91C33297D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Anúncios ruins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3FD417-68FC-A8BB-9828-EDFE7B2B9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020" y="2213028"/>
            <a:ext cx="6381494" cy="410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3B971A3-2464-9F77-E15D-6029A40A7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77" y="2213028"/>
            <a:ext cx="5069647" cy="4104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2238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793BD3-4745-E603-1B4A-91C33297D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Tarefas de rotulagem</a:t>
            </a:r>
            <a:endParaRPr lang="pt-BR" sz="4000" dirty="0">
              <a:solidFill>
                <a:srgbClr val="FFFFFF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8AC20BE-97C4-F595-E051-02A3E8FF9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0061" y="3720736"/>
            <a:ext cx="2547257" cy="2547257"/>
          </a:xfrm>
          <a:prstGeom prst="rect">
            <a:avLst/>
          </a:prstGeom>
        </p:spPr>
      </p:pic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99445FD9-5961-AD4F-EA65-BC976DF9B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860" y="3200941"/>
            <a:ext cx="4892040" cy="1331231"/>
          </a:xfrm>
        </p:spPr>
        <p:txBody>
          <a:bodyPr anchor="ctr"/>
          <a:lstStyle/>
          <a:p>
            <a:pPr marL="0" indent="0" algn="ctr">
              <a:buNone/>
            </a:pPr>
            <a:r>
              <a:rPr lang="pt-BR" dirty="0"/>
              <a:t>Quanto tempo é necessário para rotular cada anúncio?</a:t>
            </a:r>
          </a:p>
        </p:txBody>
      </p:sp>
    </p:spTree>
    <p:extLst>
      <p:ext uri="{BB962C8B-B14F-4D97-AF65-F5344CB8AC3E}">
        <p14:creationId xmlns:p14="http://schemas.microsoft.com/office/powerpoint/2010/main" val="296171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793BD3-4745-E603-1B4A-91C33297D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Metodologia de medição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FA8C9FA-E8C5-A3D7-A533-F8247307C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Simular o cenário real</a:t>
            </a:r>
          </a:p>
          <a:p>
            <a:pPr lvl="1"/>
            <a:r>
              <a:rPr lang="pt-BR" dirty="0"/>
              <a:t>Tarefas distribuídas a fiscais de todo o Brasil</a:t>
            </a:r>
          </a:p>
          <a:p>
            <a:r>
              <a:rPr lang="pt-BR" dirty="0"/>
              <a:t>50 tarefas para cada fiscal</a:t>
            </a:r>
          </a:p>
          <a:p>
            <a:r>
              <a:rPr lang="pt-BR" dirty="0"/>
              <a:t>Rotulagem em 30 minutos ininterruptos</a:t>
            </a:r>
          </a:p>
          <a:p>
            <a:r>
              <a:rPr lang="pt-BR" dirty="0"/>
              <a:t>Sem pausas para dúvidas</a:t>
            </a:r>
          </a:p>
          <a:p>
            <a:r>
              <a:rPr lang="pt-BR" dirty="0"/>
              <a:t>Discussões sobre melhorias ao fim do tempo de rotulagem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1659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793BD3-4745-E603-1B4A-91C33297D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endParaRPr lang="pt-BR" sz="4000" dirty="0">
              <a:solidFill>
                <a:srgbClr val="FFFFFF"/>
              </a:solidFill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FA8C9FA-E8C5-A3D7-A533-F8247307C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984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DA55F8-0D7B-DCBA-8056-9D6BA0611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4000" dirty="0">
                <a:solidFill>
                  <a:srgbClr val="FFFFFF"/>
                </a:solidFill>
              </a:rPr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BCE023-49EA-582B-8811-154E24084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dirty="0"/>
              <a:t>Desenvolver uma solução de aprendizagem de máquina para selecionar e separar os anúncios de produtos de telecomunicações e de produtos diversos</a:t>
            </a:r>
          </a:p>
        </p:txBody>
      </p:sp>
    </p:spTree>
    <p:extLst>
      <p:ext uri="{BB962C8B-B14F-4D97-AF65-F5344CB8AC3E}">
        <p14:creationId xmlns:p14="http://schemas.microsoft.com/office/powerpoint/2010/main" val="401374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41BCF8-FC24-037B-9BD4-C33AEF3B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Histórico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0FB7BF89-8EC0-B057-592D-42834F7026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513000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3798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F240B4-0B65-5B1E-7E33-7AD564DA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Metodologia</a:t>
            </a:r>
            <a:endParaRPr lang="pt-BR" sz="4000" dirty="0">
              <a:solidFill>
                <a:srgbClr val="FFFFFF"/>
              </a:solidFill>
            </a:endParaRPr>
          </a:p>
        </p:txBody>
      </p:sp>
      <p:graphicFrame>
        <p:nvGraphicFramePr>
          <p:cNvPr id="21" name="Espaço Reservado para Conteúdo 2">
            <a:extLst>
              <a:ext uri="{FF2B5EF4-FFF2-40B4-BE49-F238E27FC236}">
                <a16:creationId xmlns:a16="http://schemas.microsoft.com/office/drawing/2014/main" id="{344906A1-4A2C-A68B-FAEF-752140F0A1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229025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3752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8C2DF2-E3CD-C888-95EC-1E30DAFF6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Aprendizagem de máquina supervisionada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3E44D74F-BFC5-A0A3-6356-54BEDD24D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60" y="2591567"/>
            <a:ext cx="93630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866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645857-8595-DCC9-9527-45742F4F5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Rotulagem</a:t>
            </a:r>
          </a:p>
        </p:txBody>
      </p:sp>
      <p:graphicFrame>
        <p:nvGraphicFramePr>
          <p:cNvPr id="18" name="Espaço Reservado para Conteúdo 2">
            <a:extLst>
              <a:ext uri="{FF2B5EF4-FFF2-40B4-BE49-F238E27FC236}">
                <a16:creationId xmlns:a16="http://schemas.microsoft.com/office/drawing/2014/main" id="{96CB13BF-93F1-34E2-506A-2F1806B8ED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012980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7078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793BD3-4745-E603-1B4A-91C33297D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Rotulagem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13ADD1F5-3FD2-5372-492A-A43A162A6C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61265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815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793BD3-4745-E603-1B4A-91C33297D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Anúncio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679733D-FF8C-98C9-1240-EBA0BF71C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16" y="1924820"/>
            <a:ext cx="6948443" cy="469962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769C84F8-4E3E-AC26-E811-D7EE7BA84A53}"/>
              </a:ext>
            </a:extLst>
          </p:cNvPr>
          <p:cNvSpPr/>
          <p:nvPr/>
        </p:nvSpPr>
        <p:spPr>
          <a:xfrm>
            <a:off x="671804" y="2183363"/>
            <a:ext cx="6764694" cy="858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E7D8B1E-2CA2-9AE8-BECF-A788A0DFA1FD}"/>
              </a:ext>
            </a:extLst>
          </p:cNvPr>
          <p:cNvSpPr/>
          <p:nvPr/>
        </p:nvSpPr>
        <p:spPr>
          <a:xfrm>
            <a:off x="671804" y="3095080"/>
            <a:ext cx="6764694" cy="13155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D8233F2-041B-6573-E93E-BCF5DE1F8337}"/>
              </a:ext>
            </a:extLst>
          </p:cNvPr>
          <p:cNvSpPr/>
          <p:nvPr/>
        </p:nvSpPr>
        <p:spPr>
          <a:xfrm>
            <a:off x="671804" y="4463935"/>
            <a:ext cx="6764694" cy="1892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a Esquerda 17">
            <a:extLst>
              <a:ext uri="{FF2B5EF4-FFF2-40B4-BE49-F238E27FC236}">
                <a16:creationId xmlns:a16="http://schemas.microsoft.com/office/drawing/2014/main" id="{0AAC2ADC-D37E-00A7-A7B5-2D4849F5DF52}"/>
              </a:ext>
            </a:extLst>
          </p:cNvPr>
          <p:cNvSpPr/>
          <p:nvPr/>
        </p:nvSpPr>
        <p:spPr>
          <a:xfrm>
            <a:off x="7620247" y="2183362"/>
            <a:ext cx="3899949" cy="858417"/>
          </a:xfrm>
          <a:prstGeom prst="leftArrow">
            <a:avLst>
              <a:gd name="adj1" fmla="val 71351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Título</a:t>
            </a:r>
          </a:p>
        </p:txBody>
      </p:sp>
      <p:sp>
        <p:nvSpPr>
          <p:cNvPr id="19" name="Seta: para a Esquerda 18">
            <a:extLst>
              <a:ext uri="{FF2B5EF4-FFF2-40B4-BE49-F238E27FC236}">
                <a16:creationId xmlns:a16="http://schemas.microsoft.com/office/drawing/2014/main" id="{D98E842E-EC3A-4A81-61DD-C3AABEFC7543}"/>
              </a:ext>
            </a:extLst>
          </p:cNvPr>
          <p:cNvSpPr/>
          <p:nvPr/>
        </p:nvSpPr>
        <p:spPr>
          <a:xfrm>
            <a:off x="7620246" y="3323648"/>
            <a:ext cx="3899949" cy="858417"/>
          </a:xfrm>
          <a:prstGeom prst="leftArrow">
            <a:avLst>
              <a:gd name="adj1" fmla="val 71351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Descrição</a:t>
            </a:r>
          </a:p>
        </p:txBody>
      </p:sp>
      <p:sp>
        <p:nvSpPr>
          <p:cNvPr id="20" name="Seta: para a Esquerda 19">
            <a:extLst>
              <a:ext uri="{FF2B5EF4-FFF2-40B4-BE49-F238E27FC236}">
                <a16:creationId xmlns:a16="http://schemas.microsoft.com/office/drawing/2014/main" id="{8DC26317-42BA-7479-57DF-4C1DAB9300FC}"/>
              </a:ext>
            </a:extLst>
          </p:cNvPr>
          <p:cNvSpPr/>
          <p:nvPr/>
        </p:nvSpPr>
        <p:spPr>
          <a:xfrm>
            <a:off x="7620246" y="4980746"/>
            <a:ext cx="3899949" cy="858417"/>
          </a:xfrm>
          <a:prstGeom prst="leftArrow">
            <a:avLst>
              <a:gd name="adj1" fmla="val 71351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Fotos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7BECB61-0355-9446-B1D0-2F0140EFCCC6}"/>
              </a:ext>
            </a:extLst>
          </p:cNvPr>
          <p:cNvSpPr/>
          <p:nvPr/>
        </p:nvSpPr>
        <p:spPr>
          <a:xfrm>
            <a:off x="7979124" y="6017359"/>
            <a:ext cx="3226223" cy="72000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2E5CAE9-AEBD-8F16-45E2-6C6BB4BA57F5}"/>
              </a:ext>
            </a:extLst>
          </p:cNvPr>
          <p:cNvSpPr txBox="1"/>
          <p:nvPr/>
        </p:nvSpPr>
        <p:spPr>
          <a:xfrm>
            <a:off x="8152275" y="6017359"/>
            <a:ext cx="3226223" cy="7200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700" b="1" kern="1200" dirty="0"/>
              <a:t>Nem sempre todos os elementos estarão presentes!</a:t>
            </a:r>
            <a:endParaRPr lang="en-US" sz="1700" b="1" kern="1200" dirty="0"/>
          </a:p>
        </p:txBody>
      </p:sp>
    </p:spTree>
    <p:extLst>
      <p:ext uri="{BB962C8B-B14F-4D97-AF65-F5344CB8AC3E}">
        <p14:creationId xmlns:p14="http://schemas.microsoft.com/office/powerpoint/2010/main" val="296239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793BD3-4745-E603-1B4A-91C33297D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Título</a:t>
            </a:r>
          </a:p>
        </p:txBody>
      </p: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0D3AA5D2-AA37-D4A4-D440-F77E9A19463A}"/>
              </a:ext>
            </a:extLst>
          </p:cNvPr>
          <p:cNvGrpSpPr/>
          <p:nvPr/>
        </p:nvGrpSpPr>
        <p:grpSpPr>
          <a:xfrm>
            <a:off x="336000" y="1660732"/>
            <a:ext cx="11520000" cy="5112000"/>
            <a:chOff x="265064" y="1664202"/>
            <a:chExt cx="11520000" cy="5112000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9C674BE9-69CA-4304-B4E8-FBC6A30FAFEB}"/>
                </a:ext>
              </a:extLst>
            </p:cNvPr>
            <p:cNvSpPr/>
            <p:nvPr/>
          </p:nvSpPr>
          <p:spPr>
            <a:xfrm>
              <a:off x="8905064" y="1664202"/>
              <a:ext cx="1440000" cy="5112000"/>
            </a:xfrm>
            <a:prstGeom prst="rect">
              <a:avLst/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anchor="t"/>
            <a:lstStyle/>
            <a:p>
              <a:pPr algn="ctr"/>
              <a:r>
                <a:rPr lang="pt-BR" kern="1200" dirty="0"/>
                <a:t>Bem elaborado?</a:t>
              </a:r>
              <a:endParaRPr lang="en-US" kern="1200" dirty="0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9415D4F4-247D-E552-DDF1-6FDDA120B03E}"/>
                </a:ext>
              </a:extLst>
            </p:cNvPr>
            <p:cNvSpPr/>
            <p:nvPr/>
          </p:nvSpPr>
          <p:spPr>
            <a:xfrm>
              <a:off x="10345064" y="1664202"/>
              <a:ext cx="1440000" cy="5112000"/>
            </a:xfrm>
            <a:prstGeom prst="rect">
              <a:avLst/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anchor="t"/>
            <a:lstStyle/>
            <a:p>
              <a:pPr algn="ctr"/>
              <a:r>
                <a:rPr lang="pt-BR" dirty="0"/>
                <a:t>I</a:t>
              </a:r>
              <a:r>
                <a:rPr lang="pt-BR" kern="1200" dirty="0"/>
                <a:t>dentifica o produto?</a:t>
              </a:r>
              <a:endParaRPr lang="en-US" kern="1200" dirty="0"/>
            </a:p>
          </p:txBody>
        </p:sp>
        <p:pic>
          <p:nvPicPr>
            <p:cNvPr id="45" name="Imagem 44">
              <a:extLst>
                <a:ext uri="{FF2B5EF4-FFF2-40B4-BE49-F238E27FC236}">
                  <a16:creationId xmlns:a16="http://schemas.microsoft.com/office/drawing/2014/main" id="{A701D2CC-9810-357B-1DA6-47F3D59B3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09064" y="3335068"/>
              <a:ext cx="432000" cy="432000"/>
            </a:xfrm>
            <a:prstGeom prst="rect">
              <a:avLst/>
            </a:prstGeom>
          </p:spPr>
        </p:pic>
        <p:pic>
          <p:nvPicPr>
            <p:cNvPr id="48" name="Imagem 47">
              <a:extLst>
                <a:ext uri="{FF2B5EF4-FFF2-40B4-BE49-F238E27FC236}">
                  <a16:creationId xmlns:a16="http://schemas.microsoft.com/office/drawing/2014/main" id="{F1CCCBCD-1314-80A3-1088-8A950AAFF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49064" y="2585336"/>
              <a:ext cx="432000" cy="432000"/>
            </a:xfrm>
            <a:prstGeom prst="rect">
              <a:avLst/>
            </a:prstGeom>
          </p:spPr>
        </p:pic>
        <p:pic>
          <p:nvPicPr>
            <p:cNvPr id="50" name="Imagem 49">
              <a:extLst>
                <a:ext uri="{FF2B5EF4-FFF2-40B4-BE49-F238E27FC236}">
                  <a16:creationId xmlns:a16="http://schemas.microsoft.com/office/drawing/2014/main" id="{5082F846-5205-FC8F-E574-BE589FF5C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09064" y="2575873"/>
              <a:ext cx="432000" cy="432000"/>
            </a:xfrm>
            <a:prstGeom prst="rect">
              <a:avLst/>
            </a:prstGeom>
          </p:spPr>
        </p:pic>
        <p:pic>
          <p:nvPicPr>
            <p:cNvPr id="52" name="Imagem 51">
              <a:extLst>
                <a:ext uri="{FF2B5EF4-FFF2-40B4-BE49-F238E27FC236}">
                  <a16:creationId xmlns:a16="http://schemas.microsoft.com/office/drawing/2014/main" id="{C0202A04-12B1-AF5A-1005-FA078355B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536"/>
            <a:stretch/>
          </p:blipFill>
          <p:spPr>
            <a:xfrm>
              <a:off x="373064" y="5422848"/>
              <a:ext cx="7613442" cy="1207711"/>
            </a:xfrm>
            <a:prstGeom prst="rect">
              <a:avLst/>
            </a:prstGeom>
          </p:spPr>
        </p:pic>
        <p:pic>
          <p:nvPicPr>
            <p:cNvPr id="54" name="Imagem 53">
              <a:extLst>
                <a:ext uri="{FF2B5EF4-FFF2-40B4-BE49-F238E27FC236}">
                  <a16:creationId xmlns:a16="http://schemas.microsoft.com/office/drawing/2014/main" id="{43AB3625-60D1-8185-E60A-875FB7A0D9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9017"/>
            <a:stretch/>
          </p:blipFill>
          <p:spPr>
            <a:xfrm>
              <a:off x="373064" y="2585281"/>
              <a:ext cx="7636306" cy="339446"/>
            </a:xfrm>
            <a:prstGeom prst="rect">
              <a:avLst/>
            </a:prstGeom>
          </p:spPr>
        </p:pic>
        <p:pic>
          <p:nvPicPr>
            <p:cNvPr id="56" name="Imagem 55">
              <a:extLst>
                <a:ext uri="{FF2B5EF4-FFF2-40B4-BE49-F238E27FC236}">
                  <a16:creationId xmlns:a16="http://schemas.microsoft.com/office/drawing/2014/main" id="{A3317EA0-35E2-9145-7542-65D05BD40C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2779"/>
            <a:stretch/>
          </p:blipFill>
          <p:spPr>
            <a:xfrm>
              <a:off x="373064" y="3988663"/>
              <a:ext cx="7628685" cy="1207711"/>
            </a:xfrm>
            <a:prstGeom prst="rect">
              <a:avLst/>
            </a:prstGeom>
          </p:spPr>
        </p:pic>
        <p:pic>
          <p:nvPicPr>
            <p:cNvPr id="58" name="Imagem 57">
              <a:extLst>
                <a:ext uri="{FF2B5EF4-FFF2-40B4-BE49-F238E27FC236}">
                  <a16:creationId xmlns:a16="http://schemas.microsoft.com/office/drawing/2014/main" id="{D790DA7F-E2C4-C6F0-DA50-006E850AD0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16656"/>
            <a:stretch/>
          </p:blipFill>
          <p:spPr>
            <a:xfrm>
              <a:off x="373064" y="3277962"/>
              <a:ext cx="7659169" cy="539895"/>
            </a:xfrm>
            <a:prstGeom prst="rect">
              <a:avLst/>
            </a:prstGeom>
          </p:spPr>
        </p:pic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6CD71E0B-53EA-A214-CBE7-4E8041F2B36E}"/>
                </a:ext>
              </a:extLst>
            </p:cNvPr>
            <p:cNvSpPr/>
            <p:nvPr/>
          </p:nvSpPr>
          <p:spPr>
            <a:xfrm>
              <a:off x="265064" y="1664202"/>
              <a:ext cx="11520000" cy="5112000"/>
            </a:xfrm>
            <a:prstGeom prst="rect">
              <a:avLst/>
            </a:pr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anchor="t"/>
            <a:lstStyle/>
            <a:p>
              <a:pPr algn="ctr"/>
              <a:endParaRPr lang="en-US" kern="1200" dirty="0"/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0C8C6933-380C-B97B-DF8B-53F9716C0541}"/>
                </a:ext>
              </a:extLst>
            </p:cNvPr>
            <p:cNvSpPr/>
            <p:nvPr/>
          </p:nvSpPr>
          <p:spPr>
            <a:xfrm>
              <a:off x="265064" y="1664202"/>
              <a:ext cx="11520000" cy="756000"/>
            </a:xfrm>
            <a:prstGeom prst="rect">
              <a:avLst/>
            </a:pr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anchor="t"/>
            <a:lstStyle/>
            <a:p>
              <a:pPr algn="ctr"/>
              <a:endParaRPr lang="en-US" kern="1200" dirty="0"/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4EF2BBDB-0F4F-BDCD-BBB3-BB542B6A253E}"/>
                </a:ext>
              </a:extLst>
            </p:cNvPr>
            <p:cNvSpPr/>
            <p:nvPr/>
          </p:nvSpPr>
          <p:spPr>
            <a:xfrm>
              <a:off x="265064" y="2420202"/>
              <a:ext cx="11520000" cy="756000"/>
            </a:xfrm>
            <a:prstGeom prst="rect">
              <a:avLst/>
            </a:pr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anchor="t"/>
            <a:lstStyle/>
            <a:p>
              <a:pPr algn="ctr"/>
              <a:endParaRPr lang="en-US" kern="1200" dirty="0"/>
            </a:p>
          </p:txBody>
        </p: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1AE13904-FEB6-245C-A754-6FE962B4349B}"/>
                </a:ext>
              </a:extLst>
            </p:cNvPr>
            <p:cNvSpPr/>
            <p:nvPr/>
          </p:nvSpPr>
          <p:spPr>
            <a:xfrm>
              <a:off x="265064" y="3176202"/>
              <a:ext cx="11520000" cy="756000"/>
            </a:xfrm>
            <a:prstGeom prst="rect">
              <a:avLst/>
            </a:pr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anchor="t"/>
            <a:lstStyle/>
            <a:p>
              <a:pPr algn="ctr"/>
              <a:endParaRPr lang="en-US" kern="1200" dirty="0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3A36E45D-A9E9-4A39-F281-FB33DC0B5E76}"/>
                </a:ext>
              </a:extLst>
            </p:cNvPr>
            <p:cNvSpPr/>
            <p:nvPr/>
          </p:nvSpPr>
          <p:spPr>
            <a:xfrm>
              <a:off x="265064" y="3932202"/>
              <a:ext cx="11520000" cy="1331780"/>
            </a:xfrm>
            <a:prstGeom prst="rect">
              <a:avLst/>
            </a:pr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anchor="t"/>
            <a:lstStyle/>
            <a:p>
              <a:pPr algn="ctr"/>
              <a:endParaRPr lang="en-US" kern="1200" dirty="0"/>
            </a:p>
          </p:txBody>
        </p:sp>
        <p:pic>
          <p:nvPicPr>
            <p:cNvPr id="70" name="Imagem 69">
              <a:extLst>
                <a:ext uri="{FF2B5EF4-FFF2-40B4-BE49-F238E27FC236}">
                  <a16:creationId xmlns:a16="http://schemas.microsoft.com/office/drawing/2014/main" id="{0D1A6776-DB67-AA84-013C-293A4CC0F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50069" y="3365202"/>
              <a:ext cx="432000" cy="432000"/>
            </a:xfrm>
            <a:prstGeom prst="rect">
              <a:avLst/>
            </a:prstGeom>
          </p:spPr>
        </p:pic>
        <p:pic>
          <p:nvPicPr>
            <p:cNvPr id="71" name="Imagem 70">
              <a:extLst>
                <a:ext uri="{FF2B5EF4-FFF2-40B4-BE49-F238E27FC236}">
                  <a16:creationId xmlns:a16="http://schemas.microsoft.com/office/drawing/2014/main" id="{3D99858B-AC4C-1446-0791-D64AFDFF2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09064" y="4449374"/>
              <a:ext cx="432000" cy="432000"/>
            </a:xfrm>
            <a:prstGeom prst="rect">
              <a:avLst/>
            </a:prstGeom>
          </p:spPr>
        </p:pic>
        <p:pic>
          <p:nvPicPr>
            <p:cNvPr id="72" name="Imagem 71">
              <a:extLst>
                <a:ext uri="{FF2B5EF4-FFF2-40B4-BE49-F238E27FC236}">
                  <a16:creationId xmlns:a16="http://schemas.microsoft.com/office/drawing/2014/main" id="{D9706E80-BD01-D0C3-20D5-B17A7A634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50069" y="4479508"/>
              <a:ext cx="432000" cy="432000"/>
            </a:xfrm>
            <a:prstGeom prst="rect">
              <a:avLst/>
            </a:prstGeom>
          </p:spPr>
        </p:pic>
        <p:pic>
          <p:nvPicPr>
            <p:cNvPr id="73" name="Imagem 72">
              <a:extLst>
                <a:ext uri="{FF2B5EF4-FFF2-40B4-BE49-F238E27FC236}">
                  <a16:creationId xmlns:a16="http://schemas.microsoft.com/office/drawing/2014/main" id="{3638D93C-104F-477B-1019-E08B4AD3A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09064" y="5810703"/>
              <a:ext cx="432000" cy="432000"/>
            </a:xfrm>
            <a:prstGeom prst="rect">
              <a:avLst/>
            </a:prstGeom>
          </p:spPr>
        </p:pic>
        <p:pic>
          <p:nvPicPr>
            <p:cNvPr id="74" name="Imagem 73">
              <a:extLst>
                <a:ext uri="{FF2B5EF4-FFF2-40B4-BE49-F238E27FC236}">
                  <a16:creationId xmlns:a16="http://schemas.microsoft.com/office/drawing/2014/main" id="{FF0E3E60-39F7-4429-924B-A9CFEC477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49064" y="5810703"/>
              <a:ext cx="432000" cy="43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58208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229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Tema do Office</vt:lpstr>
      <vt:lpstr>Rotulagem de Anúncios</vt:lpstr>
      <vt:lpstr>Objetivo</vt:lpstr>
      <vt:lpstr>Histórico</vt:lpstr>
      <vt:lpstr>Metodologia</vt:lpstr>
      <vt:lpstr>Aprendizagem de máquina supervisionada</vt:lpstr>
      <vt:lpstr>Rotulagem</vt:lpstr>
      <vt:lpstr>Rotulagem</vt:lpstr>
      <vt:lpstr>Anúncio</vt:lpstr>
      <vt:lpstr>Título</vt:lpstr>
      <vt:lpstr>Descrição</vt:lpstr>
      <vt:lpstr>Anúncios ruins</vt:lpstr>
      <vt:lpstr>Tarefas de rotulagem</vt:lpstr>
      <vt:lpstr>Metodologia de medição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Rotulagem de Anúncios</dc:title>
  <dc:creator>Maxwel de Souza Freitas</dc:creator>
  <cp:lastModifiedBy>Maxwel de Souza Freitas</cp:lastModifiedBy>
  <cp:revision>1</cp:revision>
  <dcterms:created xsi:type="dcterms:W3CDTF">2024-04-11T13:23:34Z</dcterms:created>
  <dcterms:modified xsi:type="dcterms:W3CDTF">2024-04-12T14:48:43Z</dcterms:modified>
</cp:coreProperties>
</file>