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2" r:id="rId4"/>
    <p:sldId id="260" r:id="rId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z\Desktop\Excel\GR&#193;FICO.xlsx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Luiz\Desktop\Excel\GR&#193;FICO.xlsx" TargetMode="External"/><Relationship Id="rId1" Type="http://schemas.openxmlformats.org/officeDocument/2006/relationships/themeOverride" Target="../theme/themeOverrid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0106443891773451"/>
          <c:y val="0.3549500055549395"/>
          <c:w val="0.18637773403324584"/>
          <c:h val="0.31831911636045807"/>
        </c:manualLayout>
      </c:layout>
    </c:legend>
    <c:plotVisOnly val="1"/>
  </c:chart>
  <c:txPr>
    <a:bodyPr/>
    <a:lstStyle/>
    <a:p>
      <a:pPr>
        <a:defRPr sz="900"/>
      </a:pPr>
      <a:endParaRPr lang="pt-BR"/>
    </a:p>
  </c:txPr>
  <c:externalData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pt-BR"/>
  <c:style val="26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pieChart>
        <c:varyColors val="1"/>
        <c:dLbls>
          <c:showPercent val="1"/>
        </c:dLbls>
        <c:firstSliceAng val="0"/>
      </c:pieChart>
    </c:plotArea>
    <c:legend>
      <c:legendPos val="r"/>
      <c:layout>
        <c:manualLayout>
          <c:xMode val="edge"/>
          <c:yMode val="edge"/>
          <c:x val="0.70106443891773451"/>
          <c:y val="0.35495000555493988"/>
          <c:w val="0.18637773403324584"/>
          <c:h val="0.31831911636045895"/>
        </c:manualLayout>
      </c:layout>
    </c:legend>
    <c:plotVisOnly val="1"/>
  </c:chart>
  <c:txPr>
    <a:bodyPr/>
    <a:lstStyle/>
    <a:p>
      <a:pPr>
        <a:defRPr sz="900"/>
      </a:pPr>
      <a:endParaRPr lang="pt-BR"/>
    </a:p>
  </c:txPr>
  <c:externalData r:id="rId2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67329-4BD8-4133-B679-25270C14B1BB}" type="datetimeFigureOut">
              <a:rPr lang="pt-BR" smtClean="0"/>
              <a:pPr/>
              <a:t>05/02/2014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30E8E-C0F5-4422-9744-B4A8DD76004B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de cantos arredondados 7"/>
          <p:cNvSpPr/>
          <p:nvPr userDrawn="1"/>
        </p:nvSpPr>
        <p:spPr>
          <a:xfrm>
            <a:off x="153044" y="116632"/>
            <a:ext cx="8811444" cy="6552728"/>
          </a:xfrm>
          <a:prstGeom prst="roundRect">
            <a:avLst/>
          </a:prstGeom>
          <a:solidFill>
            <a:srgbClr val="FFFF00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 userDrawn="1"/>
        </p:nvSpPr>
        <p:spPr>
          <a:xfrm>
            <a:off x="283270" y="222548"/>
            <a:ext cx="8703948" cy="6446812"/>
          </a:xfrm>
          <a:prstGeom prst="roundRect">
            <a:avLst/>
          </a:prstGeom>
          <a:solidFill>
            <a:schemeClr val="bg1"/>
          </a:solidFill>
          <a:ln w="57150"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 userDrawn="1"/>
        </p:nvSpPr>
        <p:spPr>
          <a:xfrm>
            <a:off x="7668344" y="23815"/>
            <a:ext cx="1404211" cy="1340768"/>
          </a:xfrm>
          <a:prstGeom prst="ellipse">
            <a:avLst/>
          </a:prstGeom>
          <a:solidFill>
            <a:srgbClr val="92D05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Triângulo retângulo 10"/>
          <p:cNvSpPr/>
          <p:nvPr userDrawn="1"/>
        </p:nvSpPr>
        <p:spPr>
          <a:xfrm rot="10800000">
            <a:off x="7884368" y="0"/>
            <a:ext cx="1259632" cy="1268760"/>
          </a:xfrm>
          <a:prstGeom prst="rt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Lágrima 11"/>
          <p:cNvSpPr/>
          <p:nvPr userDrawn="1"/>
        </p:nvSpPr>
        <p:spPr>
          <a:xfrm>
            <a:off x="7871968" y="174572"/>
            <a:ext cx="1020512" cy="994044"/>
          </a:xfrm>
          <a:prstGeom prst="teardrop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Picture 11" descr="\\ANNA-PAULA\Meus documentos\Logos\logo inovação.jpg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136247" y="262316"/>
            <a:ext cx="535516" cy="779799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jpeg"/><Relationship Id="rId7" Type="http://schemas.openxmlformats.org/officeDocument/2006/relationships/image" Target="../media/image13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jpeg"/><Relationship Id="rId4" Type="http://schemas.openxmlformats.org/officeDocument/2006/relationships/image" Target="../media/image11.jpeg"/><Relationship Id="rId9" Type="http://schemas.openxmlformats.org/officeDocument/2006/relationships/image" Target="../media/image1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/>
          <p:cNvSpPr/>
          <p:nvPr/>
        </p:nvSpPr>
        <p:spPr>
          <a:xfrm>
            <a:off x="-1588" y="0"/>
            <a:ext cx="9144000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de cantos arredondados 16"/>
          <p:cNvSpPr/>
          <p:nvPr/>
        </p:nvSpPr>
        <p:spPr>
          <a:xfrm>
            <a:off x="-1588" y="404664"/>
            <a:ext cx="9144000" cy="5976664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de cantos arredondados 17"/>
          <p:cNvSpPr/>
          <p:nvPr/>
        </p:nvSpPr>
        <p:spPr>
          <a:xfrm>
            <a:off x="-1588" y="634756"/>
            <a:ext cx="9144000" cy="54726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lumMod val="85000"/>
                <a:alpha val="6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/>
          <p:cNvSpPr/>
          <p:nvPr/>
        </p:nvSpPr>
        <p:spPr>
          <a:xfrm>
            <a:off x="3563888" y="1052736"/>
            <a:ext cx="2520280" cy="252028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1547664" y="1988840"/>
            <a:ext cx="2240632" cy="22406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5868144" y="1988840"/>
            <a:ext cx="2240632" cy="224063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7" name="Picture 9" descr="C:\Users\Luiz\Desktop\LUIZ\logonov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5552" y="2541624"/>
            <a:ext cx="1756328" cy="1056957"/>
          </a:xfrm>
          <a:prstGeom prst="rect">
            <a:avLst/>
          </a:prstGeom>
          <a:noFill/>
        </p:spPr>
      </p:pic>
      <p:sp>
        <p:nvSpPr>
          <p:cNvPr id="12" name="Retângulo 11"/>
          <p:cNvSpPr/>
          <p:nvPr/>
        </p:nvSpPr>
        <p:spPr>
          <a:xfrm>
            <a:off x="0" y="4365104"/>
            <a:ext cx="8964488" cy="73748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2796931" y="4261624"/>
            <a:ext cx="40075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 smtClean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3">
                        <a:lumMod val="75000"/>
                      </a:schemeClr>
                    </a:gs>
                    <a:gs pos="90000">
                      <a:schemeClr val="accent3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PROGRAMAS</a:t>
            </a:r>
            <a:endParaRPr lang="pt-BR" sz="54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3">
                      <a:lumMod val="75000"/>
                    </a:schemeClr>
                  </a:gs>
                  <a:gs pos="90000">
                    <a:schemeClr val="accent3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pic>
        <p:nvPicPr>
          <p:cNvPr id="14" name="Picture 11" descr="\\ANNA-PAULA\Meus documentos\Logos\logo inovaçã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1412776"/>
            <a:ext cx="1291734" cy="1880977"/>
          </a:xfrm>
          <a:prstGeom prst="rect">
            <a:avLst/>
          </a:prstGeom>
          <a:noFill/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46221" y="2761618"/>
            <a:ext cx="1926894" cy="9554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 rot="16200000">
            <a:off x="3776482" y="3076581"/>
            <a:ext cx="1694285" cy="51354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3" name="Gráfico 32"/>
          <p:cNvGraphicFramePr/>
          <p:nvPr/>
        </p:nvGraphicFramePr>
        <p:xfrm>
          <a:off x="5868144" y="3677791"/>
          <a:ext cx="2520279" cy="152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riângulo isósceles 40"/>
          <p:cNvSpPr/>
          <p:nvPr/>
        </p:nvSpPr>
        <p:spPr>
          <a:xfrm rot="6343495">
            <a:off x="195228" y="6166029"/>
            <a:ext cx="270481" cy="18728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 rot="18770522">
            <a:off x="280712" y="6170802"/>
            <a:ext cx="365930" cy="3578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9239" y="61557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195736" y="529608"/>
            <a:ext cx="3282564" cy="463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2303034" y="572485"/>
            <a:ext cx="3041538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3">
                    <a:lumMod val="75000"/>
                  </a:schemeClr>
                </a:solidFill>
              </a:rPr>
              <a:t>PROGRAMA ARTE BRASIL - TV</a:t>
            </a:r>
          </a:p>
        </p:txBody>
      </p:sp>
      <p:pic>
        <p:nvPicPr>
          <p:cNvPr id="46" name="Picture 9" descr="C:\Users\Luiz\Desktop\LUIZ\logonov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06531" y="404664"/>
            <a:ext cx="1038405" cy="624910"/>
          </a:xfrm>
          <a:prstGeom prst="rect">
            <a:avLst/>
          </a:prstGeom>
          <a:noFill/>
        </p:spPr>
      </p:pic>
      <p:sp>
        <p:nvSpPr>
          <p:cNvPr id="19" name="Retângulo 18"/>
          <p:cNvSpPr/>
          <p:nvPr/>
        </p:nvSpPr>
        <p:spPr>
          <a:xfrm rot="16200000">
            <a:off x="3052210" y="230168"/>
            <a:ext cx="3134445" cy="5135425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27" name="Picture 3" descr="C:\Users\Luiz\AppData\Local\Microsoft\Windows\Temporary Internet Files\Content.Outlook\S218VCCK\Angélica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4812" y="5013176"/>
            <a:ext cx="1371600" cy="13716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8" name="Picture 4" descr="C:\Users\Luiz\AppData\Local\Microsoft\Windows\Temporary Internet Files\Content.Outlook\S218VCCK\Rogério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0601" y="1268760"/>
            <a:ext cx="2160240" cy="216024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9" name="Picture 5" descr="C:\Users\Luiz\AppData\Local\Microsoft\Windows\Temporary Internet Files\Content.Outlook\S218VCCK\DSCN7403.JPG"/>
          <p:cNvPicPr>
            <a:picLocks noChangeAspect="1" noChangeArrowheads="1"/>
          </p:cNvPicPr>
          <p:nvPr/>
        </p:nvPicPr>
        <p:blipFill>
          <a:blip r:embed="rId6" cstate="print">
            <a:lum bright="10000"/>
          </a:blip>
          <a:srcRect/>
          <a:stretch>
            <a:fillRect/>
          </a:stretch>
        </p:blipFill>
        <p:spPr bwMode="auto">
          <a:xfrm>
            <a:off x="5272393" y="5013176"/>
            <a:ext cx="1824203" cy="136815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58704" y="5013176"/>
            <a:ext cx="12954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Retângulo 20"/>
          <p:cNvSpPr/>
          <p:nvPr/>
        </p:nvSpPr>
        <p:spPr>
          <a:xfrm>
            <a:off x="2208295" y="4394820"/>
            <a:ext cx="4696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COBERTURA NACIONAL</a:t>
            </a:r>
          </a:p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92 MILHOES DE TELESPECTADORES POTENCIAIS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467432" y="1700808"/>
            <a:ext cx="260109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APRESENTADOR: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ROGÉRIO CHIARAVALLI</a:t>
            </a:r>
          </a:p>
          <a:p>
            <a:pPr algn="ctr"/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Segunda a Sexta-Feira </a:t>
            </a: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Das 15:00 as 16:00 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49005" y="3681338"/>
            <a:ext cx="33432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5" descr="http://www.escolabhakti.com.br/wp-content/uploads/2012/11/8723098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73790" y="3488308"/>
            <a:ext cx="1796746" cy="763167"/>
          </a:xfrm>
          <a:prstGeom prst="rect">
            <a:avLst/>
          </a:prstGeom>
          <a:noFill/>
        </p:spPr>
      </p:pic>
      <p:pic>
        <p:nvPicPr>
          <p:cNvPr id="28" name="Picture 9" descr="C:\Users\Luiz\Desktop\LUIZ\logonovo.gi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07904" y="1260251"/>
            <a:ext cx="752825" cy="4530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/>
          <p:cNvSpPr/>
          <p:nvPr/>
        </p:nvSpPr>
        <p:spPr>
          <a:xfrm rot="16200000">
            <a:off x="3755274" y="3068072"/>
            <a:ext cx="1694285" cy="535564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aphicFrame>
        <p:nvGraphicFramePr>
          <p:cNvPr id="33" name="Gráfico 32"/>
          <p:cNvGraphicFramePr/>
          <p:nvPr/>
        </p:nvGraphicFramePr>
        <p:xfrm>
          <a:off x="5868144" y="3677791"/>
          <a:ext cx="2520279" cy="1525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riângulo isósceles 40"/>
          <p:cNvSpPr/>
          <p:nvPr/>
        </p:nvSpPr>
        <p:spPr>
          <a:xfrm rot="6343495">
            <a:off x="195228" y="6166029"/>
            <a:ext cx="270481" cy="187288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 rot="18770522">
            <a:off x="280712" y="6170802"/>
            <a:ext cx="365930" cy="35780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CaixaDeTexto 42"/>
          <p:cNvSpPr txBox="1"/>
          <p:nvPr/>
        </p:nvSpPr>
        <p:spPr>
          <a:xfrm>
            <a:off x="309239" y="615577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44" name="Retângulo 43"/>
          <p:cNvSpPr/>
          <p:nvPr/>
        </p:nvSpPr>
        <p:spPr>
          <a:xfrm>
            <a:off x="2195736" y="529608"/>
            <a:ext cx="3282564" cy="4635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44"/>
          <p:cNvSpPr/>
          <p:nvPr/>
        </p:nvSpPr>
        <p:spPr>
          <a:xfrm>
            <a:off x="2110717" y="572485"/>
            <a:ext cx="454951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accent6">
                    <a:lumMod val="75000"/>
                  </a:schemeClr>
                </a:solidFill>
              </a:rPr>
              <a:t>PROGRAMA VITRINE DO ARTESANATO NA  TV</a:t>
            </a:r>
          </a:p>
        </p:txBody>
      </p:sp>
      <p:sp>
        <p:nvSpPr>
          <p:cNvPr id="26" name="Retângulo 25"/>
          <p:cNvSpPr/>
          <p:nvPr/>
        </p:nvSpPr>
        <p:spPr>
          <a:xfrm>
            <a:off x="2225874" y="4797152"/>
            <a:ext cx="469699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90 MILHOES DE TELESPECTADORES POTENCIAIS</a:t>
            </a:r>
          </a:p>
          <a:p>
            <a:pPr algn="ctr"/>
            <a:r>
              <a:rPr lang="pt-BR" b="1" dirty="0" smtClean="0">
                <a:ln w="17780" cmpd="sng">
                  <a:noFill/>
                  <a:prstDash val="solid"/>
                  <a:miter lim="800000"/>
                </a:ln>
                <a:solidFill>
                  <a:schemeClr val="tx1">
                    <a:lumMod val="65000"/>
                    <a:lumOff val="35000"/>
                  </a:schemeClr>
                </a:solidFill>
              </a:rPr>
              <a:t>NA TV ABERTA E SATÉLITE</a:t>
            </a:r>
          </a:p>
        </p:txBody>
      </p:sp>
      <p:pic>
        <p:nvPicPr>
          <p:cNvPr id="19461" name="Picture 5" descr="\\FLAVIA\Flavia\Desktop\IMAGENS - VITRINE NA TV\DSCN777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1720" y="5373216"/>
            <a:ext cx="1559157" cy="1169368"/>
          </a:xfrm>
          <a:prstGeom prst="rect">
            <a:avLst/>
          </a:prstGeom>
          <a:noFill/>
        </p:spPr>
      </p:pic>
      <p:pic>
        <p:nvPicPr>
          <p:cNvPr id="19462" name="Picture 6" descr="\\FLAVIA\Flavia\Desktop\IMAGENS - VITRINE NA TV\DSCN8010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07904" y="5373216"/>
            <a:ext cx="1655168" cy="1164828"/>
          </a:xfrm>
          <a:prstGeom prst="rect">
            <a:avLst/>
          </a:prstGeom>
          <a:noFill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36096" y="5347816"/>
            <a:ext cx="1715193" cy="1190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71600" y="548680"/>
            <a:ext cx="116181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tângulo 29"/>
          <p:cNvSpPr/>
          <p:nvPr/>
        </p:nvSpPr>
        <p:spPr>
          <a:xfrm rot="16200000">
            <a:off x="2909468" y="254296"/>
            <a:ext cx="3685112" cy="5400597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tângulo 30"/>
          <p:cNvSpPr/>
          <p:nvPr/>
        </p:nvSpPr>
        <p:spPr>
          <a:xfrm>
            <a:off x="2771800" y="1246767"/>
            <a:ext cx="38625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APRESENTADORA CLAUDIA PACHECO</a:t>
            </a:r>
          </a:p>
        </p:txBody>
      </p:sp>
      <p:pic>
        <p:nvPicPr>
          <p:cNvPr id="32" name="Picture 2" descr="http://telinhadatv.files.wordpress.com/2012/07/sbt.jpg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4145" y="2137048"/>
            <a:ext cx="470734" cy="465951"/>
          </a:xfrm>
          <a:prstGeom prst="rect">
            <a:avLst/>
          </a:prstGeom>
          <a:noFill/>
        </p:spPr>
      </p:pic>
      <p:pic>
        <p:nvPicPr>
          <p:cNvPr id="34" name="Picture 4" descr="http://upload.wikimedia.org/wikipedia/pt/c/c8/Redefamilia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70291" y="2801103"/>
            <a:ext cx="636504" cy="577096"/>
          </a:xfrm>
          <a:prstGeom prst="rect">
            <a:avLst/>
          </a:prstGeom>
          <a:noFill/>
        </p:spPr>
      </p:pic>
      <p:sp>
        <p:nvSpPr>
          <p:cNvPr id="35" name="Retângulo 34"/>
          <p:cNvSpPr/>
          <p:nvPr/>
        </p:nvSpPr>
        <p:spPr>
          <a:xfrm>
            <a:off x="4631308" y="2060848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VTV -Das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10:45 as 11:15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6" name="Retângulo 35"/>
          <p:cNvSpPr/>
          <p:nvPr/>
        </p:nvSpPr>
        <p:spPr>
          <a:xfrm>
            <a:off x="4703316" y="2713116"/>
            <a:ext cx="22653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Das 11:30 as 12:00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Das 14:30 as 15:00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7" name="Picture 2" descr="http://upload.wikimedia.org/wikipedia/pt/4/45/TV_Terra_Viv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89152" y="3501008"/>
            <a:ext cx="667768" cy="502731"/>
          </a:xfrm>
          <a:prstGeom prst="rect">
            <a:avLst/>
          </a:prstGeom>
          <a:noFill/>
        </p:spPr>
      </p:pic>
      <p:sp>
        <p:nvSpPr>
          <p:cNvPr id="38" name="Retângulo 37"/>
          <p:cNvSpPr/>
          <p:nvPr/>
        </p:nvSpPr>
        <p:spPr>
          <a:xfrm>
            <a:off x="4334768" y="1624608"/>
            <a:ext cx="2601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De Segunda a Sexta-Feira </a:t>
            </a:r>
          </a:p>
        </p:txBody>
      </p:sp>
      <p:sp>
        <p:nvSpPr>
          <p:cNvPr id="39" name="Retângulo 38"/>
          <p:cNvSpPr/>
          <p:nvPr/>
        </p:nvSpPr>
        <p:spPr>
          <a:xfrm>
            <a:off x="4783369" y="3558207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Das 08:00 as 08:30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0" name="Picture 2" descr="http://sphotos-a.ak.fbcdn.net/hphotos-ak-frc1/p480x480/408723_454666547941872_829669712_n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204244" y="1925875"/>
            <a:ext cx="1711268" cy="2570544"/>
          </a:xfrm>
          <a:prstGeom prst="rect">
            <a:avLst/>
          </a:prstGeom>
          <a:noFill/>
        </p:spPr>
      </p:pic>
      <p:sp>
        <p:nvSpPr>
          <p:cNvPr id="24" name="Retângulo 23"/>
          <p:cNvSpPr/>
          <p:nvPr/>
        </p:nvSpPr>
        <p:spPr>
          <a:xfrm>
            <a:off x="4621552" y="2314848"/>
            <a:ext cx="27841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SBTI - Das </a:t>
            </a:r>
            <a:r>
              <a:rPr lang="pt-B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13:15 as 13:45 </a:t>
            </a:r>
            <a:r>
              <a:rPr lang="pt-BR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hs</a:t>
            </a:r>
            <a:endParaRPr lang="pt-B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04444" y="4005064"/>
            <a:ext cx="3352800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1475656" y="1484784"/>
            <a:ext cx="6392456" cy="584775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pt-BR" sz="3200" b="1" spc="50" dirty="0" smtClean="0">
                <a:ln w="11430"/>
                <a:solidFill>
                  <a:schemeClr val="accent3">
                    <a:lumMod val="75000"/>
                  </a:schemeClr>
                </a:solidFill>
              </a:rPr>
              <a:t>AGRADECEMOS A OPORTUNIDADE.</a:t>
            </a:r>
            <a:endParaRPr lang="pt-BR" sz="3200" b="1" kern="1200" spc="50" dirty="0">
              <a:ln w="11430"/>
              <a:solidFill>
                <a:schemeClr val="accent3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2033740" y="4797152"/>
            <a:ext cx="5100744" cy="630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400" b="0" dirty="0">
                <a:solidFill>
                  <a:schemeClr val="tx1"/>
                </a:solidFill>
              </a:rPr>
              <a:t>(11) 3382-2030 </a:t>
            </a:r>
            <a:r>
              <a:rPr lang="pt-BR" sz="1400" b="0" dirty="0" smtClean="0">
                <a:solidFill>
                  <a:schemeClr val="tx1"/>
                </a:solidFill>
              </a:rPr>
              <a:t> / 3382-2047</a:t>
            </a:r>
          </a:p>
          <a:p>
            <a:pPr algn="ctr">
              <a:spcBef>
                <a:spcPct val="50000"/>
              </a:spcBef>
            </a:pPr>
            <a:r>
              <a:rPr lang="pt-BR" sz="1400" b="0" dirty="0" smtClean="0">
                <a:solidFill>
                  <a:schemeClr val="tx1"/>
                </a:solidFill>
              </a:rPr>
              <a:t>comercial@editorainovacao.com.br</a:t>
            </a:r>
            <a:endParaRPr lang="pt-BR" sz="1400" b="0" dirty="0">
              <a:solidFill>
                <a:schemeClr val="tx1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1720" y="3351634"/>
            <a:ext cx="23050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0" dirty="0">
                <a:solidFill>
                  <a:schemeClr val="tx1"/>
                </a:solidFill>
              </a:rPr>
              <a:t>www.programaartebrasil.com.br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889836" y="3356992"/>
            <a:ext cx="252028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pt-BR" sz="1200" b="0" dirty="0" smtClean="0">
                <a:solidFill>
                  <a:schemeClr val="tx1"/>
                </a:solidFill>
              </a:rPr>
              <a:t>www.vitrinedoartesanatonatv.com.brwww.vitrinedoartesanato.com.br</a:t>
            </a:r>
            <a:endParaRPr lang="pt-BR" sz="1200" b="0" dirty="0">
              <a:solidFill>
                <a:schemeClr val="tx1"/>
              </a:solidFill>
            </a:endParaRPr>
          </a:p>
        </p:txBody>
      </p:sp>
      <p:pic>
        <p:nvPicPr>
          <p:cNvPr id="16" name="Picture 9" descr="C:\Users\Luiz\Desktop\LUIZ\logonovo.gif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627784" y="2721620"/>
            <a:ext cx="1100268" cy="662140"/>
          </a:xfrm>
          <a:prstGeom prst="rect">
            <a:avLst/>
          </a:prstGeom>
          <a:noFill/>
        </p:spPr>
      </p:pic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2814004" y="3806170"/>
            <a:ext cx="3600450" cy="630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pt-BR" sz="1400" b="0" dirty="0" smtClean="0">
              <a:solidFill>
                <a:schemeClr val="tx1"/>
              </a:solidFill>
            </a:endParaRPr>
          </a:p>
          <a:p>
            <a:pPr algn="ctr">
              <a:spcBef>
                <a:spcPct val="50000"/>
              </a:spcBef>
            </a:pPr>
            <a:r>
              <a:rPr lang="pt-BR" sz="1400" dirty="0" smtClean="0"/>
              <a:t>Luiz Fernandes – Executivo de Contas</a:t>
            </a:r>
            <a:endParaRPr lang="pt-BR" sz="1400" b="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87529" y="2844428"/>
            <a:ext cx="116181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Escritório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Escritório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Escritório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813</TotalTime>
  <Words>99</Words>
  <Application>Microsoft Office PowerPoint</Application>
  <PresentationFormat>Apresentação na tela (4:3)</PresentationFormat>
  <Paragraphs>28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Luiz</dc:creator>
  <cp:lastModifiedBy>Luiz</cp:lastModifiedBy>
  <cp:revision>80</cp:revision>
  <dcterms:created xsi:type="dcterms:W3CDTF">2013-01-23T12:56:55Z</dcterms:created>
  <dcterms:modified xsi:type="dcterms:W3CDTF">2014-02-05T21:12:47Z</dcterms:modified>
</cp:coreProperties>
</file>