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25" r:id="rId2"/>
    <p:sldId id="630" r:id="rId3"/>
    <p:sldId id="633" r:id="rId4"/>
    <p:sldId id="634" r:id="rId5"/>
    <p:sldId id="635" r:id="rId6"/>
    <p:sldId id="636" r:id="rId7"/>
  </p:sldIdLst>
  <p:sldSz cx="9144000" cy="5143500" type="screen16x9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F720B"/>
    <a:srgbClr val="C96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88556" autoAdjust="0"/>
  </p:normalViewPr>
  <p:slideViewPr>
    <p:cSldViewPr>
      <p:cViewPr varScale="1">
        <p:scale>
          <a:sx n="87" d="100"/>
          <a:sy n="87" d="100"/>
        </p:scale>
        <p:origin x="-996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46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28D123B-0593-46C1-9F6D-1C7D725F5782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9C4F04E-E576-4BC3-B2F9-8EFBD1ECBC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1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23528" y="65826"/>
            <a:ext cx="3816425" cy="417693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7535"/>
            <a:ext cx="8229600" cy="39670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64335" y="66329"/>
            <a:ext cx="4584130" cy="41719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626" y="4777710"/>
            <a:ext cx="720080" cy="32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reto 17"/>
          <p:cNvCxnSpPr/>
          <p:nvPr userDrawn="1"/>
        </p:nvCxnSpPr>
        <p:spPr>
          <a:xfrm>
            <a:off x="320099" y="4731990"/>
            <a:ext cx="847408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Texto 26"/>
          <p:cNvSpPr>
            <a:spLocks noGrp="1"/>
          </p:cNvSpPr>
          <p:nvPr>
            <p:ph type="body" sz="quarter" idx="15" hasCustomPrompt="1"/>
          </p:nvPr>
        </p:nvSpPr>
        <p:spPr>
          <a:xfrm>
            <a:off x="5311131" y="4784378"/>
            <a:ext cx="2592288" cy="307652"/>
          </a:xfrm>
        </p:spPr>
        <p:txBody>
          <a:bodyPr>
            <a:normAutofit/>
          </a:bodyPr>
          <a:lstStyle>
            <a:lvl1pPr algn="r">
              <a:buFont typeface="Arial" pitchFamily="34" charset="0"/>
              <a:buNone/>
              <a:defRPr sz="1400"/>
            </a:lvl1pPr>
          </a:lstStyle>
          <a:p>
            <a:pPr lvl="0"/>
            <a:r>
              <a:rPr lang="pt-BR" dirty="0" smtClean="0"/>
              <a:t>Mês / ano</a:t>
            </a:r>
            <a:endParaRPr lang="pt-BR" dirty="0"/>
          </a:p>
        </p:txBody>
      </p:sp>
      <p:sp>
        <p:nvSpPr>
          <p:cNvPr id="31" name="CaixaDeTexto 30"/>
          <p:cNvSpPr txBox="1"/>
          <p:nvPr userDrawn="1"/>
        </p:nvSpPr>
        <p:spPr>
          <a:xfrm>
            <a:off x="323530" y="4774168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E-commerce</a:t>
            </a:r>
            <a:endParaRPr lang="pt-BR" dirty="0"/>
          </a:p>
        </p:txBody>
      </p:sp>
      <p:sp>
        <p:nvSpPr>
          <p:cNvPr id="33" name="Espaço Reservado para Texto 32"/>
          <p:cNvSpPr>
            <a:spLocks noGrp="1"/>
          </p:cNvSpPr>
          <p:nvPr>
            <p:ph type="body" sz="quarter" idx="16" hasCustomPrompt="1"/>
          </p:nvPr>
        </p:nvSpPr>
        <p:spPr>
          <a:xfrm>
            <a:off x="1835696" y="4803999"/>
            <a:ext cx="1799531" cy="288379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pt-BR" dirty="0" smtClean="0"/>
              <a:t>Setor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88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6876256" y="3848788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Marketing</a:t>
            </a:r>
          </a:p>
          <a:p>
            <a:pPr algn="ctr"/>
            <a:r>
              <a:rPr lang="pt-BR" sz="1400" dirty="0" smtClean="0"/>
              <a:t>Digital</a:t>
            </a: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5057008" y="3956511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Operação</a:t>
            </a: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3228232" y="3956511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Comercial</a:t>
            </a:r>
            <a:endParaRPr lang="pt-BR" sz="1400" dirty="0"/>
          </a:p>
        </p:txBody>
      </p:sp>
      <p:sp>
        <p:nvSpPr>
          <p:cNvPr id="19" name="Retângulo 18"/>
          <p:cNvSpPr/>
          <p:nvPr userDrawn="1"/>
        </p:nvSpPr>
        <p:spPr>
          <a:xfrm>
            <a:off x="791580" y="3786362"/>
            <a:ext cx="1944217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8742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 userDrawn="1"/>
        </p:nvSpPr>
        <p:spPr>
          <a:xfrm>
            <a:off x="2636173" y="4014741"/>
            <a:ext cx="135632" cy="20004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365549" y="3848788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Análise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Geral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7" name="Retângulo 26"/>
          <p:cNvSpPr/>
          <p:nvPr userDrawn="1"/>
        </p:nvSpPr>
        <p:spPr>
          <a:xfrm>
            <a:off x="2483767" y="3800649"/>
            <a:ext cx="220217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2735798" y="3787378"/>
            <a:ext cx="184458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6361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5043605" y="3957527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smtClean="0"/>
              <a:t>Operação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99831" y="3849805"/>
            <a:ext cx="7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aseline="0" dirty="0" smtClean="0"/>
              <a:t>Análise</a:t>
            </a:r>
          </a:p>
          <a:p>
            <a:pPr algn="ctr"/>
            <a:r>
              <a:rPr lang="pt-BR" sz="1400" baseline="0" dirty="0" smtClean="0"/>
              <a:t>Geral</a:t>
            </a:r>
            <a:endParaRPr lang="pt-BR" sz="1400" dirty="0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58064" y="3849804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Marketing</a:t>
            </a:r>
            <a:br>
              <a:rPr lang="pt-BR" sz="1400" dirty="0" smtClean="0"/>
            </a:br>
            <a:r>
              <a:rPr lang="pt-BR" sz="1400" dirty="0" smtClean="0"/>
              <a:t>Digital</a:t>
            </a:r>
            <a:endParaRPr lang="pt-BR" sz="1400" dirty="0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0831" y="3957527"/>
            <a:ext cx="925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Comercial</a:t>
            </a:r>
          </a:p>
        </p:txBody>
      </p:sp>
      <p:sp>
        <p:nvSpPr>
          <p:cNvPr id="19" name="Retângulo 18"/>
          <p:cNvSpPr/>
          <p:nvPr userDrawn="1"/>
        </p:nvSpPr>
        <p:spPr>
          <a:xfrm>
            <a:off x="4512573" y="3986548"/>
            <a:ext cx="135632" cy="2553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4321052" y="3801445"/>
            <a:ext cx="220217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2699126" y="3801445"/>
            <a:ext cx="255134" cy="12305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2" name="Retângulo 21"/>
          <p:cNvSpPr/>
          <p:nvPr userDrawn="1"/>
        </p:nvSpPr>
        <p:spPr>
          <a:xfrm>
            <a:off x="2771801" y="3867895"/>
            <a:ext cx="220217" cy="48104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2699793" y="4299942"/>
            <a:ext cx="255134" cy="12305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318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7276" y="3955570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Comercial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66056" y="3847848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Análise</a:t>
            </a:r>
            <a:br>
              <a:rPr lang="pt-BR" sz="1400" dirty="0" smtClean="0"/>
            </a:br>
            <a:r>
              <a:rPr lang="pt-BR" sz="1400" dirty="0" smtClean="0"/>
              <a:t>Geral</a:t>
            </a:r>
            <a:endParaRPr lang="pt-BR" sz="1400" dirty="0"/>
          </a:p>
        </p:txBody>
      </p:sp>
      <p:sp>
        <p:nvSpPr>
          <p:cNvPr id="23" name="Retângulo 22"/>
          <p:cNvSpPr/>
          <p:nvPr userDrawn="1"/>
        </p:nvSpPr>
        <p:spPr>
          <a:xfrm>
            <a:off x="4628629" y="3798066"/>
            <a:ext cx="1671563" cy="622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38815" y="3847848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Marketing</a:t>
            </a:r>
          </a:p>
          <a:p>
            <a:pPr algn="ctr"/>
            <a:r>
              <a:rPr lang="pt-BR" sz="1400" dirty="0" smtClean="0"/>
              <a:t>Digital</a:t>
            </a:r>
            <a:endParaRPr lang="pt-BR" sz="1400" dirty="0"/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990307" y="3955570"/>
            <a:ext cx="899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Operação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6248973" y="3971768"/>
            <a:ext cx="135632" cy="2553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>
            <a:off x="6168734" y="3798517"/>
            <a:ext cx="160485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4572000" y="3800649"/>
            <a:ext cx="200196" cy="21185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4545904" y="4263289"/>
            <a:ext cx="165451" cy="15917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318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995980" y="3955046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Operação</a:t>
            </a: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7276" y="3955046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Comercial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59633" y="3847323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Análise</a:t>
            </a:r>
            <a:endParaRPr lang="pt-BR" sz="1400" baseline="0" dirty="0" smtClean="0"/>
          </a:p>
          <a:p>
            <a:pPr algn="ctr"/>
            <a:r>
              <a:rPr lang="pt-BR" sz="1400" baseline="0" dirty="0" smtClean="0"/>
              <a:t>Geral</a:t>
            </a:r>
            <a:endParaRPr lang="pt-BR" sz="140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6363536" y="3784897"/>
            <a:ext cx="184486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6341248" y="3798268"/>
            <a:ext cx="200196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34524" y="3847323"/>
            <a:ext cx="95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Marketing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Digital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 r="67563" b="24091"/>
          <a:stretch>
            <a:fillRect/>
          </a:stretch>
        </p:blipFill>
        <p:spPr bwMode="auto">
          <a:xfrm>
            <a:off x="8571499" y="0"/>
            <a:ext cx="6090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" r="69318" b="27025"/>
          <a:stretch>
            <a:fillRect/>
          </a:stretch>
        </p:blipFill>
        <p:spPr bwMode="auto">
          <a:xfrm flipH="1">
            <a:off x="-36512" y="0"/>
            <a:ext cx="57606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573531"/>
            <a:ext cx="8229600" cy="48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35648"/>
            <a:ext cx="8229600" cy="29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9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Berlin Sans FB" panose="020E0602020502020306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683572" y="1347615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dirty="0" smtClean="0">
                <a:latin typeface="Berlin Sans FB" panose="020E0602020502020306" pitchFamily="34" charset="0"/>
                <a:ea typeface="+mj-ea"/>
                <a:cs typeface="+mj-cs"/>
              </a:rPr>
              <a:t>Pedido de Venda</a:t>
            </a:r>
            <a:endParaRPr lang="pt-BR" sz="3200" dirty="0">
              <a:latin typeface="Berlin Sans FB" panose="020E0602020502020306" pitchFamily="34" charset="0"/>
              <a:ea typeface="+mj-ea"/>
              <a:cs typeface="+mj-cs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03648" y="2211710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400" dirty="0" smtClean="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</a:rPr>
              <a:t>Venda para professor (503)</a:t>
            </a:r>
            <a:endParaRPr lang="pt-BR" sz="2400" dirty="0">
              <a:solidFill>
                <a:schemeClr val="tx1">
                  <a:tint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180528" y="0"/>
            <a:ext cx="504056" cy="5143500"/>
          </a:xfrm>
        </p:spPr>
        <p:txBody>
          <a:bodyPr vert="vert270"/>
          <a:lstStyle/>
          <a:p>
            <a:pPr algn="ctr"/>
            <a:r>
              <a:rPr lang="pt-BR" sz="1900" dirty="0" smtClean="0"/>
              <a:t>Pedido </a:t>
            </a:r>
            <a:r>
              <a:rPr lang="pt-BR" sz="1900" dirty="0" err="1" smtClean="0"/>
              <a:t>Sankhya</a:t>
            </a:r>
            <a:endParaRPr lang="pt-BR" sz="1900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5940152" y="1419622"/>
            <a:ext cx="2927946" cy="1656184"/>
          </a:xfrm>
        </p:spPr>
        <p:txBody>
          <a:bodyPr/>
          <a:lstStyle/>
          <a:p>
            <a:pPr algn="r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Clicar em novo;</a:t>
            </a:r>
          </a:p>
          <a:p>
            <a:pPr algn="r">
              <a:buFont typeface="Arial" pitchFamily="34" charset="0"/>
              <a:buChar char="•"/>
            </a:pPr>
            <a:endParaRPr lang="pt-BR" dirty="0" smtClean="0"/>
          </a:p>
          <a:p>
            <a:pPr algn="r">
              <a:buFont typeface="Arial" pitchFamily="34" charset="0"/>
              <a:buChar char="•"/>
            </a:pPr>
            <a:r>
              <a:rPr lang="pt-BR" dirty="0" smtClean="0"/>
              <a:t> Selecionar pedido </a:t>
            </a:r>
            <a:r>
              <a:rPr lang="pt-BR" dirty="0" err="1" smtClean="0"/>
              <a:t>Sankhya</a:t>
            </a:r>
            <a:r>
              <a:rPr lang="pt-BR" dirty="0" smtClean="0"/>
              <a:t> (503);</a:t>
            </a:r>
          </a:p>
          <a:p>
            <a:pPr algn="r">
              <a:buFont typeface="Arial" pitchFamily="34" charset="0"/>
              <a:buChar char="•"/>
            </a:pPr>
            <a:endParaRPr lang="pt-BR" dirty="0"/>
          </a:p>
          <a:p>
            <a:pPr algn="r">
              <a:buFont typeface="Arial" pitchFamily="34" charset="0"/>
              <a:buChar char="•"/>
            </a:pPr>
            <a:r>
              <a:rPr lang="pt-BR" dirty="0" smtClean="0"/>
              <a:t>Clicar em “Lançar”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51625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4380358" y="699542"/>
            <a:ext cx="4800154" cy="3456384"/>
          </a:xfrm>
        </p:spPr>
        <p:txBody>
          <a:bodyPr/>
          <a:lstStyle/>
          <a:p>
            <a:pPr algn="r">
              <a:buFont typeface="Arial" pitchFamily="34" charset="0"/>
              <a:buChar char="•"/>
            </a:pPr>
            <a:r>
              <a:rPr lang="pt-BR" dirty="0" smtClean="0"/>
              <a:t> Preencher os campos obrigatórios;</a:t>
            </a:r>
          </a:p>
          <a:p>
            <a:pPr algn="r">
              <a:buFont typeface="Arial" pitchFamily="34" charset="0"/>
              <a:buChar char="•"/>
            </a:pPr>
            <a:endParaRPr lang="pt-BR" dirty="0" smtClean="0"/>
          </a:p>
          <a:p>
            <a:pPr algn="r">
              <a:buFont typeface="Arial" pitchFamily="34" charset="0"/>
              <a:buChar char="•"/>
            </a:pPr>
            <a:r>
              <a:rPr lang="pt-BR" dirty="0" smtClean="0"/>
              <a:t> Verificar se é um vendedor;</a:t>
            </a:r>
          </a:p>
          <a:p>
            <a:pPr algn="r">
              <a:buFont typeface="Arial" pitchFamily="34" charset="0"/>
              <a:buChar char="•"/>
            </a:pPr>
            <a:endParaRPr lang="pt-BR" dirty="0" smtClean="0"/>
          </a:p>
          <a:p>
            <a:pPr algn="r">
              <a:buFont typeface="Arial" pitchFamily="34" charset="0"/>
              <a:buChar char="•"/>
            </a:pPr>
            <a:r>
              <a:rPr lang="pt-BR" dirty="0" smtClean="0"/>
              <a:t> Tipo de negociação: 49- bonificado, caso contrário selecionar outro tipo;</a:t>
            </a:r>
          </a:p>
          <a:p>
            <a:pPr algn="r">
              <a:buFont typeface="Arial" pitchFamily="34" charset="0"/>
              <a:buChar char="•"/>
            </a:pPr>
            <a:endParaRPr lang="pt-BR" dirty="0" smtClean="0"/>
          </a:p>
          <a:p>
            <a:pPr algn="r">
              <a:buFont typeface="Arial" pitchFamily="34" charset="0"/>
              <a:buChar char="•"/>
            </a:pPr>
            <a:r>
              <a:rPr lang="pt-BR" dirty="0" smtClean="0"/>
              <a:t> Modalidade de transporte: Retirada no local para bonificado;</a:t>
            </a:r>
          </a:p>
          <a:p>
            <a:pPr algn="r">
              <a:buFont typeface="Arial" pitchFamily="34" charset="0"/>
              <a:buChar char="•"/>
            </a:pPr>
            <a:endParaRPr lang="pt-BR" dirty="0" smtClean="0"/>
          </a:p>
          <a:p>
            <a:pPr algn="r">
              <a:buFont typeface="Arial" pitchFamily="34" charset="0"/>
              <a:buChar char="•"/>
            </a:pPr>
            <a:r>
              <a:rPr lang="pt-BR" dirty="0" smtClean="0"/>
              <a:t>Todos os campos devem ser preenchidos com informações verdadeiras, para que futuros relatórios sejam confiáveis;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/>
          <a:stretch/>
        </p:blipFill>
        <p:spPr bwMode="auto">
          <a:xfrm>
            <a:off x="467544" y="-844"/>
            <a:ext cx="3895220" cy="516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ítulo 3"/>
          <p:cNvSpPr txBox="1">
            <a:spLocks/>
          </p:cNvSpPr>
          <p:nvPr/>
        </p:nvSpPr>
        <p:spPr>
          <a:xfrm>
            <a:off x="-180528" y="0"/>
            <a:ext cx="504056" cy="5143500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1900" dirty="0" smtClean="0"/>
              <a:t>Pedido </a:t>
            </a:r>
            <a:r>
              <a:rPr lang="pt-BR" sz="1900" dirty="0" err="1" smtClean="0"/>
              <a:t>Sankhya</a:t>
            </a:r>
            <a:endParaRPr lang="pt-BR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03598"/>
            <a:ext cx="8623300" cy="32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209451"/>
            <a:ext cx="11620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3"/>
          <p:cNvSpPr txBox="1">
            <a:spLocks/>
          </p:cNvSpPr>
          <p:nvPr/>
        </p:nvSpPr>
        <p:spPr>
          <a:xfrm>
            <a:off x="-180528" y="0"/>
            <a:ext cx="504056" cy="5143500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1900" dirty="0" smtClean="0"/>
              <a:t>Pedido </a:t>
            </a:r>
            <a:r>
              <a:rPr lang="pt-BR" sz="1900" dirty="0" err="1" smtClean="0"/>
              <a:t>Sankhya</a:t>
            </a:r>
            <a:endParaRPr lang="pt-BR" sz="1900" dirty="0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328201" y="95548"/>
            <a:ext cx="7128792" cy="11521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Ao “Salvar” o cabeçalho, habilitará a tela de itens para inserir os itens;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Feito isso basta adicionar os itens que desejar e depois confirmar a nota.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6358"/>
          <a:stretch/>
        </p:blipFill>
        <p:spPr bwMode="auto">
          <a:xfrm>
            <a:off x="333990" y="-504"/>
            <a:ext cx="5915653" cy="514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3"/>
          <p:cNvSpPr txBox="1">
            <a:spLocks/>
          </p:cNvSpPr>
          <p:nvPr/>
        </p:nvSpPr>
        <p:spPr>
          <a:xfrm>
            <a:off x="-180528" y="0"/>
            <a:ext cx="504056" cy="5143500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1900" dirty="0" smtClean="0"/>
              <a:t>Pedido </a:t>
            </a:r>
            <a:r>
              <a:rPr lang="pt-BR" sz="1900" dirty="0" err="1" smtClean="0"/>
              <a:t>Sankhya</a:t>
            </a:r>
            <a:endParaRPr lang="pt-BR" sz="1900" dirty="0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5724128" y="1563638"/>
            <a:ext cx="3419872" cy="22322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Caso queira acompanhar o pedido basta anotar o pedido original e entrar em: </a:t>
            </a:r>
          </a:p>
          <a:p>
            <a:r>
              <a:rPr lang="pt-BR" dirty="0" smtClean="0"/>
              <a:t>visualizador.editorainovacao.com.br e filtrar pelo pedido original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374848" y="3219822"/>
            <a:ext cx="8229600" cy="1368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Base de conhecimento:</a:t>
            </a:r>
          </a:p>
          <a:p>
            <a:pPr>
              <a:buNone/>
            </a:pPr>
            <a:r>
              <a:rPr lang="pt-BR" sz="1400" dirty="0"/>
              <a:t>http://help.editorainovacao.com.br</a:t>
            </a:r>
          </a:p>
          <a:p>
            <a:pPr>
              <a:buNone/>
            </a:pPr>
            <a:endParaRPr lang="pt-BR" sz="1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Artigo:</a:t>
            </a:r>
          </a:p>
          <a:p>
            <a:pPr>
              <a:buNone/>
            </a:pPr>
            <a:r>
              <a:rPr lang="pt-BR" sz="1400" dirty="0"/>
              <a:t>http://help.editorainovacao.com.br/knowledgebase.php?article=20</a:t>
            </a:r>
          </a:p>
          <a:p>
            <a:pPr>
              <a:buNone/>
            </a:pPr>
            <a:endParaRPr lang="pt-BR" sz="1400" dirty="0" smtClean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Maio/ 2017</a:t>
            </a:r>
            <a:endParaRPr lang="pt-BR" dirty="0"/>
          </a:p>
        </p:txBody>
      </p:sp>
      <p:sp>
        <p:nvSpPr>
          <p:cNvPr id="14" name="Espaço Reservado para Conteúdo 9"/>
          <p:cNvSpPr txBox="1">
            <a:spLocks/>
          </p:cNvSpPr>
          <p:nvPr/>
        </p:nvSpPr>
        <p:spPr>
          <a:xfrm>
            <a:off x="2843808" y="1131590"/>
            <a:ext cx="3744416" cy="654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4800" noProof="0" dirty="0" smtClean="0">
                <a:latin typeface="Berlin Sans FB" panose="020E0602020502020306" pitchFamily="34" charset="0"/>
              </a:rPr>
              <a:t>Dúvidas?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3528" y="4803998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9"/>
          <p:cNvSpPr txBox="1">
            <a:spLocks/>
          </p:cNvSpPr>
          <p:nvPr/>
        </p:nvSpPr>
        <p:spPr>
          <a:xfrm>
            <a:off x="395536" y="2004070"/>
            <a:ext cx="845400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pt-BR" dirty="0" smtClean="0"/>
          </a:p>
          <a:p>
            <a:pPr>
              <a:buFont typeface="Arial" panose="020B0604020202020204" pitchFamily="34" charset="0"/>
              <a:buNone/>
            </a:pPr>
            <a:r>
              <a:rPr lang="pt-BR" dirty="0" smtClean="0"/>
              <a:t>Responsável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Rafael Turra (Analista de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Sistemas)</a:t>
            </a:r>
            <a:endParaRPr lang="pt-BR" dirty="0"/>
          </a:p>
        </p:txBody>
      </p:sp>
      <p:sp>
        <p:nvSpPr>
          <p:cNvPr id="11" name="Título 8"/>
          <p:cNvSpPr txBox="1">
            <a:spLocks/>
          </p:cNvSpPr>
          <p:nvPr/>
        </p:nvSpPr>
        <p:spPr>
          <a:xfrm>
            <a:off x="-36512" y="65826"/>
            <a:ext cx="9217024" cy="417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mtClean="0"/>
              <a:t>Pedido de Venda para Professor (503)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4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9484</TotalTime>
  <Words>181</Words>
  <Application>Microsoft Office PowerPoint</Application>
  <PresentationFormat>Apresentação na tela (16:9)</PresentationFormat>
  <Paragraphs>41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Pedido Sankhya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Rafael Turra</cp:lastModifiedBy>
  <cp:revision>784</cp:revision>
  <dcterms:created xsi:type="dcterms:W3CDTF">2016-02-03T17:57:54Z</dcterms:created>
  <dcterms:modified xsi:type="dcterms:W3CDTF">2017-05-16T17:07:26Z</dcterms:modified>
</cp:coreProperties>
</file>