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25" r:id="rId2"/>
    <p:sldId id="630" r:id="rId3"/>
    <p:sldId id="632" r:id="rId4"/>
    <p:sldId id="633" r:id="rId5"/>
    <p:sldId id="634" r:id="rId6"/>
    <p:sldId id="636" r:id="rId7"/>
    <p:sldId id="637" r:id="rId8"/>
    <p:sldId id="626" r:id="rId9"/>
  </p:sldIdLst>
  <p:sldSz cx="9144000" cy="5143500" type="screen16x9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EF720B"/>
    <a:srgbClr val="C96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88556" autoAdjust="0"/>
  </p:normalViewPr>
  <p:slideViewPr>
    <p:cSldViewPr>
      <p:cViewPr>
        <p:scale>
          <a:sx n="100" d="100"/>
          <a:sy n="100" d="100"/>
        </p:scale>
        <p:origin x="672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46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28D123B-0593-46C1-9F6D-1C7D725F5782}" type="datetimeFigureOut">
              <a:rPr lang="pt-BR" smtClean="0"/>
              <a:pPr/>
              <a:t>02/10/2017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9C4F04E-E576-4BC3-B2F9-8EFBD1ECBC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1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8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47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13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23528" y="65826"/>
            <a:ext cx="3816425" cy="417693"/>
          </a:xfrm>
        </p:spPr>
        <p:txBody>
          <a:bodyPr/>
          <a:lstStyle>
            <a:lvl1pPr algn="r">
              <a:defRPr sz="2400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7535"/>
            <a:ext cx="8229600" cy="39670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64335" y="66329"/>
            <a:ext cx="4584130" cy="41719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626" y="4777710"/>
            <a:ext cx="720080" cy="32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ector reto 17"/>
          <p:cNvCxnSpPr/>
          <p:nvPr userDrawn="1"/>
        </p:nvCxnSpPr>
        <p:spPr>
          <a:xfrm>
            <a:off x="320099" y="4731990"/>
            <a:ext cx="847408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Texto 26"/>
          <p:cNvSpPr>
            <a:spLocks noGrp="1"/>
          </p:cNvSpPr>
          <p:nvPr>
            <p:ph type="body" sz="quarter" idx="15" hasCustomPrompt="1"/>
          </p:nvPr>
        </p:nvSpPr>
        <p:spPr>
          <a:xfrm>
            <a:off x="5311131" y="4784378"/>
            <a:ext cx="2592288" cy="307652"/>
          </a:xfrm>
        </p:spPr>
        <p:txBody>
          <a:bodyPr>
            <a:normAutofit/>
          </a:bodyPr>
          <a:lstStyle>
            <a:lvl1pPr algn="r">
              <a:buFont typeface="Arial" pitchFamily="34" charset="0"/>
              <a:buNone/>
              <a:defRPr sz="1400"/>
            </a:lvl1pPr>
          </a:lstStyle>
          <a:p>
            <a:pPr lvl="0"/>
            <a:r>
              <a:rPr lang="pt-BR" dirty="0"/>
              <a:t>Mês / ano</a:t>
            </a:r>
          </a:p>
        </p:txBody>
      </p:sp>
      <p:sp>
        <p:nvSpPr>
          <p:cNvPr id="31" name="CaixaDeTexto 30"/>
          <p:cNvSpPr txBox="1"/>
          <p:nvPr userDrawn="1"/>
        </p:nvSpPr>
        <p:spPr>
          <a:xfrm>
            <a:off x="323530" y="4774168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E-commerce</a:t>
            </a:r>
          </a:p>
        </p:txBody>
      </p:sp>
      <p:sp>
        <p:nvSpPr>
          <p:cNvPr id="33" name="Espaço Reservado para Texto 32"/>
          <p:cNvSpPr>
            <a:spLocks noGrp="1"/>
          </p:cNvSpPr>
          <p:nvPr>
            <p:ph type="body" sz="quarter" idx="16" hasCustomPrompt="1"/>
          </p:nvPr>
        </p:nvSpPr>
        <p:spPr>
          <a:xfrm>
            <a:off x="1835696" y="4803999"/>
            <a:ext cx="1799531" cy="288379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pt-BR" dirty="0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3508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6876256" y="3848788"/>
            <a:ext cx="93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Marketing</a:t>
            </a:r>
          </a:p>
          <a:p>
            <a:pPr algn="ctr"/>
            <a:r>
              <a:rPr lang="pt-BR" sz="1400" dirty="0"/>
              <a:t>Digital</a:t>
            </a: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5057008" y="3956511"/>
            <a:ext cx="88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Operação</a:t>
            </a: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3228232" y="3956511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Comercial</a:t>
            </a:r>
          </a:p>
        </p:txBody>
      </p:sp>
      <p:sp>
        <p:nvSpPr>
          <p:cNvPr id="19" name="Retângulo 18"/>
          <p:cNvSpPr/>
          <p:nvPr userDrawn="1"/>
        </p:nvSpPr>
        <p:spPr>
          <a:xfrm>
            <a:off x="791580" y="3786362"/>
            <a:ext cx="1944217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8742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 userDrawn="1"/>
        </p:nvSpPr>
        <p:spPr>
          <a:xfrm>
            <a:off x="2636173" y="4014741"/>
            <a:ext cx="135632" cy="20004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365549" y="3848788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Análise</a:t>
            </a:r>
          </a:p>
          <a:p>
            <a:pPr algn="ctr"/>
            <a:r>
              <a:rPr lang="pt-BR" sz="1400" b="1" dirty="0">
                <a:solidFill>
                  <a:schemeClr val="bg1"/>
                </a:solidFill>
              </a:rPr>
              <a:t>Geral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2483767" y="3800649"/>
            <a:ext cx="220217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6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2735798" y="3787378"/>
            <a:ext cx="184458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6361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5043605" y="3957527"/>
            <a:ext cx="88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/>
              <a:t>Operação</a:t>
            </a: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299831" y="3849805"/>
            <a:ext cx="7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aseline="0" dirty="0"/>
              <a:t>Análise</a:t>
            </a:r>
          </a:p>
          <a:p>
            <a:pPr algn="ctr"/>
            <a:r>
              <a:rPr lang="pt-BR" sz="1400" baseline="0" dirty="0"/>
              <a:t>Geral</a:t>
            </a:r>
            <a:endParaRPr lang="pt-BR" sz="1400" dirty="0"/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6858064" y="3849804"/>
            <a:ext cx="93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Marketing</a:t>
            </a:r>
            <a:br>
              <a:rPr lang="pt-BR" sz="1400" dirty="0"/>
            </a:br>
            <a:r>
              <a:rPr lang="pt-BR" sz="1400" dirty="0"/>
              <a:t>Digital</a:t>
            </a: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3180831" y="3957527"/>
            <a:ext cx="925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Comercial</a:t>
            </a:r>
          </a:p>
        </p:txBody>
      </p:sp>
      <p:sp>
        <p:nvSpPr>
          <p:cNvPr id="19" name="Retângulo 18"/>
          <p:cNvSpPr/>
          <p:nvPr userDrawn="1"/>
        </p:nvSpPr>
        <p:spPr>
          <a:xfrm>
            <a:off x="4512573" y="3986548"/>
            <a:ext cx="135632" cy="2553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4321052" y="3801445"/>
            <a:ext cx="220217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>
            <a:off x="2699126" y="3801445"/>
            <a:ext cx="255134" cy="12305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2" name="Retângulo 21"/>
          <p:cNvSpPr/>
          <p:nvPr userDrawn="1"/>
        </p:nvSpPr>
        <p:spPr>
          <a:xfrm>
            <a:off x="2771801" y="3867895"/>
            <a:ext cx="220217" cy="48104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2699793" y="4299942"/>
            <a:ext cx="255134" cy="12305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79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318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3187276" y="3955570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Comercial</a:t>
            </a: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266056" y="3847848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Análise</a:t>
            </a:r>
            <a:br>
              <a:rPr lang="pt-BR" sz="1400" dirty="0"/>
            </a:br>
            <a:r>
              <a:rPr lang="pt-BR" sz="1400" dirty="0"/>
              <a:t>Geral</a:t>
            </a:r>
          </a:p>
        </p:txBody>
      </p:sp>
      <p:sp>
        <p:nvSpPr>
          <p:cNvPr id="23" name="Retângulo 22"/>
          <p:cNvSpPr/>
          <p:nvPr userDrawn="1"/>
        </p:nvSpPr>
        <p:spPr>
          <a:xfrm>
            <a:off x="4628629" y="3798066"/>
            <a:ext cx="1671563" cy="622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6838815" y="3847848"/>
            <a:ext cx="93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Marketing</a:t>
            </a:r>
          </a:p>
          <a:p>
            <a:pPr algn="ctr"/>
            <a:r>
              <a:rPr lang="pt-BR" sz="1400" dirty="0"/>
              <a:t>Digital</a:t>
            </a: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990307" y="3955570"/>
            <a:ext cx="899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Operação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6248973" y="3971768"/>
            <a:ext cx="135632" cy="2553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9" name="Retângulo 18"/>
          <p:cNvSpPr/>
          <p:nvPr userDrawn="1"/>
        </p:nvSpPr>
        <p:spPr>
          <a:xfrm>
            <a:off x="6168734" y="3798517"/>
            <a:ext cx="160485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>
            <a:off x="4572000" y="3800649"/>
            <a:ext cx="200196" cy="21185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4545904" y="4263289"/>
            <a:ext cx="165451" cy="15917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79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318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995980" y="3955046"/>
            <a:ext cx="88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Operação</a:t>
            </a: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3187276" y="3955046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Comercial</a:t>
            </a: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259633" y="3847323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Análise</a:t>
            </a:r>
            <a:endParaRPr lang="pt-BR" sz="1400" baseline="0" dirty="0"/>
          </a:p>
          <a:p>
            <a:pPr algn="ctr"/>
            <a:r>
              <a:rPr lang="pt-BR" sz="1400" baseline="0" dirty="0"/>
              <a:t>Geral</a:t>
            </a:r>
            <a:endParaRPr lang="pt-BR" sz="140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6363536" y="3784897"/>
            <a:ext cx="184486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6341248" y="3798268"/>
            <a:ext cx="200196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6834524" y="3847323"/>
            <a:ext cx="95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Marketing</a:t>
            </a:r>
          </a:p>
          <a:p>
            <a:pPr algn="ctr"/>
            <a:r>
              <a:rPr lang="pt-BR" sz="1400" b="1" dirty="0">
                <a:solidFill>
                  <a:schemeClr val="bg1"/>
                </a:solidFill>
              </a:rPr>
              <a:t>Digital</a:t>
            </a:r>
          </a:p>
        </p:txBody>
      </p:sp>
    </p:spTree>
    <p:extLst>
      <p:ext uri="{BB962C8B-B14F-4D97-AF65-F5344CB8AC3E}">
        <p14:creationId xmlns:p14="http://schemas.microsoft.com/office/powerpoint/2010/main" val="247179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7" r="67563" b="24091"/>
          <a:stretch>
            <a:fillRect/>
          </a:stretch>
        </p:blipFill>
        <p:spPr bwMode="auto">
          <a:xfrm>
            <a:off x="8571499" y="0"/>
            <a:ext cx="6090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" r="69318" b="27025"/>
          <a:stretch>
            <a:fillRect/>
          </a:stretch>
        </p:blipFill>
        <p:spPr bwMode="auto">
          <a:xfrm flipH="1">
            <a:off x="-36512" y="0"/>
            <a:ext cx="57606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573531"/>
            <a:ext cx="8229600" cy="48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35648"/>
            <a:ext cx="8229600" cy="29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279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Berlin Sans FB" panose="020E0602020502020306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683572" y="1347615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200" dirty="0">
                <a:latin typeface="Berlin Sans FB" panose="020E0602020502020306" pitchFamily="34" charset="0"/>
                <a:ea typeface="+mj-ea"/>
                <a:cs typeface="+mj-cs"/>
              </a:rPr>
              <a:t>Conferência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03648" y="2211710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400" dirty="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</a:rPr>
              <a:t>Tela Fila de Conferência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755576" y="915566"/>
            <a:ext cx="5472608" cy="1008112"/>
          </a:xfrm>
        </p:spPr>
        <p:txBody>
          <a:bodyPr/>
          <a:lstStyle/>
          <a:p>
            <a:pPr algn="r">
              <a:buFont typeface="Arial" pitchFamily="34" charset="0"/>
              <a:buChar char="•"/>
            </a:pPr>
            <a:r>
              <a:rPr lang="pt-BR" dirty="0"/>
              <a:t> Pesquisar por: Fila de Conferência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3"/>
          <p:cNvSpPr txBox="1">
            <a:spLocks/>
          </p:cNvSpPr>
          <p:nvPr/>
        </p:nvSpPr>
        <p:spPr>
          <a:xfrm>
            <a:off x="-37771" y="0"/>
            <a:ext cx="360039" cy="5143500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/>
              <a:t>Conferência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8E7163-416B-42CF-B3B4-91221597C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038350"/>
            <a:ext cx="34290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37771" y="0"/>
            <a:ext cx="360039" cy="5143500"/>
          </a:xfrm>
        </p:spPr>
        <p:txBody>
          <a:bodyPr vert="vert270"/>
          <a:lstStyle/>
          <a:p>
            <a:pPr algn="ctr"/>
            <a:r>
              <a:rPr lang="pt-BR" sz="2000" dirty="0"/>
              <a:t>Conferência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6156176" y="1491630"/>
            <a:ext cx="2910254" cy="21602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 Realizar o filtro desejado e clicar em aplicar;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Abrir a nota/ pedido que deseja conferir;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1EA5D3-EA2B-462A-94F8-812E0371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-19418"/>
            <a:ext cx="569431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3"/>
          <p:cNvSpPr>
            <a:spLocks noGrp="1"/>
          </p:cNvSpPr>
          <p:nvPr>
            <p:ph type="title"/>
          </p:nvPr>
        </p:nvSpPr>
        <p:spPr>
          <a:xfrm>
            <a:off x="-37771" y="0"/>
            <a:ext cx="360039" cy="5143500"/>
          </a:xfrm>
        </p:spPr>
        <p:txBody>
          <a:bodyPr vert="vert270"/>
          <a:lstStyle/>
          <a:p>
            <a:pPr algn="ctr"/>
            <a:r>
              <a:rPr lang="pt-BR" sz="2000" dirty="0"/>
              <a:t>Conferência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AB7DE3-7F24-48DB-89C8-835B564E5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" y="-25921"/>
            <a:ext cx="9144000" cy="4200211"/>
          </a:xfrm>
          <a:prstGeom prst="rect">
            <a:avLst/>
          </a:prstGeom>
        </p:spPr>
      </p:pic>
      <p:sp>
        <p:nvSpPr>
          <p:cNvPr id="9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1187624" y="1480245"/>
            <a:ext cx="3203848" cy="3600400"/>
          </a:xfrm>
        </p:spPr>
        <p:txBody>
          <a:bodyPr/>
          <a:lstStyle/>
          <a:p>
            <a:pPr algn="r">
              <a:buFont typeface="Arial" pitchFamily="34" charset="0"/>
              <a:buChar char="•"/>
            </a:pPr>
            <a:r>
              <a:rPr lang="pt-BR" dirty="0"/>
              <a:t>Cód. Barras, informar o código de barras do produto, caso não leia é possível informar o código </a:t>
            </a:r>
            <a:r>
              <a:rPr lang="pt-BR" dirty="0" err="1"/>
              <a:t>Sankhya</a:t>
            </a:r>
            <a:r>
              <a:rPr lang="pt-BR" dirty="0"/>
              <a:t> do mesmo;</a:t>
            </a:r>
          </a:p>
          <a:p>
            <a:pPr algn="r">
              <a:buFont typeface="Arial" pitchFamily="34" charset="0"/>
              <a:buChar char="•"/>
            </a:pPr>
            <a:endParaRPr lang="pt-BR" dirty="0"/>
          </a:p>
          <a:p>
            <a:pPr algn="r">
              <a:buFont typeface="Arial" pitchFamily="34" charset="0"/>
              <a:buChar char="•"/>
            </a:pPr>
            <a:r>
              <a:rPr lang="pt-BR" dirty="0"/>
              <a:t> Itens do Pedido: Itens que não foram conferidos e/ou divergentes;</a:t>
            </a:r>
          </a:p>
          <a:p>
            <a:pPr algn="r">
              <a:buFont typeface="Arial" pitchFamily="34" charset="0"/>
              <a:buChar char="•"/>
            </a:pPr>
            <a:endParaRPr lang="pt-BR" dirty="0"/>
          </a:p>
          <a:p>
            <a:pPr algn="r">
              <a:buFont typeface="Arial" pitchFamily="34" charset="0"/>
              <a:buChar char="•"/>
            </a:pPr>
            <a:r>
              <a:rPr lang="pt-BR" dirty="0"/>
              <a:t>Itens conferidos: Campo que mostra o que já foi conferido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3"/>
          <p:cNvSpPr>
            <a:spLocks noGrp="1"/>
          </p:cNvSpPr>
          <p:nvPr>
            <p:ph type="title"/>
          </p:nvPr>
        </p:nvSpPr>
        <p:spPr>
          <a:xfrm>
            <a:off x="-37771" y="0"/>
            <a:ext cx="360039" cy="5143500"/>
          </a:xfrm>
        </p:spPr>
        <p:txBody>
          <a:bodyPr vert="vert270"/>
          <a:lstStyle/>
          <a:p>
            <a:pPr algn="ctr"/>
            <a:r>
              <a:rPr lang="pt-BR" sz="2000" dirty="0"/>
              <a:t>Conferência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B4BD3D-5B88-4EA1-A52E-D7B77D513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9"/>
            <a:ext cx="9144000" cy="4167309"/>
          </a:xfrm>
          <a:prstGeom prst="rect">
            <a:avLst/>
          </a:prstGeom>
        </p:spPr>
      </p:pic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DF6CFD62-83FA-4104-88F4-FC060A0ED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60" y="2571750"/>
            <a:ext cx="3851920" cy="1224136"/>
          </a:xfrm>
        </p:spPr>
        <p:txBody>
          <a:bodyPr/>
          <a:lstStyle/>
          <a:p>
            <a:pPr algn="r">
              <a:buFont typeface="Arial" pitchFamily="34" charset="0"/>
              <a:buChar char="•"/>
            </a:pPr>
            <a:r>
              <a:rPr lang="pt-BR" dirty="0"/>
              <a:t>Na tela acima fica o produto já conferido;</a:t>
            </a:r>
          </a:p>
          <a:p>
            <a:pPr algn="r">
              <a:buFont typeface="Arial" pitchFamily="34" charset="0"/>
              <a:buChar char="•"/>
            </a:pPr>
            <a:endParaRPr lang="pt-BR" dirty="0"/>
          </a:p>
          <a:p>
            <a:pPr algn="r">
              <a:buFont typeface="Arial" pitchFamily="34" charset="0"/>
              <a:buChar char="•"/>
            </a:pPr>
            <a:r>
              <a:rPr lang="pt-BR" dirty="0"/>
              <a:t>Quando se realiza a conferência no itens do pedido caso tenho divergência fica em outra cor;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328200" y="95548"/>
            <a:ext cx="7916207" cy="11521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Feito esse processo basta clicar em “Finalizar conferência”;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Caso tenho alguma divergência irá apresentar a seguinte mensagem</a:t>
            </a:r>
          </a:p>
        </p:txBody>
      </p:sp>
      <p:sp>
        <p:nvSpPr>
          <p:cNvPr id="12" name="Título 3"/>
          <p:cNvSpPr>
            <a:spLocks noGrp="1"/>
          </p:cNvSpPr>
          <p:nvPr>
            <p:ph type="title"/>
          </p:nvPr>
        </p:nvSpPr>
        <p:spPr>
          <a:xfrm>
            <a:off x="-37771" y="0"/>
            <a:ext cx="360039" cy="5143500"/>
          </a:xfrm>
        </p:spPr>
        <p:txBody>
          <a:bodyPr vert="vert270"/>
          <a:lstStyle/>
          <a:p>
            <a:pPr algn="ctr"/>
            <a:r>
              <a:rPr lang="pt-BR" sz="2000" dirty="0"/>
              <a:t>Conferência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4C6776-EBB4-44FF-9915-FAC356EB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53" y="1563638"/>
            <a:ext cx="3619500" cy="1857375"/>
          </a:xfrm>
          <a:prstGeom prst="rect">
            <a:avLst/>
          </a:prstGeom>
        </p:spPr>
      </p:pic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id="{D86B5D48-EF24-4AEA-B7A3-06855B37611E}"/>
              </a:ext>
            </a:extLst>
          </p:cNvPr>
          <p:cNvSpPr txBox="1">
            <a:spLocks/>
          </p:cNvSpPr>
          <p:nvPr/>
        </p:nvSpPr>
        <p:spPr>
          <a:xfrm>
            <a:off x="441090" y="3651870"/>
            <a:ext cx="780331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Seu pedido precisa ser reprocessado, clique em realizar recontagem e confira novamente os itens.</a:t>
            </a:r>
          </a:p>
        </p:txBody>
      </p:sp>
    </p:spTree>
    <p:extLst>
      <p:ext uri="{BB962C8B-B14F-4D97-AF65-F5344CB8AC3E}">
        <p14:creationId xmlns:p14="http://schemas.microsoft.com/office/powerpoint/2010/main" val="39914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3"/>
          <p:cNvSpPr>
            <a:spLocks noGrp="1"/>
          </p:cNvSpPr>
          <p:nvPr>
            <p:ph type="title"/>
          </p:nvPr>
        </p:nvSpPr>
        <p:spPr>
          <a:xfrm>
            <a:off x="-37771" y="0"/>
            <a:ext cx="360039" cy="5143500"/>
          </a:xfrm>
        </p:spPr>
        <p:txBody>
          <a:bodyPr vert="vert270"/>
          <a:lstStyle/>
          <a:p>
            <a:pPr algn="ctr"/>
            <a:r>
              <a:rPr lang="pt-BR" sz="2000" dirty="0"/>
              <a:t>Conferência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C5A8D68-BEF1-4FE2-AFD0-D57D7EF9B71F}"/>
              </a:ext>
            </a:extLst>
          </p:cNvPr>
          <p:cNvSpPr txBox="1">
            <a:spLocks/>
          </p:cNvSpPr>
          <p:nvPr/>
        </p:nvSpPr>
        <p:spPr>
          <a:xfrm>
            <a:off x="2642273" y="1275606"/>
            <a:ext cx="3566958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‘A’ – Em Andamento;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‘R’ – Aguardando Recontagem;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‘F’ – Finalizada;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‘AC’ – Aguardando Conferência;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‘D’ – Divergente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D7C4865-3A4B-437D-9043-98854AC94F90}"/>
              </a:ext>
            </a:extLst>
          </p:cNvPr>
          <p:cNvSpPr txBox="1">
            <a:spLocks/>
          </p:cNvSpPr>
          <p:nvPr/>
        </p:nvSpPr>
        <p:spPr>
          <a:xfrm>
            <a:off x="539552" y="195486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200" dirty="0">
                <a:latin typeface="Berlin Sans FB" panose="020E0602020502020306" pitchFamily="34" charset="0"/>
                <a:ea typeface="+mj-ea"/>
                <a:cs typeface="+mj-cs"/>
              </a:rPr>
              <a:t>Status de Conferência</a:t>
            </a:r>
          </a:p>
        </p:txBody>
      </p:sp>
    </p:spTree>
    <p:extLst>
      <p:ext uri="{BB962C8B-B14F-4D97-AF65-F5344CB8AC3E}">
        <p14:creationId xmlns:p14="http://schemas.microsoft.com/office/powerpoint/2010/main" val="11737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-36512" y="6031"/>
            <a:ext cx="9217024" cy="379722"/>
          </a:xfrm>
        </p:spPr>
        <p:txBody>
          <a:bodyPr/>
          <a:lstStyle/>
          <a:p>
            <a:pPr algn="ctr"/>
            <a:r>
              <a:rPr lang="pt-BR" dirty="0"/>
              <a:t>Conferência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Outubro/ 2017</a:t>
            </a:r>
          </a:p>
        </p:txBody>
      </p:sp>
      <p:sp>
        <p:nvSpPr>
          <p:cNvPr id="14" name="Espaço Reservado para Conteúdo 9"/>
          <p:cNvSpPr txBox="1">
            <a:spLocks/>
          </p:cNvSpPr>
          <p:nvPr/>
        </p:nvSpPr>
        <p:spPr>
          <a:xfrm>
            <a:off x="2843808" y="1131590"/>
            <a:ext cx="3744416" cy="654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4800" noProof="0" dirty="0">
                <a:latin typeface="Berlin Sans FB" panose="020E0602020502020306" pitchFamily="34" charset="0"/>
              </a:rPr>
              <a:t>Dúvidas?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3528" y="4803998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9"/>
          <p:cNvSpPr txBox="1">
            <a:spLocks/>
          </p:cNvSpPr>
          <p:nvPr/>
        </p:nvSpPr>
        <p:spPr>
          <a:xfrm>
            <a:off x="374848" y="2364110"/>
            <a:ext cx="8454008" cy="121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Responsável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Rafael Turra (Analista de Sistemas)</a:t>
            </a:r>
          </a:p>
        </p:txBody>
      </p:sp>
      <p:sp>
        <p:nvSpPr>
          <p:cNvPr id="16" name="Espaço Reservado para Conteúdo 9"/>
          <p:cNvSpPr txBox="1">
            <a:spLocks/>
          </p:cNvSpPr>
          <p:nvPr/>
        </p:nvSpPr>
        <p:spPr>
          <a:xfrm>
            <a:off x="374848" y="3795886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Base de conhecimento: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400" dirty="0"/>
              <a:t>http://help.editorainovacao.com.br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12390</TotalTime>
  <Words>223</Words>
  <Application>Microsoft Office PowerPoint</Application>
  <PresentationFormat>Apresentação na tela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Berlin Sans FB</vt:lpstr>
      <vt:lpstr>Calibri</vt:lpstr>
      <vt:lpstr>Tema do Office</vt:lpstr>
      <vt:lpstr>Apresentação do PowerPoint</vt:lpstr>
      <vt:lpstr>Apresentação do PowerPoint</vt:lpstr>
      <vt:lpstr>Conferência</vt:lpstr>
      <vt:lpstr>Conferência</vt:lpstr>
      <vt:lpstr>Conferência</vt:lpstr>
      <vt:lpstr>Conferência</vt:lpstr>
      <vt:lpstr>Conferência</vt:lpstr>
      <vt:lpstr>Conferência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Rafael Turra</cp:lastModifiedBy>
  <cp:revision>800</cp:revision>
  <dcterms:created xsi:type="dcterms:W3CDTF">2016-02-03T17:57:54Z</dcterms:created>
  <dcterms:modified xsi:type="dcterms:W3CDTF">2017-10-04T12:22:27Z</dcterms:modified>
</cp:coreProperties>
</file>