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5" r:id="rId2"/>
    <p:sldId id="630" r:id="rId3"/>
    <p:sldId id="632" r:id="rId4"/>
    <p:sldId id="633" r:id="rId5"/>
    <p:sldId id="634" r:id="rId6"/>
    <p:sldId id="636" r:id="rId7"/>
    <p:sldId id="635" r:id="rId8"/>
    <p:sldId id="626" r:id="rId9"/>
  </p:sldIdLst>
  <p:sldSz cx="9144000" cy="5143500" type="screen16x9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F720B"/>
    <a:srgbClr val="C96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88556" autoAdjust="0"/>
  </p:normalViewPr>
  <p:slideViewPr>
    <p:cSldViewPr>
      <p:cViewPr varScale="1">
        <p:scale>
          <a:sx n="105" d="100"/>
          <a:sy n="105" d="100"/>
        </p:scale>
        <p:origin x="112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46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28D123B-0593-46C1-9F6D-1C7D725F5782}" type="datetimeFigureOut">
              <a:rPr lang="pt-BR" smtClean="0"/>
              <a:pPr/>
              <a:t>24/07/2017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9C4F04E-E576-4BC3-B2F9-8EFBD1ECBC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1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8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4F04E-E576-4BC3-B2F9-8EFBD1ECBC87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23528" y="65826"/>
            <a:ext cx="3816425" cy="417693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7535"/>
            <a:ext cx="8229600" cy="39670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64335" y="66329"/>
            <a:ext cx="4584130" cy="41719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26" y="4777710"/>
            <a:ext cx="720080" cy="32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Conector reto 17"/>
          <p:cNvCxnSpPr/>
          <p:nvPr userDrawn="1"/>
        </p:nvCxnSpPr>
        <p:spPr>
          <a:xfrm>
            <a:off x="320099" y="4731990"/>
            <a:ext cx="847408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Texto 26"/>
          <p:cNvSpPr>
            <a:spLocks noGrp="1"/>
          </p:cNvSpPr>
          <p:nvPr>
            <p:ph type="body" sz="quarter" idx="15" hasCustomPrompt="1"/>
          </p:nvPr>
        </p:nvSpPr>
        <p:spPr>
          <a:xfrm>
            <a:off x="5311131" y="4784378"/>
            <a:ext cx="2592288" cy="307652"/>
          </a:xfrm>
        </p:spPr>
        <p:txBody>
          <a:bodyPr>
            <a:normAutofit/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 lvl="0"/>
            <a:r>
              <a:rPr lang="pt-BR" dirty="0"/>
              <a:t>Mês / ano</a:t>
            </a:r>
          </a:p>
        </p:txBody>
      </p:sp>
      <p:sp>
        <p:nvSpPr>
          <p:cNvPr id="31" name="CaixaDeTexto 30"/>
          <p:cNvSpPr txBox="1"/>
          <p:nvPr userDrawn="1"/>
        </p:nvSpPr>
        <p:spPr>
          <a:xfrm>
            <a:off x="323530" y="4774168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E-commerce</a:t>
            </a:r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1835696" y="4803999"/>
            <a:ext cx="1799531" cy="288379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pt-BR" dirty="0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3508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6876256" y="3848788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Marketing</a:t>
            </a:r>
          </a:p>
          <a:p>
            <a:pPr algn="ctr"/>
            <a:r>
              <a:rPr lang="pt-BR" sz="1400" dirty="0"/>
              <a:t>Digital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5057008" y="3956511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Operação</a:t>
            </a:r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3228232" y="3956511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Comercial</a:t>
            </a:r>
          </a:p>
        </p:txBody>
      </p:sp>
      <p:sp>
        <p:nvSpPr>
          <p:cNvPr id="19" name="Retângulo 18"/>
          <p:cNvSpPr/>
          <p:nvPr userDrawn="1"/>
        </p:nvSpPr>
        <p:spPr>
          <a:xfrm>
            <a:off x="791580" y="3786362"/>
            <a:ext cx="1944217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8742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 userDrawn="1"/>
        </p:nvSpPr>
        <p:spPr>
          <a:xfrm>
            <a:off x="2636173" y="4014741"/>
            <a:ext cx="135632" cy="20004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365549" y="3848788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Análise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Geral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2483767" y="3800649"/>
            <a:ext cx="220217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2735798" y="3787378"/>
            <a:ext cx="184458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6361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5043605" y="3957527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/>
              <a:t>Operação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99831" y="3849805"/>
            <a:ext cx="71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aseline="0" dirty="0"/>
              <a:t>Análise</a:t>
            </a:r>
          </a:p>
          <a:p>
            <a:pPr algn="ctr"/>
            <a:r>
              <a:rPr lang="pt-BR" sz="1400" baseline="0" dirty="0"/>
              <a:t>Geral</a:t>
            </a:r>
            <a:endParaRPr lang="pt-BR" sz="1400" dirty="0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58064" y="3849804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Marketing</a:t>
            </a:r>
            <a:br>
              <a:rPr lang="pt-BR" sz="1400" dirty="0"/>
            </a:br>
            <a:r>
              <a:rPr lang="pt-BR" sz="1400" dirty="0"/>
              <a:t>Digital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0831" y="3957527"/>
            <a:ext cx="92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Comercial</a:t>
            </a:r>
          </a:p>
        </p:txBody>
      </p:sp>
      <p:sp>
        <p:nvSpPr>
          <p:cNvPr id="19" name="Retângulo 18"/>
          <p:cNvSpPr/>
          <p:nvPr userDrawn="1"/>
        </p:nvSpPr>
        <p:spPr>
          <a:xfrm>
            <a:off x="4512573" y="3986548"/>
            <a:ext cx="135632" cy="2553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4321052" y="3801445"/>
            <a:ext cx="220217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2699126" y="3801445"/>
            <a:ext cx="255134" cy="1230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2" name="Retângulo 21"/>
          <p:cNvSpPr/>
          <p:nvPr userDrawn="1"/>
        </p:nvSpPr>
        <p:spPr>
          <a:xfrm>
            <a:off x="2771801" y="3867895"/>
            <a:ext cx="220217" cy="48104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2699793" y="4299942"/>
            <a:ext cx="255134" cy="12305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318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7276" y="3955570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Comercial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66056" y="384784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Análise</a:t>
            </a:r>
            <a:br>
              <a:rPr lang="pt-BR" sz="1400" dirty="0"/>
            </a:br>
            <a:r>
              <a:rPr lang="pt-BR" sz="1400" dirty="0"/>
              <a:t>Geral</a:t>
            </a:r>
          </a:p>
        </p:txBody>
      </p:sp>
      <p:sp>
        <p:nvSpPr>
          <p:cNvPr id="23" name="Retângulo 22"/>
          <p:cNvSpPr/>
          <p:nvPr userDrawn="1"/>
        </p:nvSpPr>
        <p:spPr>
          <a:xfrm>
            <a:off x="4628629" y="3798066"/>
            <a:ext cx="1671563" cy="622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38815" y="3847848"/>
            <a:ext cx="93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Marketing</a:t>
            </a:r>
          </a:p>
          <a:p>
            <a:pPr algn="ctr"/>
            <a:r>
              <a:rPr lang="pt-BR" sz="1400" dirty="0"/>
              <a:t>Digital</a:t>
            </a: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990307" y="3955570"/>
            <a:ext cx="899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Operação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6248973" y="3971768"/>
            <a:ext cx="135632" cy="2553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>
            <a:off x="6168734" y="3798517"/>
            <a:ext cx="160485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4572000" y="3800649"/>
            <a:ext cx="200196" cy="21185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4545904" y="4263289"/>
            <a:ext cx="165451" cy="15917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72" y="1347615"/>
            <a:ext cx="7772400" cy="7920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211710"/>
            <a:ext cx="6400800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3" y="483518"/>
            <a:ext cx="1440160" cy="64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>
            <a:off x="791580" y="3786956"/>
            <a:ext cx="7416825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Divisa 7"/>
          <p:cNvSpPr/>
          <p:nvPr userDrawn="1"/>
        </p:nvSpPr>
        <p:spPr>
          <a:xfrm>
            <a:off x="2519773" y="378318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Divisa 8"/>
          <p:cNvSpPr/>
          <p:nvPr userDrawn="1"/>
        </p:nvSpPr>
        <p:spPr>
          <a:xfrm>
            <a:off x="4391981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6120173" y="3786956"/>
            <a:ext cx="432048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995980" y="3955046"/>
            <a:ext cx="88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Operação</a:t>
            </a:r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3187276" y="3955046"/>
            <a:ext cx="913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Comercial</a:t>
            </a: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1259633" y="3847323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Análise</a:t>
            </a:r>
            <a:endParaRPr lang="pt-BR" sz="1400" baseline="0" dirty="0"/>
          </a:p>
          <a:p>
            <a:pPr algn="ctr"/>
            <a:r>
              <a:rPr lang="pt-BR" sz="1400" baseline="0" dirty="0"/>
              <a:t>Geral</a:t>
            </a:r>
            <a:endParaRPr lang="pt-BR" sz="1400" dirty="0"/>
          </a:p>
        </p:txBody>
      </p:sp>
      <p:sp>
        <p:nvSpPr>
          <p:cNvPr id="15" name="Retângulo 14"/>
          <p:cNvSpPr/>
          <p:nvPr userDrawn="1"/>
        </p:nvSpPr>
        <p:spPr>
          <a:xfrm>
            <a:off x="6363536" y="3784897"/>
            <a:ext cx="1844868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20" name="Retângulo 19"/>
          <p:cNvSpPr/>
          <p:nvPr userDrawn="1"/>
        </p:nvSpPr>
        <p:spPr>
          <a:xfrm>
            <a:off x="6341248" y="3798268"/>
            <a:ext cx="200196" cy="62188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6834524" y="3847323"/>
            <a:ext cx="95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Marketing</a:t>
            </a: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24717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 r="67563" b="24091"/>
          <a:stretch>
            <a:fillRect/>
          </a:stretch>
        </p:blipFill>
        <p:spPr bwMode="auto">
          <a:xfrm>
            <a:off x="8571499" y="0"/>
            <a:ext cx="60901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" r="69318" b="27025"/>
          <a:stretch>
            <a:fillRect/>
          </a:stretch>
        </p:blipFill>
        <p:spPr bwMode="auto">
          <a:xfrm flipH="1">
            <a:off x="-36512" y="0"/>
            <a:ext cx="57606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573531"/>
            <a:ext cx="8229600" cy="48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35648"/>
            <a:ext cx="8229600" cy="29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279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Berlin Sans FB" panose="020E0602020502020306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683572" y="1347615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200" dirty="0">
                <a:latin typeface="Berlin Sans FB" panose="020E0602020502020306" pitchFamily="34" charset="0"/>
                <a:ea typeface="+mj-ea"/>
                <a:cs typeface="+mj-cs"/>
              </a:rPr>
              <a:t>Pedido de Funcionário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403648" y="2211710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400" dirty="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</a:rPr>
              <a:t>TOP 520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755576" y="915566"/>
            <a:ext cx="5472608" cy="1008112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/>
              <a:t> Pesquisar por: Portal de Vendas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3"/>
          <p:cNvSpPr txBox="1">
            <a:spLocks/>
          </p:cNvSpPr>
          <p:nvPr/>
        </p:nvSpPr>
        <p:spPr>
          <a:xfrm>
            <a:off x="-37771" y="0"/>
            <a:ext cx="360039" cy="5143500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/>
              <a:t>Pedido de  Funcionário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183A5EE-84E0-439F-99C5-E31820D1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2062162"/>
            <a:ext cx="3524250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Pedido de  Funcionário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6156176" y="1491630"/>
            <a:ext cx="2910254" cy="21602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 Clicar no botão Lançar novo documento; 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Selecionar o tipo de operação 520 (pedido de funcionário);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Clicar em “Lançar”.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391D86-EEB1-4E7C-ACA4-F6EBC7481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-5707"/>
            <a:ext cx="4896544" cy="51909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Pedido de  Funcionário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5940152" y="915566"/>
            <a:ext cx="3203848" cy="3600400"/>
          </a:xfrm>
        </p:spPr>
        <p:txBody>
          <a:bodyPr/>
          <a:lstStyle/>
          <a:p>
            <a:pPr algn="r">
              <a:buFont typeface="Arial" pitchFamily="34" charset="0"/>
              <a:buChar char="•"/>
            </a:pPr>
            <a:r>
              <a:rPr lang="pt-BR" dirty="0"/>
              <a:t> Preencher os campos obrigatórios;</a:t>
            </a:r>
          </a:p>
          <a:p>
            <a:pPr algn="r">
              <a:buFont typeface="Arial" pitchFamily="34" charset="0"/>
              <a:buChar char="•"/>
            </a:pPr>
            <a:endParaRPr lang="pt-BR" dirty="0"/>
          </a:p>
          <a:p>
            <a:pPr algn="r">
              <a:buFont typeface="Arial" pitchFamily="34" charset="0"/>
              <a:buChar char="•"/>
            </a:pPr>
            <a:r>
              <a:rPr lang="pt-BR" dirty="0"/>
              <a:t> Verificar se é um vendedor;</a:t>
            </a:r>
          </a:p>
          <a:p>
            <a:pPr algn="r">
              <a:buFont typeface="Arial" pitchFamily="34" charset="0"/>
              <a:buChar char="•"/>
            </a:pPr>
            <a:endParaRPr lang="pt-BR" dirty="0"/>
          </a:p>
          <a:p>
            <a:pPr algn="r">
              <a:buFont typeface="Arial" pitchFamily="34" charset="0"/>
              <a:buChar char="•"/>
            </a:pPr>
            <a:r>
              <a:rPr lang="pt-BR" dirty="0"/>
              <a:t>Todos os campos devem ser preenchidos com informações verdadeiras, para que futuros relatórios sejam confiáveis;</a:t>
            </a:r>
          </a:p>
          <a:p>
            <a:pPr algn="r">
              <a:buFont typeface="Arial" pitchFamily="34" charset="0"/>
              <a:buChar char="•"/>
            </a:pPr>
            <a:endParaRPr lang="pt-BR" dirty="0"/>
          </a:p>
          <a:p>
            <a:pPr algn="r">
              <a:buFont typeface="Arial" pitchFamily="34" charset="0"/>
              <a:buChar char="•"/>
            </a:pPr>
            <a:r>
              <a:rPr lang="pt-BR" dirty="0"/>
              <a:t>Após preencher os campos clique em “Salvar”.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B22F3A5-F0D3-4B67-85C0-DF018F48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50" y="0"/>
            <a:ext cx="574861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088" y="1131590"/>
            <a:ext cx="8623300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328201" y="95548"/>
            <a:ext cx="7128792" cy="11521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 Ao “Salvar” o cabeçalho, habilitará a tela de itens para inserção;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Feito isso basta adicionar os itens que desejar e depois confirmar a nota.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0" y="267494"/>
            <a:ext cx="11620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Pedido de  Funcionário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328201" y="95548"/>
            <a:ext cx="7128792" cy="11521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 Ao “Salvar” o(s) produto(s), habilitará a tela de liberações solicitadas, conforme imagem;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Será encaminhado um </a:t>
            </a:r>
            <a:r>
              <a:rPr lang="pt-BR" dirty="0" err="1"/>
              <a:t>email</a:t>
            </a:r>
            <a:r>
              <a:rPr lang="pt-BR" dirty="0"/>
              <a:t> para </a:t>
            </a:r>
            <a:r>
              <a:rPr lang="pt-BR"/>
              <a:t>o liberador;</a:t>
            </a: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/>
              <a:t> Caso ocorra algum erro ou não liberação, favor entrar em contato com o liberador selecionado.</a:t>
            </a:r>
          </a:p>
        </p:txBody>
      </p:sp>
      <p:sp>
        <p:nvSpPr>
          <p:cNvPr id="12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Pedido de  Funcionário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0C65A8-16C2-4721-A4E6-D686F54B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67941"/>
            <a:ext cx="7715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323528" y="4731990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6154"/>
          <a:stretch/>
        </p:blipFill>
        <p:spPr bwMode="auto">
          <a:xfrm>
            <a:off x="347938" y="51471"/>
            <a:ext cx="586669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ítulo 3"/>
          <p:cNvSpPr>
            <a:spLocks noGrp="1"/>
          </p:cNvSpPr>
          <p:nvPr>
            <p:ph type="title"/>
          </p:nvPr>
        </p:nvSpPr>
        <p:spPr>
          <a:xfrm>
            <a:off x="-37771" y="0"/>
            <a:ext cx="360039" cy="5143500"/>
          </a:xfrm>
        </p:spPr>
        <p:txBody>
          <a:bodyPr vert="vert270"/>
          <a:lstStyle/>
          <a:p>
            <a:pPr algn="ctr"/>
            <a:r>
              <a:rPr lang="pt-BR" sz="2000" dirty="0"/>
              <a:t>Pedido de  Funcionário</a:t>
            </a:r>
          </a:p>
        </p:txBody>
      </p:sp>
      <p:sp>
        <p:nvSpPr>
          <p:cNvPr id="11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5724128" y="1563638"/>
            <a:ext cx="3419872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 Caso queira acompanhar o pedido basta anotar o pedido original e entrar em: </a:t>
            </a:r>
          </a:p>
          <a:p>
            <a:r>
              <a:rPr lang="pt-BR" dirty="0"/>
              <a:t>visualizador.editorainovacao.com.br e filtrar pelo pedido original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-36512" y="6031"/>
            <a:ext cx="9217024" cy="379722"/>
          </a:xfrm>
        </p:spPr>
        <p:txBody>
          <a:bodyPr/>
          <a:lstStyle/>
          <a:p>
            <a:pPr algn="ctr"/>
            <a:r>
              <a:rPr lang="pt-BR" dirty="0"/>
              <a:t>Pedido de  Funcionário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Julho/ 2017</a:t>
            </a:r>
          </a:p>
        </p:txBody>
      </p:sp>
      <p:sp>
        <p:nvSpPr>
          <p:cNvPr id="14" name="Espaço Reservado para Conteúdo 9"/>
          <p:cNvSpPr txBox="1">
            <a:spLocks/>
          </p:cNvSpPr>
          <p:nvPr/>
        </p:nvSpPr>
        <p:spPr>
          <a:xfrm>
            <a:off x="2843808" y="1131590"/>
            <a:ext cx="3744416" cy="654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4800" noProof="0" dirty="0">
                <a:latin typeface="Berlin Sans FB" panose="020E0602020502020306" pitchFamily="34" charset="0"/>
              </a:rPr>
              <a:t>Dúvidas?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3528" y="4803998"/>
            <a:ext cx="1512168" cy="33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9"/>
          <p:cNvSpPr txBox="1">
            <a:spLocks/>
          </p:cNvSpPr>
          <p:nvPr/>
        </p:nvSpPr>
        <p:spPr>
          <a:xfrm>
            <a:off x="395536" y="2004070"/>
            <a:ext cx="8454008" cy="171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pt-BR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Responsável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Rafael Turra (Analista de Sistemas)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Vanderlei Dultra (Assistente de TI)</a:t>
            </a:r>
            <a:endParaRPr lang="pt-BR" dirty="0"/>
          </a:p>
        </p:txBody>
      </p:sp>
      <p:sp>
        <p:nvSpPr>
          <p:cNvPr id="16" name="Espaço Reservado para Conteúdo 9"/>
          <p:cNvSpPr txBox="1">
            <a:spLocks/>
          </p:cNvSpPr>
          <p:nvPr/>
        </p:nvSpPr>
        <p:spPr>
          <a:xfrm>
            <a:off x="374848" y="3795886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Berlin Sans FB" panose="020E0602020502020306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Base de conhecimento: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sz="1400" dirty="0"/>
              <a:t>http://help.editorainovacao.com.br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244</Words>
  <Application>Microsoft Office PowerPoint</Application>
  <PresentationFormat>Apresentação na tela (16:9)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Berlin Sans FB</vt:lpstr>
      <vt:lpstr>Calibri</vt:lpstr>
      <vt:lpstr>Tema do Office</vt:lpstr>
      <vt:lpstr>Apresentação do PowerPoint</vt:lpstr>
      <vt:lpstr>Apresentação do PowerPoint</vt:lpstr>
      <vt:lpstr>Pedido de  Funcionário</vt:lpstr>
      <vt:lpstr>Pedido de  Funcionário</vt:lpstr>
      <vt:lpstr>Pedido de  Funcionário</vt:lpstr>
      <vt:lpstr>Pedido de  Funcionário</vt:lpstr>
      <vt:lpstr>Pedido de  Funcionário</vt:lpstr>
      <vt:lpstr>Pedido de  Funcionário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Rafael Turra</cp:lastModifiedBy>
  <cp:revision>791</cp:revision>
  <dcterms:created xsi:type="dcterms:W3CDTF">2016-02-03T17:57:54Z</dcterms:created>
  <dcterms:modified xsi:type="dcterms:W3CDTF">2017-07-24T13:36:37Z</dcterms:modified>
</cp:coreProperties>
</file>