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4"/>
  </p:sldMasterIdLst>
  <p:notesMasterIdLst>
    <p:notesMasterId r:id="rId9"/>
  </p:notesMasterIdLst>
  <p:sldIdLst>
    <p:sldId id="325" r:id="rId5"/>
    <p:sldId id="259" r:id="rId6"/>
    <p:sldId id="29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AE"/>
    <a:srgbClr val="059046"/>
    <a:srgbClr val="0064D5"/>
    <a:srgbClr val="00329B"/>
    <a:srgbClr val="00263E"/>
    <a:srgbClr val="FFFFFF"/>
    <a:srgbClr val="36E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5026C-49C8-41E6-B093-89EC5A570F19}" v="16" dt="2024-02-23T19:37:49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0"/>
    <p:restoredTop sz="94630"/>
  </p:normalViewPr>
  <p:slideViewPr>
    <p:cSldViewPr snapToGrid="0" snapToObjects="1">
      <p:cViewPr varScale="1">
        <p:scale>
          <a:sx n="79" d="100"/>
          <a:sy n="79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38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França Novais" userId="63353f35-4066-4760-8e84-123238a600c5" providerId="ADAL" clId="{4F95026C-49C8-41E6-B093-89EC5A570F19}"/>
    <pc:docChg chg="undo custSel addSld modSld">
      <pc:chgData name="Isabela França Novais" userId="63353f35-4066-4760-8e84-123238a600c5" providerId="ADAL" clId="{4F95026C-49C8-41E6-B093-89EC5A570F19}" dt="2024-02-23T19:55:02.692" v="945" actId="27636"/>
      <pc:docMkLst>
        <pc:docMk/>
      </pc:docMkLst>
      <pc:sldChg chg="addSp delSp modSp mod">
        <pc:chgData name="Isabela França Novais" userId="63353f35-4066-4760-8e84-123238a600c5" providerId="ADAL" clId="{4F95026C-49C8-41E6-B093-89EC5A570F19}" dt="2024-02-23T19:38:44.929" v="943" actId="27636"/>
        <pc:sldMkLst>
          <pc:docMk/>
          <pc:sldMk cId="793858000" sldId="259"/>
        </pc:sldMkLst>
        <pc:spChg chg="mod">
          <ac:chgData name="Isabela França Novais" userId="63353f35-4066-4760-8e84-123238a600c5" providerId="ADAL" clId="{4F95026C-49C8-41E6-B093-89EC5A570F19}" dt="2024-02-23T19:28:29.199" v="928" actId="20577"/>
          <ac:spMkLst>
            <pc:docMk/>
            <pc:sldMk cId="793858000" sldId="259"/>
            <ac:spMk id="2" creationId="{82DD43D2-A80C-4B49-9153-52979357B42D}"/>
          </ac:spMkLst>
        </pc:spChg>
        <pc:spChg chg="mod">
          <ac:chgData name="Isabela França Novais" userId="63353f35-4066-4760-8e84-123238a600c5" providerId="ADAL" clId="{4F95026C-49C8-41E6-B093-89EC5A570F19}" dt="2024-02-23T19:38:44.929" v="943" actId="27636"/>
          <ac:spMkLst>
            <pc:docMk/>
            <pc:sldMk cId="793858000" sldId="259"/>
            <ac:spMk id="3" creationId="{864021CB-053C-2C43-927A-06ED34787EE9}"/>
          </ac:spMkLst>
        </pc:spChg>
        <pc:picChg chg="add del mod">
          <ac:chgData name="Isabela França Novais" userId="63353f35-4066-4760-8e84-123238a600c5" providerId="ADAL" clId="{4F95026C-49C8-41E6-B093-89EC5A570F19}" dt="2024-02-23T19:37:11.248" v="934" actId="478"/>
          <ac:picMkLst>
            <pc:docMk/>
            <pc:sldMk cId="793858000" sldId="259"/>
            <ac:picMk id="4" creationId="{77D7AF92-EE22-1F07-F933-A525AC240380}"/>
          </ac:picMkLst>
        </pc:picChg>
        <pc:picChg chg="add mod">
          <ac:chgData name="Isabela França Novais" userId="63353f35-4066-4760-8e84-123238a600c5" providerId="ADAL" clId="{4F95026C-49C8-41E6-B093-89EC5A570F19}" dt="2024-02-23T19:38:38.416" v="941" actId="14100"/>
          <ac:picMkLst>
            <pc:docMk/>
            <pc:sldMk cId="793858000" sldId="259"/>
            <ac:picMk id="5" creationId="{7A3E01EE-B08D-C5A2-EEA8-68DED0137839}"/>
          </ac:picMkLst>
        </pc:picChg>
      </pc:sldChg>
      <pc:sldChg chg="addSp delSp modSp mod">
        <pc:chgData name="Isabela França Novais" userId="63353f35-4066-4760-8e84-123238a600c5" providerId="ADAL" clId="{4F95026C-49C8-41E6-B093-89EC5A570F19}" dt="2024-02-23T19:55:02.692" v="945" actId="27636"/>
        <pc:sldMkLst>
          <pc:docMk/>
          <pc:sldMk cId="2799140970" sldId="292"/>
        </pc:sldMkLst>
        <pc:spChg chg="mod">
          <ac:chgData name="Isabela França Novais" userId="63353f35-4066-4760-8e84-123238a600c5" providerId="ADAL" clId="{4F95026C-49C8-41E6-B093-89EC5A570F19}" dt="2024-02-23T19:55:02.692" v="945" actId="27636"/>
          <ac:spMkLst>
            <pc:docMk/>
            <pc:sldMk cId="2799140970" sldId="292"/>
            <ac:spMk id="3" creationId="{5DEFA755-286A-764A-84D1-E653D7A99081}"/>
          </ac:spMkLst>
        </pc:spChg>
        <pc:graphicFrameChg chg="add mod">
          <ac:chgData name="Isabela França Novais" userId="63353f35-4066-4760-8e84-123238a600c5" providerId="ADAL" clId="{4F95026C-49C8-41E6-B093-89EC5A570F19}" dt="2024-02-23T11:59:24.809" v="518"/>
          <ac:graphicFrameMkLst>
            <pc:docMk/>
            <pc:sldMk cId="2799140970" sldId="292"/>
            <ac:graphicFrameMk id="5" creationId="{BF14DE03-1859-DDB4-7FFE-DF87C9B478C5}"/>
          </ac:graphicFrameMkLst>
        </pc:graphicFrameChg>
        <pc:picChg chg="add mod">
          <ac:chgData name="Isabela França Novais" userId="63353f35-4066-4760-8e84-123238a600c5" providerId="ADAL" clId="{4F95026C-49C8-41E6-B093-89EC5A570F19}" dt="2024-02-23T12:38:18.314" v="538" actId="1076"/>
          <ac:picMkLst>
            <pc:docMk/>
            <pc:sldMk cId="2799140970" sldId="292"/>
            <ac:picMk id="7" creationId="{FC571452-A9F1-7B9D-C3DF-77F7F3D44391}"/>
          </ac:picMkLst>
        </pc:picChg>
        <pc:picChg chg="del mod">
          <ac:chgData name="Isabela França Novais" userId="63353f35-4066-4760-8e84-123238a600c5" providerId="ADAL" clId="{4F95026C-49C8-41E6-B093-89EC5A570F19}" dt="2024-02-23T12:41:27.740" v="543" actId="478"/>
          <ac:picMkLst>
            <pc:docMk/>
            <pc:sldMk cId="2799140970" sldId="292"/>
            <ac:picMk id="8" creationId="{7D329015-47C4-8DFC-E439-9DD8A4E1484A}"/>
          </ac:picMkLst>
        </pc:picChg>
        <pc:picChg chg="add mod">
          <ac:chgData name="Isabela França Novais" userId="63353f35-4066-4760-8e84-123238a600c5" providerId="ADAL" clId="{4F95026C-49C8-41E6-B093-89EC5A570F19}" dt="2024-02-23T12:58:06.512" v="779" actId="1076"/>
          <ac:picMkLst>
            <pc:docMk/>
            <pc:sldMk cId="2799140970" sldId="292"/>
            <ac:picMk id="9" creationId="{B2596D32-B035-33C2-9A17-6B85DFADFD13}"/>
          </ac:picMkLst>
        </pc:picChg>
        <pc:cxnChg chg="add mod">
          <ac:chgData name="Isabela França Novais" userId="63353f35-4066-4760-8e84-123238a600c5" providerId="ADAL" clId="{4F95026C-49C8-41E6-B093-89EC5A570F19}" dt="2024-02-23T12:47:14.129" v="778" actId="208"/>
          <ac:cxnSpMkLst>
            <pc:docMk/>
            <pc:sldMk cId="2799140970" sldId="292"/>
            <ac:cxnSpMk id="11" creationId="{818DBF56-8232-2C80-8030-452A36800BC8}"/>
          </ac:cxnSpMkLst>
        </pc:cxnChg>
      </pc:sldChg>
      <pc:sldChg chg="addSp delSp modSp mod">
        <pc:chgData name="Isabela França Novais" userId="63353f35-4066-4760-8e84-123238a600c5" providerId="ADAL" clId="{4F95026C-49C8-41E6-B093-89EC5A570F19}" dt="2024-02-23T13:35:26.178" v="909" actId="20577"/>
        <pc:sldMkLst>
          <pc:docMk/>
          <pc:sldMk cId="2020592173" sldId="326"/>
        </pc:sldMkLst>
        <pc:spChg chg="mod">
          <ac:chgData name="Isabela França Novais" userId="63353f35-4066-4760-8e84-123238a600c5" providerId="ADAL" clId="{4F95026C-49C8-41E6-B093-89EC5A570F19}" dt="2024-02-23T13:35:26.178" v="909" actId="20577"/>
          <ac:spMkLst>
            <pc:docMk/>
            <pc:sldMk cId="2020592173" sldId="326"/>
            <ac:spMk id="3" creationId="{F70009D2-9B34-CC98-85A8-78BC3F1C8ECF}"/>
          </ac:spMkLst>
        </pc:spChg>
        <pc:graphicFrameChg chg="add mod">
          <ac:chgData name="Isabela França Novais" userId="63353f35-4066-4760-8e84-123238a600c5" providerId="ADAL" clId="{4F95026C-49C8-41E6-B093-89EC5A570F19}" dt="2024-02-23T13:33:08.671" v="813"/>
          <ac:graphicFrameMkLst>
            <pc:docMk/>
            <pc:sldMk cId="2020592173" sldId="326"/>
            <ac:graphicFrameMk id="7" creationId="{A8DF65FE-D096-ABF2-9062-0CC0AD0602EB}"/>
          </ac:graphicFrameMkLst>
        </pc:graphicFrameChg>
        <pc:picChg chg="del">
          <ac:chgData name="Isabela França Novais" userId="63353f35-4066-4760-8e84-123238a600c5" providerId="ADAL" clId="{4F95026C-49C8-41E6-B093-89EC5A570F19}" dt="2024-02-23T13:33:04.387" v="811" actId="478"/>
          <ac:picMkLst>
            <pc:docMk/>
            <pc:sldMk cId="2020592173" sldId="326"/>
            <ac:picMk id="5" creationId="{B0EA6C75-A895-2DE8-12BA-EA07FF06F634}"/>
          </ac:picMkLst>
        </pc:picChg>
        <pc:picChg chg="add mod">
          <ac:chgData name="Isabela França Novais" userId="63353f35-4066-4760-8e84-123238a600c5" providerId="ADAL" clId="{4F95026C-49C8-41E6-B093-89EC5A570F19}" dt="2024-02-23T13:33:25.362" v="822" actId="1076"/>
          <ac:picMkLst>
            <pc:docMk/>
            <pc:sldMk cId="2020592173" sldId="326"/>
            <ac:picMk id="8" creationId="{3B76768E-BBD7-EE7C-D1E3-E6C97A055C95}"/>
          </ac:picMkLst>
        </pc:picChg>
      </pc:sldChg>
      <pc:sldChg chg="addSp delSp modSp add mod">
        <pc:chgData name="Isabela França Novais" userId="63353f35-4066-4760-8e84-123238a600c5" providerId="ADAL" clId="{4F95026C-49C8-41E6-B093-89EC5A570F19}" dt="2024-02-23T11:45:13.123" v="409" actId="207"/>
        <pc:sldMkLst>
          <pc:docMk/>
          <pc:sldMk cId="1939475523" sldId="327"/>
        </pc:sldMkLst>
        <pc:spChg chg="mod">
          <ac:chgData name="Isabela França Novais" userId="63353f35-4066-4760-8e84-123238a600c5" providerId="ADAL" clId="{4F95026C-49C8-41E6-B093-89EC5A570F19}" dt="2024-02-23T11:45:13.123" v="409" actId="207"/>
          <ac:spMkLst>
            <pc:docMk/>
            <pc:sldMk cId="1939475523" sldId="327"/>
            <ac:spMk id="2" creationId="{3F3B8CFB-A57F-A39D-0BFA-51485B6E6784}"/>
          </ac:spMkLst>
        </pc:spChg>
        <pc:spChg chg="mod">
          <ac:chgData name="Isabela França Novais" userId="63353f35-4066-4760-8e84-123238a600c5" providerId="ADAL" clId="{4F95026C-49C8-41E6-B093-89EC5A570F19}" dt="2024-02-21T12:03:49.859" v="390" actId="20577"/>
          <ac:spMkLst>
            <pc:docMk/>
            <pc:sldMk cId="1939475523" sldId="327"/>
            <ac:spMk id="3" creationId="{FEBD38C7-5509-4F2A-D42A-A6C53096DF8F}"/>
          </ac:spMkLst>
        </pc:spChg>
        <pc:picChg chg="del">
          <ac:chgData name="Isabela França Novais" userId="63353f35-4066-4760-8e84-123238a600c5" providerId="ADAL" clId="{4F95026C-49C8-41E6-B093-89EC5A570F19}" dt="2024-02-21T11:52:53.748" v="343" actId="478"/>
          <ac:picMkLst>
            <pc:docMk/>
            <pc:sldMk cId="1939475523" sldId="327"/>
            <ac:picMk id="5" creationId="{DAC0EC4A-BA7E-CDD3-B8C8-1F97CF2032D3}"/>
          </ac:picMkLst>
        </pc:picChg>
        <pc:picChg chg="add mod">
          <ac:chgData name="Isabela França Novais" userId="63353f35-4066-4760-8e84-123238a600c5" providerId="ADAL" clId="{4F95026C-49C8-41E6-B093-89EC5A570F19}" dt="2024-02-21T12:04:06.745" v="392" actId="14100"/>
          <ac:picMkLst>
            <pc:docMk/>
            <pc:sldMk cId="1939475523" sldId="327"/>
            <ac:picMk id="8" creationId="{06AE74BC-6F47-6C27-6EB8-B415E2655D4A}"/>
          </ac:picMkLst>
        </pc:picChg>
        <pc:picChg chg="add mod modCrop">
          <ac:chgData name="Isabela França Novais" userId="63353f35-4066-4760-8e84-123238a600c5" providerId="ADAL" clId="{4F95026C-49C8-41E6-B093-89EC5A570F19}" dt="2024-02-21T12:05:19.410" v="406" actId="14100"/>
          <ac:picMkLst>
            <pc:docMk/>
            <pc:sldMk cId="1939475523" sldId="327"/>
            <ac:picMk id="10" creationId="{6A62A25F-D2C0-904B-8015-C30E44881A6F}"/>
          </ac:picMkLst>
        </pc:picChg>
        <pc:picChg chg="add mod">
          <ac:chgData name="Isabela França Novais" userId="63353f35-4066-4760-8e84-123238a600c5" providerId="ADAL" clId="{4F95026C-49C8-41E6-B093-89EC5A570F19}" dt="2024-02-21T12:05:26.975" v="408" actId="1076"/>
          <ac:picMkLst>
            <pc:docMk/>
            <pc:sldMk cId="1939475523" sldId="327"/>
            <ac:picMk id="12" creationId="{4ECC08E9-03AC-2F2A-6A2A-89434F1577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2693F-1580-E24D-B077-1825E3FF4780}" type="datetimeFigureOut">
              <a:rPr lang="es-ES_tradnl" smtClean="0"/>
              <a:t>29/02/2024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5AF82-6363-1744-A897-60EE998BEFB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5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pertur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F52447-4AB4-0545-BD7F-587A0BDB2C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7" y="3811112"/>
            <a:ext cx="10481732" cy="24647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25" y="3953552"/>
            <a:ext cx="8180841" cy="6989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5925" y="4785829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3C3B72E-3493-4C41-834C-F980E177A80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315925" y="5660326"/>
            <a:ext cx="2593924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835767F-36AC-BD40-AFEE-92C0CB4EDAA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900648" y="5660326"/>
            <a:ext cx="2424567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DB60324-9FED-644A-9811-AC4C643934E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610601" y="5651656"/>
            <a:ext cx="2424567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3" name="Picture Placeholder 19">
            <a:extLst>
              <a:ext uri="{FF2B5EF4-FFF2-40B4-BE49-F238E27FC236}">
                <a16:creationId xmlns:a16="http://schemas.microsoft.com/office/drawing/2014/main" id="{9E966B57-975B-784B-AF9D-38D48D816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5625" b="5625"/>
          <a:stretch>
            <a:fillRect/>
          </a:stretch>
        </p:blipFill>
        <p:spPr>
          <a:xfrm>
            <a:off x="1095457" y="1049014"/>
            <a:ext cx="3400709" cy="6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93642"/>
            <a:ext cx="10515600" cy="182667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57269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9FA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154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r>
              <a:rPr lang="en-US"/>
              <a:t>caldenconsultoria.com</a:t>
            </a:r>
            <a:endParaRPr lang="es-ES_tradnl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endParaRPr lang="es-ES_tradnl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28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0011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eguntas y respue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130" y="3236875"/>
            <a:ext cx="3932237" cy="845762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22944C-07B7-0645-9F8E-5686D6C3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caldenconsultoria.com</a:t>
            </a:r>
            <a:endParaRPr lang="es-ES_tradnl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F381AE-5122-D546-BD88-BF994E57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30" y="2273714"/>
            <a:ext cx="3932237" cy="7262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791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63936" cy="62536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13491"/>
            <a:ext cx="5140598" cy="435549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810E7AB-F625-EA40-A2DD-7D079155968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63126" y="1513491"/>
            <a:ext cx="5140598" cy="435549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47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EA420D-44B5-B540-BE1A-AD6603C2AC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63936" cy="625366"/>
          </a:xfrm>
        </p:spPr>
        <p:txBody>
          <a:bodyPr anchor="b"/>
          <a:lstStyle>
            <a:lvl1pPr>
              <a:defRPr sz="3200">
                <a:solidFill>
                  <a:srgbClr val="009FA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9766"/>
            <a:ext cx="5140598" cy="4329222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810E7AB-F625-EA40-A2DD-7D079155968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63126" y="1539766"/>
            <a:ext cx="5140598" cy="4329222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466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Ap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F52447-4AB4-0545-BD7F-587A0BDB2C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7" y="3811112"/>
            <a:ext cx="10481732" cy="24647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25" y="3953552"/>
            <a:ext cx="8180841" cy="6989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5925" y="4785829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B854020-5A8A-824B-8615-013D5007C1F9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5106" y="1015113"/>
            <a:ext cx="4481239" cy="89180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3C3B72E-3493-4C41-834C-F980E177A80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315925" y="5660326"/>
            <a:ext cx="2593924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835767F-36AC-BD40-AFEE-92C0CB4EDAA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900648" y="5660326"/>
            <a:ext cx="2424567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DB60324-9FED-644A-9811-AC4C643934E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610601" y="5651656"/>
            <a:ext cx="2424567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742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pertur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9CE5CCD2-FE13-C84A-A4AB-A4C6416ABF38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0" y="-1"/>
            <a:ext cx="12192000" cy="685800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8" y="3429000"/>
            <a:ext cx="10447865" cy="27305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699" y="3716893"/>
            <a:ext cx="9420055" cy="6421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6701" y="4628941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92B9E8B-B3AB-F84D-B6DB-5DEF738DA8D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276701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5B71F2-33C3-284A-BA7E-03F8A6EA03D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981343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46335B-3B60-B049-9904-045868DE1E3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652509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4C80AAA-E2E9-7D49-AD1B-7E1021074F4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872068" y="938050"/>
            <a:ext cx="4705421" cy="12297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89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pertura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154B6C0-BC83-5D42-8C44-4E57835F555B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-1" y="-1"/>
            <a:ext cx="12191999" cy="686250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8" y="582163"/>
            <a:ext cx="5223933" cy="56936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25" y="2347666"/>
            <a:ext cx="4336219" cy="11495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5926" y="3577749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B854020-5A8A-824B-8615-013D5007C1F9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170906" y="1015113"/>
            <a:ext cx="4481239" cy="89180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3C3B72E-3493-4C41-834C-F980E177A80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315927" y="4629052"/>
            <a:ext cx="3869179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835767F-36AC-BD40-AFEE-92C0CB4EDAA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15927" y="4994177"/>
            <a:ext cx="3869179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DB60324-9FED-644A-9811-AC4C643934E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315927" y="5677349"/>
            <a:ext cx="3869179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2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pertura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9C167C-53A9-EB40-90FF-E07315FD8D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_tradnl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DD960AF-BC92-A849-9239-C9DD14D6DF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0212" y="563562"/>
            <a:ext cx="4220428" cy="5656263"/>
          </a:xfrm>
        </p:spPr>
        <p:txBody>
          <a:bodyPr/>
          <a:lstStyle/>
          <a:p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1" y="2279431"/>
            <a:ext cx="3564988" cy="11495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962" y="3684068"/>
            <a:ext cx="3059918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63E"/>
                </a:solidFill>
              </a:defRPr>
            </a:lvl1pPr>
          </a:lstStyle>
          <a:p>
            <a:endParaRPr lang="es-ES_tradnl" dirty="0">
              <a:solidFill>
                <a:srgbClr val="00263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893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53506"/>
            <a:ext cx="9144000" cy="608114"/>
          </a:xfrm>
        </p:spPr>
        <p:txBody>
          <a:bodyPr anchor="b"/>
          <a:lstStyle>
            <a:lvl1pPr algn="l">
              <a:defRPr sz="3000" b="1" i="0">
                <a:latin typeface="+mn-lt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354911"/>
            <a:ext cx="9144000" cy="3134032"/>
          </a:xfrm>
        </p:spPr>
        <p:txBody>
          <a:bodyPr/>
          <a:lstStyle>
            <a:lvl1pPr marL="0" indent="0" algn="l">
              <a:buNone/>
              <a:defRPr sz="2400" b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solidFill>
                  <a:srgbClr val="009FAE"/>
                </a:solidFill>
                <a:latin typeface="+mn-lt"/>
              </a:defRPr>
            </a:lvl1pPr>
          </a:lstStyle>
          <a:p>
            <a:r>
              <a:rPr lang="en-US"/>
              <a:t>caldenconsultoria.com</a:t>
            </a:r>
            <a:endParaRPr lang="es-ES_tradnl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+mn-lt"/>
              </a:defRPr>
            </a:lvl1pPr>
          </a:lstStyle>
          <a:p>
            <a:endParaRPr lang="es-ES_tradnl" dirty="0">
              <a:solidFill>
                <a:srgbClr val="009FAE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solidFill>
                  <a:srgbClr val="009FAE"/>
                </a:solidFill>
                <a:latin typeface="+mn-lt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953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8" y="3429000"/>
            <a:ext cx="10447865" cy="27305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700" y="3716893"/>
            <a:ext cx="6530114" cy="6421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6702" y="4628941"/>
            <a:ext cx="3560770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92B9E8B-B3AB-F84D-B6DB-5DEF738DA8D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276701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5B71F2-33C3-284A-BA7E-03F8A6EA03D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981343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46335B-3B60-B049-9904-045868DE1E3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652509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246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0222B9-20C4-9E46-87D3-BC5EF89479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84084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9" y="4656084"/>
            <a:ext cx="2663660" cy="991752"/>
          </a:xfrm>
        </p:spPr>
        <p:txBody>
          <a:bodyPr anchor="b"/>
          <a:lstStyle>
            <a:lvl1pPr>
              <a:defRPr sz="1400" b="1"/>
            </a:lvl1pPr>
          </a:lstStyle>
          <a:p>
            <a:r>
              <a:rPr lang="en-GB" dirty="0"/>
              <a:t>Autor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8A86924-1C81-824D-A005-95F81F9A8F31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855381" y="2621283"/>
            <a:ext cx="4481239" cy="89180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99C086-CB26-554A-AB29-5FEF8F2B82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612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noProof="0" dirty="0"/>
              <a:t>Temario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26352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845F1B8-3B39-FE41-9740-6BE7776CE9C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9789" y="2220034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7EDAF4C-0709-3742-B5FC-45344CEF173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9789" y="2976779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4468465-ECAA-1343-A517-6DA925E987A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39789" y="3681194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E7871A3-9377-2741-8EB3-B1E25670D0C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9789" y="4374876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B0CC4D1-06E7-DD43-A0E9-F7293DEE848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9789" y="5131621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68DC171-879F-A742-8679-9196C67A7CD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213722" y="1526352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F470106-C570-9D4A-B746-4361A116DA17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213722" y="2220034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FA4BA06-4057-BB40-BBE0-34357B33B403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6213722" y="2976779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4C2365A-FA0C-D749-9336-E598E2164771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6213722" y="3681194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AF357B5-C335-9E46-8297-A8F94F1D4F6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6213722" y="4374876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5963B269-1465-F942-9B74-B16C15A935C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6213722" y="5131621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44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321E7E-F49C-F14F-B342-DE688CF4FB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013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r>
              <a:rPr lang="en-US"/>
              <a:t>caldenconsultoria.com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endParaRPr lang="es-ES_tradnl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2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E0916A-E726-6843-8C6B-17179861E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508"/>
            <a:ext cx="5181600" cy="472045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6508"/>
            <a:ext cx="5181600" cy="47204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r>
              <a:rPr lang="en-US"/>
              <a:t>caldenconsultoria.com</a:t>
            </a:r>
            <a:endParaRPr lang="es-ES_tradnl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endParaRPr lang="es-ES_tradnl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8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D28D82-E97A-644C-AC03-5699145C41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883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913A1F-5F7C-0446-B4A6-12F491ACB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8269177" cy="5397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54149"/>
            <a:ext cx="10517188" cy="40532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106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89BDED-2B89-4347-9FA3-C9C1544A4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6275" y="0"/>
            <a:ext cx="77057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9" y="4656084"/>
            <a:ext cx="2663660" cy="991752"/>
          </a:xfrm>
        </p:spPr>
        <p:txBody>
          <a:bodyPr anchor="b"/>
          <a:lstStyle>
            <a:lvl1pPr>
              <a:defRPr sz="1400" b="1"/>
            </a:lvl1pPr>
          </a:lstStyle>
          <a:p>
            <a:r>
              <a:rPr lang="en-GB" dirty="0"/>
              <a:t>Autor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8A86924-1C81-824D-A005-95F81F9A8F31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855381" y="2086711"/>
            <a:ext cx="4481239" cy="24290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63E"/>
                </a:solidFill>
              </a:defRPr>
            </a:lvl1pPr>
          </a:lstStyle>
          <a:p>
            <a:endParaRPr lang="es-ES_tradnl" dirty="0">
              <a:solidFill>
                <a:srgbClr val="00263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FF81F-FF20-A240-93E9-133CAABA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6275" y="0"/>
            <a:ext cx="77057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541"/>
            <a:ext cx="5748283" cy="11495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1" y="3200178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8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rgbClr val="009FA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noProof="0"/>
              <a:t>caldenconsultoria.com</a:t>
            </a:r>
            <a:endParaRPr lang="pt-B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pt-BR" noProof="0">
              <a:solidFill>
                <a:srgbClr val="009FA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rgbClr val="009FA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FFA5CA-FD85-474A-8A39-0B085FA8429E}" type="slidenum">
              <a:rPr lang="pt-BR" noProof="0" smtClean="0"/>
              <a:pPr/>
              <a:t>‹nº›</a:t>
            </a:fld>
            <a:endParaRPr lang="pt-B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0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0" r:id="rId2"/>
    <p:sldLayoutId id="2147483705" r:id="rId3"/>
    <p:sldLayoutId id="2147483691" r:id="rId4"/>
    <p:sldLayoutId id="2147483693" r:id="rId5"/>
    <p:sldLayoutId id="2147483697" r:id="rId6"/>
    <p:sldLayoutId id="2147483686" r:id="rId7"/>
    <p:sldLayoutId id="2147483707" r:id="rId8"/>
    <p:sldLayoutId id="2147483672" r:id="rId9"/>
    <p:sldLayoutId id="2147483692" r:id="rId10"/>
    <p:sldLayoutId id="2147483694" r:id="rId11"/>
    <p:sldLayoutId id="2147483698" r:id="rId12"/>
    <p:sldLayoutId id="2147483716" r:id="rId13"/>
    <p:sldLayoutId id="2147483710" r:id="rId14"/>
    <p:sldLayoutId id="2147483711" r:id="rId15"/>
    <p:sldLayoutId id="2147483701" r:id="rId16"/>
    <p:sldLayoutId id="2147483678" r:id="rId17"/>
    <p:sldLayoutId id="2147483680" r:id="rId18"/>
    <p:sldLayoutId id="2147483708" r:id="rId19"/>
    <p:sldLayoutId id="2147483681" r:id="rId20"/>
    <p:sldLayoutId id="2147483685" r:id="rId2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00263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21BE28B-1733-4B47-91E0-4646BED1DE2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F27C4AD0-9753-6B4A-9214-FADA083698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85000"/>
          </a:blip>
          <a:srcRect l="-1" t="-1032" r="-293" b="-218"/>
          <a:stretch/>
        </p:blipFill>
        <p:spPr>
          <a:xfrm>
            <a:off x="1123167" y="3593367"/>
            <a:ext cx="7861299" cy="2894489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C26EA5-3B35-E442-8B98-0F41F53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pPr/>
              <a:t>1</a:t>
            </a:fld>
            <a:endParaRPr lang="es-ES_trad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0CE70E-B315-1A45-86F6-8446D64D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351" y="3879981"/>
            <a:ext cx="6948733" cy="1045979"/>
          </a:xfrm>
        </p:spPr>
        <p:txBody>
          <a:bodyPr>
            <a:normAutofit/>
          </a:bodyPr>
          <a:lstStyle/>
          <a:p>
            <a:r>
              <a:rPr lang="pt-BR" dirty="0"/>
              <a:t>Análise SE PADRE MIGUEL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26702-C856-6B45-8DDE-985BFEBB5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351" y="5305978"/>
            <a:ext cx="3067815" cy="36512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4F38EE6C-6552-2B4F-BCD4-309F142DC2A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/>
          <a:srcRect t="5625" b="5625"/>
          <a:stretch>
            <a:fillRect/>
          </a:stretch>
        </p:blipFill>
        <p:spPr>
          <a:xfrm>
            <a:off x="1123167" y="1049014"/>
            <a:ext cx="3400709" cy="67676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A2520C-50D6-BF4A-A138-603832A21C5B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428351" y="5944104"/>
            <a:ext cx="19454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995C07-FA85-0F40-97FB-FCF25892643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116894" y="5944104"/>
            <a:ext cx="181842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F78F6A-AF22-2941-9458-B4B9E607EF8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899358" y="5935434"/>
            <a:ext cx="1818425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44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43D2-A80C-4B49-9153-529793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885959" cy="6122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9FAE"/>
                </a:solidFill>
              </a:rPr>
              <a:t>Informações encaminhadas à DELOS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021CB-053C-2C43-927A-06ED34787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10147025" cy="5029200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b="0" dirty="0">
                <a:solidFill>
                  <a:schemeClr val="tx1"/>
                </a:solidFill>
                <a:latin typeface="+mn-lt"/>
              </a:rPr>
              <a:t>Subestação de Padre Miguel;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b="0" dirty="0">
                <a:solidFill>
                  <a:schemeClr val="tx1"/>
                </a:solidFill>
                <a:latin typeface="+mn-lt"/>
              </a:rPr>
              <a:t>Alimentadores a serem inventariados: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1600" b="0" dirty="0">
                <a:solidFill>
                  <a:schemeClr val="tx1"/>
                </a:solidFill>
                <a:latin typeface="+mn-lt"/>
              </a:rPr>
              <a:t>LDA MARCIANO;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1600" b="0" dirty="0">
                <a:solidFill>
                  <a:schemeClr val="tx1"/>
                </a:solidFill>
                <a:latin typeface="+mn-lt"/>
              </a:rPr>
              <a:t>LDA IMPERADOR;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1600" b="0" dirty="0">
                <a:solidFill>
                  <a:schemeClr val="tx1"/>
                </a:solidFill>
                <a:latin typeface="+mn-lt"/>
              </a:rPr>
              <a:t>LDA ALMEIDA;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1600" b="0" dirty="0">
                <a:solidFill>
                  <a:schemeClr val="tx1"/>
                </a:solidFill>
                <a:latin typeface="+mn-lt"/>
              </a:rPr>
              <a:t>LDA CAJAIBA.</a:t>
            </a:r>
            <a:endParaRPr lang="pt-BR" sz="1600" dirty="0">
              <a:latin typeface="+mn-lt"/>
            </a:endParaRP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Base FME extraída dia 16/02 para trechos e transformadores;</a:t>
            </a: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SE extraída da BDGD base LIGHT_SHP_01092023.</a:t>
            </a:r>
          </a:p>
          <a:p>
            <a:pPr lvl="1" algn="just">
              <a:lnSpc>
                <a:spcPct val="200000"/>
              </a:lnSpc>
            </a:pPr>
            <a:endParaRPr lang="pt-BR" sz="1600" dirty="0">
              <a:latin typeface="+mn-lt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4344077-2CB2-7741-9C67-1CEBBCBF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704D808-E444-A34B-9D8C-3ED9791C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2</a:t>
            </a:fld>
            <a:endParaRPr lang="es-ES_tradnl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0E906CB-AA4A-FC1A-839E-113E8C22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34" y="1225844"/>
            <a:ext cx="4414505" cy="49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3FF7-43F4-A049-9C99-2BA7EF68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7886700" cy="66760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9FAE"/>
                </a:solidFill>
              </a:rPr>
              <a:t>Transformadores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755-286A-764A-84D1-E653D7A9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5465"/>
            <a:ext cx="10931013" cy="4821499"/>
          </a:xfrm>
        </p:spPr>
        <p:txBody>
          <a:bodyPr>
            <a:normAutofit lnSpcReduction="10000"/>
          </a:bodyPr>
          <a:lstStyle/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r>
              <a:rPr lang="pt-BR" sz="1800" b="0">
                <a:solidFill>
                  <a:schemeClr val="tx1"/>
                </a:solidFill>
              </a:rPr>
              <a:t>Os </a:t>
            </a:r>
            <a:r>
              <a:rPr lang="pt-BR" sz="1800" b="0" dirty="0">
                <a:solidFill>
                  <a:schemeClr val="tx1"/>
                </a:solidFill>
              </a:rPr>
              <a:t>erros encontrados não afetam no cadastro dos atributos;</a:t>
            </a:r>
          </a:p>
          <a:p>
            <a:r>
              <a:rPr lang="pt-BR" sz="1800" b="0" dirty="0">
                <a:solidFill>
                  <a:schemeClr val="tx1"/>
                </a:solidFill>
              </a:rPr>
              <a:t>O mesmo transformador pode ter mais de um erro no cadastro; </a:t>
            </a:r>
          </a:p>
          <a:p>
            <a:r>
              <a:rPr lang="pt-BR" sz="1800" b="0" dirty="0">
                <a:solidFill>
                  <a:schemeClr val="tx1"/>
                </a:solidFill>
              </a:rPr>
              <a:t>Fotos fora do padrão estabelecido.</a:t>
            </a: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es-ES_tradnl" sz="1800" b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27BB-4A49-6F43-825C-2FC79FB4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9DF8-8686-3147-AE6A-A7AB0378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3</a:t>
            </a:fld>
            <a:endParaRPr lang="es-ES_tradnl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571452-A9F1-7B9D-C3DF-77F7F3D4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26" y="1289759"/>
            <a:ext cx="4584589" cy="27434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596D32-B035-33C2-9A17-6B85DFAD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36" y="1317333"/>
            <a:ext cx="4590686" cy="2755631"/>
          </a:xfrm>
          <a:prstGeom prst="rect">
            <a:avLst/>
          </a:prstGeom>
        </p:spPr>
      </p:pic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818DBF56-8232-2C80-8030-452A36800BC8}"/>
              </a:ext>
            </a:extLst>
          </p:cNvPr>
          <p:cNvCxnSpPr/>
          <p:nvPr/>
        </p:nvCxnSpPr>
        <p:spPr>
          <a:xfrm flipV="1">
            <a:off x="5661642" y="2397538"/>
            <a:ext cx="1139868" cy="595223"/>
          </a:xfrm>
          <a:prstGeom prst="curvedConnector3">
            <a:avLst/>
          </a:prstGeom>
          <a:ln>
            <a:solidFill>
              <a:srgbClr val="009F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06168-7DC9-3F48-B9D6-3B8663FF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361" y="6003461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00263E"/>
                </a:solidFill>
              </a:rPr>
              <a:t>caldenconsultoria.com</a:t>
            </a:r>
            <a:endParaRPr lang="es-ES_tradnl" dirty="0">
              <a:solidFill>
                <a:srgbClr val="00263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958A9-9717-0846-AF7B-A25E82FD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4</a:t>
            </a:fld>
            <a:endParaRPr lang="es-ES_tradnl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356F1DE-0CCF-3B49-B55E-FA501A159F2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972" r="717"/>
          <a:stretch/>
        </p:blipFill>
        <p:spPr>
          <a:xfrm>
            <a:off x="931963" y="3612553"/>
            <a:ext cx="2716622" cy="598714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D8B2F0-5177-8943-8BB6-1EC3A0DC645D}"/>
              </a:ext>
            </a:extLst>
          </p:cNvPr>
          <p:cNvSpPr txBox="1">
            <a:spLocks/>
          </p:cNvSpPr>
          <p:nvPr/>
        </p:nvSpPr>
        <p:spPr>
          <a:xfrm>
            <a:off x="931963" y="1441988"/>
            <a:ext cx="3215640" cy="378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DM Sans" pitchFamily="2" charset="77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rgbClr val="009FAE"/>
                </a:solidFill>
                <a:latin typeface="+mn-lt"/>
              </a:rPr>
              <a:t>Obrigada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BDA180-3398-6843-90FA-72C2A4FE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01" y="2108827"/>
            <a:ext cx="2663660" cy="1408814"/>
          </a:xfrm>
        </p:spPr>
        <p:txBody>
          <a:bodyPr>
            <a:normAutofit fontScale="90000"/>
          </a:bodyPr>
          <a:lstStyle/>
          <a:p>
            <a:r>
              <a:rPr lang="pt-BR" dirty="0"/>
              <a:t>Isabela França Novais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Diogo Mendes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Martín </a:t>
            </a:r>
            <a:r>
              <a:rPr lang="pt-BR" dirty="0" err="1"/>
              <a:t>Hunziker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2AEF6F7-A718-A649-8015-78F34744ED65}"/>
              </a:ext>
            </a:extLst>
          </p:cNvPr>
          <p:cNvSpPr txBox="1">
            <a:spLocks/>
          </p:cNvSpPr>
          <p:nvPr/>
        </p:nvSpPr>
        <p:spPr>
          <a:xfrm>
            <a:off x="3403188" y="4579781"/>
            <a:ext cx="2359278" cy="116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dirty="0"/>
              <a:t>ARGENTINA</a:t>
            </a:r>
            <a:br>
              <a:rPr lang="pt-BR" dirty="0"/>
            </a:br>
            <a:r>
              <a:rPr lang="pt-BR" sz="1200" b="0" dirty="0"/>
              <a:t>Padre Mariani esq. Tablada PD 17</a:t>
            </a:r>
            <a:br>
              <a:rPr lang="pt-BR" sz="1200" dirty="0"/>
            </a:br>
            <a:r>
              <a:rPr lang="pt-BR" sz="1200" b="0" dirty="0"/>
              <a:t>Villa Allende, Córdoba</a:t>
            </a:r>
            <a:br>
              <a:rPr lang="pt-BR" sz="1200" dirty="0"/>
            </a:br>
            <a:r>
              <a:rPr lang="pt-BR" sz="1200" b="0" dirty="0"/>
              <a:t>+ 54 351 7000 717</a:t>
            </a:r>
            <a:endParaRPr lang="pt-BR" sz="12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4CD2D3A-90A2-3946-9F84-98028062D608}"/>
              </a:ext>
            </a:extLst>
          </p:cNvPr>
          <p:cNvSpPr txBox="1">
            <a:spLocks/>
          </p:cNvSpPr>
          <p:nvPr/>
        </p:nvSpPr>
        <p:spPr>
          <a:xfrm>
            <a:off x="1043911" y="4579781"/>
            <a:ext cx="2359277" cy="116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dirty="0"/>
              <a:t>Brasil</a:t>
            </a:r>
          </a:p>
          <a:p>
            <a:pPr>
              <a:lnSpc>
                <a:spcPct val="100000"/>
              </a:lnSpc>
            </a:pPr>
            <a:r>
              <a:rPr lang="pt-BR" sz="1200" b="0" dirty="0"/>
              <a:t>Rua Nilo Peçanha 80.</a:t>
            </a:r>
            <a:br>
              <a:rPr lang="pt-BR" sz="1200" dirty="0"/>
            </a:br>
            <a:r>
              <a:rPr lang="pt-BR" sz="1200" b="0"/>
              <a:t>Sala 606 Niterói, RJ</a:t>
            </a:r>
            <a:br>
              <a:rPr lang="pt-BR" sz="1200"/>
            </a:br>
            <a:r>
              <a:rPr lang="pt-BR" sz="1200" b="0"/>
              <a:t>+ 55 21 3005 3037</a:t>
            </a:r>
            <a:endParaRPr lang="pt-BR" sz="12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9933E4A-5023-124B-9BB6-045FA8CAAACA}"/>
              </a:ext>
            </a:extLst>
          </p:cNvPr>
          <p:cNvSpPr txBox="1">
            <a:spLocks/>
          </p:cNvSpPr>
          <p:nvPr/>
        </p:nvSpPr>
        <p:spPr>
          <a:xfrm>
            <a:off x="6336531" y="4579779"/>
            <a:ext cx="2359276" cy="116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/>
              <a:t>Perú</a:t>
            </a:r>
          </a:p>
          <a:p>
            <a:pPr>
              <a:lnSpc>
                <a:spcPct val="100000"/>
              </a:lnSpc>
            </a:pPr>
            <a:r>
              <a:rPr lang="pt-BR" sz="1200" b="0"/>
              <a:t>Av. Santa Cruz 381, Piso 5, Miraflores, Lima, Perú</a:t>
            </a:r>
            <a:br>
              <a:rPr lang="pt-BR" sz="1200" b="0"/>
            </a:br>
            <a:r>
              <a:rPr lang="pt-BR" sz="1200" b="0"/>
              <a:t>+ 511 641 9272</a:t>
            </a:r>
            <a:endParaRPr lang="pt-BR" sz="12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EB5FF3-A9FD-7C46-A6AC-613F621327A1}"/>
              </a:ext>
            </a:extLst>
          </p:cNvPr>
          <p:cNvSpPr txBox="1">
            <a:spLocks/>
          </p:cNvSpPr>
          <p:nvPr/>
        </p:nvSpPr>
        <p:spPr>
          <a:xfrm>
            <a:off x="8974204" y="4579779"/>
            <a:ext cx="2359276" cy="116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/>
              <a:t>España</a:t>
            </a:r>
          </a:p>
          <a:p>
            <a:pPr>
              <a:lnSpc>
                <a:spcPct val="100000"/>
              </a:lnSpc>
            </a:pPr>
            <a:r>
              <a:rPr lang="pt-BR" sz="1200" b="0"/>
              <a:t>Av. Maestro Rodrigo No. 88​</a:t>
            </a:r>
          </a:p>
          <a:p>
            <a:pPr>
              <a:lnSpc>
                <a:spcPct val="100000"/>
              </a:lnSpc>
            </a:pPr>
            <a:r>
              <a:rPr lang="pt-BR" sz="1200" b="0"/>
              <a:t>Valencia, España​</a:t>
            </a:r>
          </a:p>
          <a:p>
            <a:pPr>
              <a:lnSpc>
                <a:spcPct val="100000"/>
              </a:lnSpc>
            </a:pPr>
            <a:r>
              <a:rPr lang="pt-BR" sz="1200" b="0"/>
              <a:t>+ 34 664 89 68 15​</a:t>
            </a:r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426716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2">
      <a:dk1>
        <a:srgbClr val="00263C"/>
      </a:dk1>
      <a:lt1>
        <a:srgbClr val="FFFFFF"/>
      </a:lt1>
      <a:dk2>
        <a:srgbClr val="18A0AE"/>
      </a:dk2>
      <a:lt2>
        <a:srgbClr val="E6E6E6"/>
      </a:lt2>
      <a:accent1>
        <a:srgbClr val="059046"/>
      </a:accent1>
      <a:accent2>
        <a:srgbClr val="EC9533"/>
      </a:accent2>
      <a:accent3>
        <a:srgbClr val="0058FF"/>
      </a:accent3>
      <a:accent4>
        <a:srgbClr val="E95445"/>
      </a:accent4>
      <a:accent5>
        <a:srgbClr val="002B7F"/>
      </a:accent5>
      <a:accent6>
        <a:srgbClr val="FFC000"/>
      </a:accent6>
      <a:hlink>
        <a:srgbClr val="0058FF"/>
      </a:hlink>
      <a:folHlink>
        <a:srgbClr val="0058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4cdd9f-906e-4e7d-a87f-1ed05299a227">
      <Terms xmlns="http://schemas.microsoft.com/office/infopath/2007/PartnerControls"/>
    </lcf76f155ced4ddcb4097134ff3c332f>
    <TaxCatchAll xmlns="312c8a7b-0d10-4575-9fde-b02817fb0a7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C91C59AAA3C40B8C3F8291AEB470B" ma:contentTypeVersion="14" ma:contentTypeDescription="Create a new document." ma:contentTypeScope="" ma:versionID="5bceb1779332459bd0371df391aaabb1">
  <xsd:schema xmlns:xsd="http://www.w3.org/2001/XMLSchema" xmlns:xs="http://www.w3.org/2001/XMLSchema" xmlns:p="http://schemas.microsoft.com/office/2006/metadata/properties" xmlns:ns2="f74cdd9f-906e-4e7d-a87f-1ed05299a227" xmlns:ns3="312c8a7b-0d10-4575-9fde-b02817fb0a7a" targetNamespace="http://schemas.microsoft.com/office/2006/metadata/properties" ma:root="true" ma:fieldsID="f3645a025343f085b05f094ab736786c" ns2:_="" ns3:_="">
    <xsd:import namespace="f74cdd9f-906e-4e7d-a87f-1ed05299a227"/>
    <xsd:import namespace="312c8a7b-0d10-4575-9fde-b02817fb0a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cdd9f-906e-4e7d-a87f-1ed05299a2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a8624bd-f9c4-4953-a0ad-16555b58a4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c8a7b-0d10-4575-9fde-b02817fb0a7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a8a9a8a0-b41f-488a-90bd-ee43250dc21b}" ma:internalName="TaxCatchAll" ma:showField="CatchAllData" ma:web="312c8a7b-0d10-4575-9fde-b02817fb0a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6BACCF-6D5B-4E65-B499-C5286275A2BD}">
  <ds:schemaRefs>
    <ds:schemaRef ds:uri="http://schemas.microsoft.com/office/2006/metadata/properties"/>
    <ds:schemaRef ds:uri="http://schemas.microsoft.com/office/infopath/2007/PartnerControls"/>
    <ds:schemaRef ds:uri="bec0ef55-c12b-4370-b19d-e989ab63482b"/>
    <ds:schemaRef ds:uri="f74cdd9f-906e-4e7d-a87f-1ed05299a227"/>
    <ds:schemaRef ds:uri="312c8a7b-0d10-4575-9fde-b02817fb0a7a"/>
  </ds:schemaRefs>
</ds:datastoreItem>
</file>

<file path=customXml/itemProps2.xml><?xml version="1.0" encoding="utf-8"?>
<ds:datastoreItem xmlns:ds="http://schemas.openxmlformats.org/officeDocument/2006/customXml" ds:itemID="{ACE3D08C-80E8-4AF8-9E39-B9FDF3CCEA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8CF751-BD33-4CF9-9CD4-8CEAF3A89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cdd9f-906e-4e7d-a87f-1ed05299a227"/>
    <ds:schemaRef ds:uri="312c8a7b-0d10-4575-9fde-b02817fb0a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10114</TotalTime>
  <Words>185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Análise SE PADRE MIGUEL</vt:lpstr>
      <vt:lpstr>Informações encaminhadas à DELOS</vt:lpstr>
      <vt:lpstr>Transformadores</vt:lpstr>
      <vt:lpstr>Isabela França Novais  Diogo Mendes  Martín Hunziker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Ariel Gómez</dc:creator>
  <cp:lastModifiedBy>Isabela França Novais</cp:lastModifiedBy>
  <cp:revision>113</cp:revision>
  <dcterms:created xsi:type="dcterms:W3CDTF">2023-04-19T10:18:39Z</dcterms:created>
  <dcterms:modified xsi:type="dcterms:W3CDTF">2024-02-29T16:33:41Z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0x010100259C91C59AAA3C40B8C3F8291AEB470B</vt:lpwstr>
  </property>
  <property fmtid="{D5CDD505-2E9C-101B-9397-08002B2CF9AE}" pid="3" name="MediaServiceImageTags">
    <vt:lpwstr/>
  </property>
</Properties>
</file>