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3"/>
  </p:notesMasterIdLst>
  <p:sldIdLst>
    <p:sldId id="274" r:id="rId6"/>
    <p:sldId id="257" r:id="rId7"/>
    <p:sldId id="273" r:id="rId8"/>
    <p:sldId id="276" r:id="rId9"/>
    <p:sldId id="264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BBB"/>
    <a:srgbClr val="DE3D02"/>
    <a:srgbClr val="019893"/>
    <a:srgbClr val="0054A6"/>
    <a:srgbClr val="003399"/>
    <a:srgbClr val="00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3" autoAdjust="0"/>
    <p:restoredTop sz="72979" autoAdjust="0"/>
  </p:normalViewPr>
  <p:slideViewPr>
    <p:cSldViewPr snapToGrid="0">
      <p:cViewPr>
        <p:scale>
          <a:sx n="33" d="100"/>
          <a:sy n="33" d="100"/>
        </p:scale>
        <p:origin x="2277" y="33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EBDE-56C1-45E1-9879-97E90BC66914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B3E54-0C43-49D1-972E-6FFD9FA06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9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B3E54-0C43-49D1-972E-6FFD9FA06C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B3E54-0C43-49D1-972E-6FFD9FA06C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8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B3E54-0C43-49D1-972E-6FFD9FA06C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5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B3E54-0C43-49D1-972E-6FFD9FA06C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B3E54-0C43-49D1-972E-6FFD9FA06C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8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B3E54-0C43-49D1-972E-6FFD9FA06C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69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B3E54-0C43-49D1-972E-6FFD9FA06C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1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7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S_PowerPoint_16x9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72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6" y="5491379"/>
            <a:ext cx="7171399" cy="1794661"/>
          </a:xfrm>
          <a:noFill/>
        </p:spPr>
        <p:txBody>
          <a:bodyPr lIns="146260" tIns="109696" rIns="146260" bIns="109696">
            <a:noAutofit/>
          </a:bodyPr>
          <a:lstStyle>
            <a:lvl1pPr marL="0" indent="0">
              <a:spcBef>
                <a:spcPts val="0"/>
              </a:spcBef>
              <a:buNone/>
              <a:defRPr sz="294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3689946"/>
            <a:ext cx="7171399" cy="1801436"/>
          </a:xfrm>
          <a:noFill/>
        </p:spPr>
        <p:txBody>
          <a:bodyPr lIns="146260" tIns="91413" rIns="146260" bIns="91413" anchor="t" anchorCtr="0"/>
          <a:lstStyle>
            <a:lvl1pPr>
              <a:defRPr sz="490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63420" y="6380923"/>
            <a:ext cx="986068" cy="191269"/>
          </a:xfrm>
          <a:prstGeom prst="rect">
            <a:avLst/>
          </a:prstGeom>
          <a:noFill/>
        </p:spPr>
      </p:pic>
      <p:pic>
        <p:nvPicPr>
          <p:cNvPr id="8" name="Picture 7" descr="VS_Wht_rgb.wm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5" y="2084172"/>
            <a:ext cx="2689618" cy="4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1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71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6" y="5491379"/>
            <a:ext cx="7171399" cy="1794661"/>
          </a:xfrm>
          <a:noFill/>
        </p:spPr>
        <p:txBody>
          <a:bodyPr lIns="146260" tIns="109696" rIns="146260" bIns="109696">
            <a:noAutofit/>
          </a:bodyPr>
          <a:lstStyle>
            <a:lvl1pPr marL="0" indent="0">
              <a:spcBef>
                <a:spcPts val="0"/>
              </a:spcBef>
              <a:buNone/>
              <a:defRPr sz="294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3689946"/>
            <a:ext cx="7171399" cy="1801436"/>
          </a:xfrm>
          <a:noFill/>
        </p:spPr>
        <p:txBody>
          <a:bodyPr lIns="146260" tIns="91413" rIns="146260" bIns="91413" anchor="t" anchorCtr="0"/>
          <a:lstStyle>
            <a:lvl1pPr>
              <a:defRPr sz="490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 descr="VS_Wht_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5" y="2084172"/>
            <a:ext cx="2689618" cy="474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63420" y="6380923"/>
            <a:ext cx="986068" cy="1912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6730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71" cy="6857999"/>
          </a:xfrm>
          <a:prstGeom prst="rect">
            <a:avLst/>
          </a:prstGeom>
        </p:spPr>
      </p:pic>
      <p:pic>
        <p:nvPicPr>
          <p:cNvPr id="7" name="Picture 6" descr="VS_Purp526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" y="1886811"/>
            <a:ext cx="3154184" cy="883460"/>
          </a:xfrm>
          <a:prstGeom prst="rect">
            <a:avLst/>
          </a:prstGeom>
        </p:spPr>
      </p:pic>
      <p:pic>
        <p:nvPicPr>
          <p:cNvPr id="10" name="Picture 9" descr="MSFT_logo_rgb_C-Gray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6" t="23386" b="23386"/>
          <a:stretch/>
        </p:blipFill>
        <p:spPr>
          <a:xfrm>
            <a:off x="9927693" y="6308981"/>
            <a:ext cx="1229852" cy="34560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6" y="5491379"/>
            <a:ext cx="7171399" cy="1366621"/>
          </a:xfrm>
          <a:noFill/>
        </p:spPr>
        <p:txBody>
          <a:bodyPr lIns="146260" tIns="109696" rIns="146260" bIns="109696">
            <a:noAutofit/>
          </a:bodyPr>
          <a:lstStyle>
            <a:lvl1pPr marL="0" indent="0">
              <a:spcBef>
                <a:spcPts val="0"/>
              </a:spcBef>
              <a:buNone/>
              <a:defRPr sz="2941" spc="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3689946"/>
            <a:ext cx="7171399" cy="1801436"/>
          </a:xfrm>
          <a:noFill/>
        </p:spPr>
        <p:txBody>
          <a:bodyPr lIns="146260" tIns="91413" rIns="146260" bIns="91413" anchor="t" anchorCtr="0"/>
          <a:lstStyle>
            <a:lvl1pPr>
              <a:defRPr sz="4902" spc="-98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11222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70" cy="6857999"/>
          </a:xfrm>
          <a:prstGeom prst="rect">
            <a:avLst/>
          </a:prstGeom>
        </p:spPr>
      </p:pic>
      <p:pic>
        <p:nvPicPr>
          <p:cNvPr id="7" name="Picture 6" descr="VS_Purp526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" y="1886811"/>
            <a:ext cx="3154184" cy="8834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6" y="5491379"/>
            <a:ext cx="7171399" cy="1366621"/>
          </a:xfrm>
          <a:noFill/>
        </p:spPr>
        <p:txBody>
          <a:bodyPr lIns="146260" tIns="109696" rIns="146260" bIns="109696">
            <a:noAutofit/>
          </a:bodyPr>
          <a:lstStyle>
            <a:lvl1pPr marL="0" indent="0">
              <a:spcBef>
                <a:spcPts val="0"/>
              </a:spcBef>
              <a:buNone/>
              <a:defRPr sz="2941" spc="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3689946"/>
            <a:ext cx="7171399" cy="1801436"/>
          </a:xfrm>
          <a:noFill/>
        </p:spPr>
        <p:txBody>
          <a:bodyPr lIns="146260" tIns="91413" rIns="146260" bIns="91413" anchor="t" anchorCtr="0"/>
          <a:lstStyle>
            <a:lvl1pPr>
              <a:defRPr sz="4902" spc="-98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 descr="MSFT_logo_rgb_C-Gray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6" t="23386" b="23386"/>
          <a:stretch/>
        </p:blipFill>
        <p:spPr>
          <a:xfrm>
            <a:off x="9927693" y="6308981"/>
            <a:ext cx="1229852" cy="3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68966"/>
            <a:ext cx="7171399" cy="179621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735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71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68966"/>
            <a:ext cx="7171399" cy="179621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429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71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68966"/>
            <a:ext cx="7171399" cy="179621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865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m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68965"/>
            <a:ext cx="4653096" cy="440104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0789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6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nounci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68966"/>
            <a:ext cx="7171399" cy="179621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</a:t>
            </a:r>
          </a:p>
        </p:txBody>
      </p:sp>
    </p:spTree>
    <p:extLst>
      <p:ext uri="{BB962C8B-B14F-4D97-AF65-F5344CB8AC3E}">
        <p14:creationId xmlns:p14="http://schemas.microsoft.com/office/powerpoint/2010/main" val="341221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ide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3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68966"/>
            <a:ext cx="7171399" cy="179621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040927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27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z="1961"/>
            </a:lvl2pPr>
            <a:lvl3pPr marL="224031" indent="0">
              <a:buNone/>
              <a:defRPr/>
            </a:lvl3pPr>
            <a:lvl4pPr marL="448061" indent="0">
              <a:buNone/>
              <a:defRPr/>
            </a:lvl4pPr>
            <a:lvl5pPr marL="67209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76247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279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961"/>
            </a:lvl2pPr>
            <a:lvl3pPr marL="224031" indent="0">
              <a:buNone/>
              <a:defRPr/>
            </a:lvl3pPr>
            <a:lvl4pPr marL="448061" indent="0">
              <a:buNone/>
              <a:defRPr/>
            </a:lvl4pPr>
            <a:lvl5pPr marL="67209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134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80"/>
            <a:ext cx="11653523" cy="2079990"/>
          </a:xfrm>
        </p:spPr>
        <p:txBody>
          <a:bodyPr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4981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80"/>
            <a:ext cx="11653523" cy="2079990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3993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chemeClr val="accent2"/>
                </a:solidFill>
              </a:defRPr>
            </a:lvl1pPr>
            <a:lvl2pPr marL="0" indent="0">
              <a:buNone/>
              <a:defRPr sz="1961"/>
            </a:lvl2pPr>
            <a:lvl3pPr marL="227142" indent="0">
              <a:buNone/>
              <a:tabLst/>
              <a:defRPr sz="1961"/>
            </a:lvl3pPr>
            <a:lvl4pPr marL="451172" indent="0">
              <a:buNone/>
              <a:defRPr/>
            </a:lvl4pPr>
            <a:lvl5pPr marL="67209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68217A"/>
                </a:solidFill>
              </a:defRPr>
            </a:lvl1pPr>
            <a:lvl2pPr marL="0" indent="0">
              <a:buNone/>
              <a:defRPr sz="1961"/>
            </a:lvl2pPr>
            <a:lvl3pPr marL="227142" indent="0">
              <a:buNone/>
              <a:tabLst/>
              <a:defRPr sz="1961"/>
            </a:lvl3pPr>
            <a:lvl4pPr marL="451172" indent="0">
              <a:buNone/>
              <a:defRPr/>
            </a:lvl4pPr>
            <a:lvl5pPr marL="67209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88133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chemeClr val="tx2"/>
                </a:solidFill>
              </a:defRPr>
            </a:lvl1pPr>
            <a:lvl2pPr marL="0" indent="0">
              <a:buNone/>
              <a:defRPr sz="1961"/>
            </a:lvl2pPr>
            <a:lvl3pPr marL="227142" indent="0">
              <a:buNone/>
              <a:tabLst/>
              <a:defRPr sz="1961"/>
            </a:lvl3pPr>
            <a:lvl4pPr marL="451172" indent="0">
              <a:buNone/>
              <a:defRPr/>
            </a:lvl4pPr>
            <a:lvl5pPr marL="67209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chemeClr val="tx2"/>
                </a:solidFill>
              </a:defRPr>
            </a:lvl1pPr>
            <a:lvl2pPr marL="0" indent="0">
              <a:buNone/>
              <a:defRPr sz="1961"/>
            </a:lvl2pPr>
            <a:lvl3pPr marL="227142" indent="0">
              <a:buNone/>
              <a:tabLst/>
              <a:defRPr sz="1961"/>
            </a:lvl3pPr>
            <a:lvl4pPr marL="451172" indent="0">
              <a:buNone/>
              <a:defRPr/>
            </a:lvl4pPr>
            <a:lvl5pPr marL="67209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38862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95" indent="-281595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>
                <a:solidFill>
                  <a:srgbClr val="68217A"/>
                </a:solidFill>
              </a:defRPr>
            </a:lvl1pPr>
            <a:lvl2pPr marL="520549" indent="-228534">
              <a:defRPr sz="2353"/>
            </a:lvl2pPr>
            <a:lvl3pPr marL="685602" indent="-165053">
              <a:tabLst/>
              <a:defRPr sz="1961"/>
            </a:lvl3pPr>
            <a:lvl4pPr marL="863349" indent="-177749">
              <a:defRPr/>
            </a:lvl4pPr>
            <a:lvl5pPr marL="1028401" indent="-16505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9"/>
            <a:ext cx="5378548" cy="2486578"/>
          </a:xfrm>
        </p:spPr>
        <p:txBody>
          <a:bodyPr wrap="square">
            <a:spAutoFit/>
          </a:bodyPr>
          <a:lstStyle>
            <a:lvl1pPr marL="281595" indent="-281595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>
                <a:solidFill>
                  <a:srgbClr val="68217A"/>
                </a:solidFill>
              </a:defRPr>
            </a:lvl1pPr>
            <a:lvl2pPr marL="520549" indent="-228534">
              <a:defRPr sz="2353"/>
            </a:lvl2pPr>
            <a:lvl3pPr marL="685602" indent="-165053">
              <a:tabLst/>
              <a:defRPr sz="1961"/>
            </a:lvl3pPr>
            <a:lvl4pPr marL="863349" indent="-177749">
              <a:defRPr/>
            </a:lvl4pPr>
            <a:lvl5pPr marL="1028401" indent="-16505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740601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95" indent="-281595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49" indent="-228534">
              <a:defRPr sz="2353"/>
            </a:lvl2pPr>
            <a:lvl3pPr marL="685602" indent="-165053">
              <a:tabLst/>
              <a:defRPr sz="1961"/>
            </a:lvl3pPr>
            <a:lvl4pPr marL="863349" indent="-177749">
              <a:defRPr/>
            </a:lvl4pPr>
            <a:lvl5pPr marL="1028401" indent="-16505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9"/>
            <a:ext cx="5378548" cy="2486578"/>
          </a:xfrm>
        </p:spPr>
        <p:txBody>
          <a:bodyPr wrap="square">
            <a:spAutoFit/>
          </a:bodyPr>
          <a:lstStyle>
            <a:lvl1pPr marL="281595" indent="-281595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49" indent="-228534">
              <a:defRPr sz="2353"/>
            </a:lvl2pPr>
            <a:lvl3pPr marL="685602" indent="-165053">
              <a:tabLst/>
              <a:defRPr sz="1961"/>
            </a:lvl3pPr>
            <a:lvl4pPr marL="863349" indent="-177749">
              <a:defRPr/>
            </a:lvl4pPr>
            <a:lvl5pPr marL="1028401" indent="-16505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0794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2082615"/>
            <a:ext cx="5826761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4582" y="2082615"/>
            <a:ext cx="5826761" cy="3586208"/>
          </a:xfrm>
          <a:solidFill>
            <a:schemeClr val="accent4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rgbClr val="FFFFFF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rgbClr val="FFFFFF"/>
                </a:solidFill>
              </a:defRPr>
            </a:lvl2pPr>
            <a:lvl3pPr marL="227142" indent="0">
              <a:buNone/>
              <a:tabLst/>
              <a:defRPr sz="1961">
                <a:solidFill>
                  <a:srgbClr val="FFFFFF"/>
                </a:solidFill>
              </a:defRPr>
            </a:lvl3pPr>
            <a:lvl4pPr marL="451172" indent="0">
              <a:buNone/>
              <a:defRPr>
                <a:solidFill>
                  <a:srgbClr val="FFFFFF"/>
                </a:solidFill>
              </a:defRPr>
            </a:lvl4pPr>
            <a:lvl5pPr marL="672092" indent="0">
              <a:buNone/>
              <a:tabLst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9509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2082615"/>
            <a:ext cx="3836698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5"/>
            <a:ext cx="3836698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tx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tx1"/>
                </a:solidFill>
              </a:defRPr>
            </a:lvl3pPr>
            <a:lvl4pPr marL="451172" indent="0">
              <a:buNone/>
              <a:defRPr>
                <a:solidFill>
                  <a:schemeClr val="tx1"/>
                </a:solidFill>
              </a:defRPr>
            </a:lvl4pPr>
            <a:lvl5pPr marL="672092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044355" y="2082615"/>
            <a:ext cx="3881519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410073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087920" y="2080711"/>
            <a:ext cx="7837954" cy="7276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2082615"/>
            <a:ext cx="3836698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97231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95726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2082616"/>
            <a:ext cx="11653523" cy="132672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5294">
                <a:solidFill>
                  <a:schemeClr val="tx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tx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tx1"/>
                </a:solidFill>
              </a:defRPr>
            </a:lvl3pPr>
            <a:lvl4pPr marL="451172" indent="0">
              <a:buNone/>
              <a:defRPr>
                <a:solidFill>
                  <a:schemeClr val="tx1"/>
                </a:solidFill>
              </a:defRPr>
            </a:lvl4pPr>
            <a:lvl5pPr marL="672092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2431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Content One Ti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044355" y="2082615"/>
            <a:ext cx="3881519" cy="3586208"/>
          </a:xfrm>
          <a:solidFill>
            <a:schemeClr val="accent3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2082616"/>
            <a:ext cx="7171399" cy="2988969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5294">
                <a:solidFill>
                  <a:schemeClr val="tx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tx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tx1"/>
                </a:solidFill>
              </a:defRPr>
            </a:lvl3pPr>
            <a:lvl4pPr marL="451172" indent="0">
              <a:buNone/>
              <a:defRPr>
                <a:solidFill>
                  <a:schemeClr val="tx1"/>
                </a:solidFill>
              </a:defRPr>
            </a:lvl4pPr>
            <a:lvl5pPr marL="672092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370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988969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5294">
                <a:solidFill>
                  <a:schemeClr val="accent2"/>
                </a:solidFill>
              </a:defRPr>
            </a:lvl1pPr>
            <a:lvl2pPr marL="0" indent="0">
              <a:spcBef>
                <a:spcPts val="1059"/>
              </a:spcBef>
              <a:buNone/>
              <a:defRPr sz="1961"/>
            </a:lvl2pPr>
            <a:lvl3pPr marL="227142" indent="0">
              <a:buNone/>
              <a:tabLst/>
              <a:defRPr sz="1961"/>
            </a:lvl3pPr>
            <a:lvl4pPr marL="451172" indent="0">
              <a:buNone/>
              <a:defRPr/>
            </a:lvl4pPr>
            <a:lvl5pPr marL="67209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100" y="1176725"/>
            <a:ext cx="2644453" cy="2644828"/>
          </a:xfrm>
          <a:solidFill>
            <a:srgbClr val="55C5E9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tx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238156" y="1176725"/>
            <a:ext cx="2689274" cy="264482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41100" y="3867937"/>
            <a:ext cx="2644453" cy="2689656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238156" y="3867937"/>
            <a:ext cx="2689274" cy="2689656"/>
          </a:xfrm>
          <a:solidFill>
            <a:schemeClr val="accent5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42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172" indent="0">
              <a:buNone/>
              <a:defRPr>
                <a:solidFill>
                  <a:schemeClr val="bg1"/>
                </a:solidFill>
              </a:defRPr>
            </a:lvl4pPr>
            <a:lvl5pPr marL="672092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894926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79621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0976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79621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610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796217"/>
          </a:xfrm>
          <a:noFill/>
        </p:spPr>
        <p:txBody>
          <a:bodyPr tIns="91413" bIns="91413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3933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046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1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38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46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3186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4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0" tIns="45710" rIns="4571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35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5"/>
            <a:ext cx="11653522" cy="1983040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6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292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28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2998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421273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07" indent="-28470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78" indent="-27537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82" indent="-28470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813" indent="-224031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845" indent="-224031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12" tIns="77705" rIns="155412" bIns="77705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21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7"/>
            <a:ext cx="11653523" cy="1781976"/>
          </a:xfrm>
        </p:spPr>
        <p:txBody>
          <a:bodyPr>
            <a:spAutoFit/>
          </a:bodyPr>
          <a:lstStyle>
            <a:lvl1pPr marL="0" indent="0">
              <a:buNone/>
              <a:defRPr sz="3200" b="1">
                <a:solidFill>
                  <a:srgbClr val="151515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2pPr>
            <a:lvl3pPr marL="173004" indent="-173004">
              <a:defRPr sz="1800"/>
            </a:lvl3pPr>
            <a:lvl4pPr marL="401561" indent="-173004">
              <a:defRPr sz="1600"/>
            </a:lvl4pPr>
            <a:lvl5pPr marL="630117" indent="-173004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3780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69" y="974"/>
            <a:ext cx="6090347" cy="6856054"/>
          </a:xfrm>
          <a:prstGeom prst="rect">
            <a:avLst/>
          </a:prstGeom>
          <a:solidFill>
            <a:srgbClr val="1B5CA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21200" tIns="2061193" rIns="179234" bIns="143387" numCol="1" rtlCol="0" anchor="t" anchorCtr="0" compatLnSpc="1">
            <a:prstTxWarp prst="textNoShape">
              <a:avLst/>
            </a:prstTxWarp>
          </a:bodyPr>
          <a:lstStyle/>
          <a:p>
            <a:pPr defTabSz="913863">
              <a:lnSpc>
                <a:spcPct val="90000"/>
              </a:lnSpc>
              <a:spcBef>
                <a:spcPts val="1766"/>
              </a:spcBef>
            </a:pPr>
            <a:endParaRPr lang="en-US" sz="3136" b="1" dirty="0">
              <a:solidFill>
                <a:srgbClr val="FFFFFF"/>
              </a:solidFill>
              <a:ea typeface="ＭＳ Ｐゴシック" charset="0"/>
            </a:endParaRPr>
          </a:p>
          <a:p>
            <a:pPr defTabSz="913863">
              <a:lnSpc>
                <a:spcPct val="90000"/>
              </a:lnSpc>
              <a:spcBef>
                <a:spcPts val="1766"/>
              </a:spcBef>
            </a:pPr>
            <a:endParaRPr lang="en-US" sz="3136" b="1" dirty="0">
              <a:solidFill>
                <a:srgbClr val="FFFFFF"/>
              </a:solidFill>
              <a:ea typeface="ＭＳ Ｐゴシック" charset="0"/>
            </a:endParaRPr>
          </a:p>
          <a:p>
            <a:pPr defTabSz="913863">
              <a:lnSpc>
                <a:spcPct val="90000"/>
              </a:lnSpc>
              <a:spcBef>
                <a:spcPts val="1766"/>
              </a:spcBef>
            </a:pPr>
            <a:endParaRPr lang="en-US" sz="3136" b="1" dirty="0">
              <a:solidFill>
                <a:srgbClr val="FFFFFF"/>
              </a:solidFill>
              <a:ea typeface="ＭＳ Ｐゴシック" charset="0"/>
            </a:endParaRPr>
          </a:p>
          <a:p>
            <a:pPr defTabSz="913863">
              <a:lnSpc>
                <a:spcPct val="90000"/>
              </a:lnSpc>
              <a:spcBef>
                <a:spcPts val="1766"/>
              </a:spcBef>
            </a:pPr>
            <a:endParaRPr lang="en-US" sz="3136" dirty="0">
              <a:solidFill>
                <a:srgbClr val="FFFFFF"/>
              </a:solidFill>
              <a:latin typeface="Segoe UI Light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515"/>
            <a:ext cx="5528056" cy="89966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206424"/>
            <a:ext cx="5528054" cy="1824039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  <a:defRPr sz="3200" b="1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None/>
              <a:defRPr sz="1800" i="1">
                <a:solidFill>
                  <a:schemeClr val="bg1"/>
                </a:solidFill>
              </a:defRPr>
            </a:lvl2pPr>
            <a:lvl3pPr marL="173004" indent="-173004">
              <a:spcBef>
                <a:spcPts val="0"/>
              </a:spcBef>
              <a:spcAft>
                <a:spcPts val="200"/>
              </a:spcAft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marL="401561" indent="-173004">
              <a:spcBef>
                <a:spcPts val="0"/>
              </a:spcBef>
              <a:spcAft>
                <a:spcPts val="200"/>
              </a:spcAft>
              <a:defRPr sz="1600">
                <a:solidFill>
                  <a:schemeClr val="bg1">
                    <a:lumMod val="85000"/>
                  </a:schemeClr>
                </a:solidFill>
              </a:defRPr>
            </a:lvl4pPr>
            <a:lvl5pPr marL="630117" indent="-173004">
              <a:spcBef>
                <a:spcPts val="0"/>
              </a:spcBef>
              <a:spcAft>
                <a:spcPts val="200"/>
              </a:spcAft>
              <a:defRPr sz="1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7542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91619"/>
            <a:ext cx="5157787" cy="5134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2595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91619"/>
            <a:ext cx="5183188" cy="5134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2595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098"/>
            <a:fld id="{4020005D-344A-4C00-AA8A-5DF9EEE4755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98"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09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098"/>
            <a:fld id="{1BE94753-1794-4F6A-AB2C-BDB42C9E29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98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232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4283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24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69" y="974"/>
            <a:ext cx="6090347" cy="6856054"/>
          </a:xfrm>
          <a:prstGeom prst="rect">
            <a:avLst/>
          </a:prstGeom>
          <a:solidFill>
            <a:srgbClr val="1B5CA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21200" tIns="2061193" rIns="179234" bIns="143387" numCol="1" rtlCol="0" anchor="t" anchorCtr="0" compatLnSpc="1">
            <a:prstTxWarp prst="textNoShape">
              <a:avLst/>
            </a:prstTxWarp>
          </a:bodyPr>
          <a:lstStyle/>
          <a:p>
            <a:pPr defTabSz="913863">
              <a:lnSpc>
                <a:spcPct val="90000"/>
              </a:lnSpc>
              <a:spcBef>
                <a:spcPts val="1766"/>
              </a:spcBef>
            </a:pPr>
            <a:endParaRPr lang="en-US" sz="3136" b="1" dirty="0">
              <a:solidFill>
                <a:srgbClr val="FFFFFF"/>
              </a:solidFill>
              <a:ea typeface="ＭＳ Ｐゴシック" charset="0"/>
            </a:endParaRPr>
          </a:p>
          <a:p>
            <a:pPr defTabSz="913863">
              <a:lnSpc>
                <a:spcPct val="90000"/>
              </a:lnSpc>
              <a:spcBef>
                <a:spcPts val="1766"/>
              </a:spcBef>
            </a:pPr>
            <a:endParaRPr lang="en-US" sz="3136" b="1" dirty="0">
              <a:solidFill>
                <a:srgbClr val="FFFFFF"/>
              </a:solidFill>
              <a:ea typeface="ＭＳ Ｐゴシック" charset="0"/>
            </a:endParaRPr>
          </a:p>
          <a:p>
            <a:pPr defTabSz="913863">
              <a:lnSpc>
                <a:spcPct val="90000"/>
              </a:lnSpc>
              <a:spcBef>
                <a:spcPts val="1766"/>
              </a:spcBef>
            </a:pPr>
            <a:endParaRPr lang="en-US" sz="3136" b="1" dirty="0">
              <a:solidFill>
                <a:srgbClr val="FFFFFF"/>
              </a:solidFill>
              <a:ea typeface="ＭＳ Ｐゴシック" charset="0"/>
            </a:endParaRPr>
          </a:p>
          <a:p>
            <a:pPr defTabSz="913863">
              <a:lnSpc>
                <a:spcPct val="90000"/>
              </a:lnSpc>
              <a:spcBef>
                <a:spcPts val="1766"/>
              </a:spcBef>
            </a:pPr>
            <a:endParaRPr lang="en-US" sz="3136" dirty="0">
              <a:solidFill>
                <a:srgbClr val="FFFFFF"/>
              </a:solidFill>
              <a:latin typeface="Segoe UI Light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515"/>
            <a:ext cx="544576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350140"/>
            <a:ext cx="5445758" cy="1781976"/>
          </a:xfrm>
        </p:spPr>
        <p:txBody>
          <a:bodyPr wrap="square">
            <a:sp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 marL="173004" indent="-173004">
              <a:defRPr sz="1800">
                <a:solidFill>
                  <a:schemeClr val="bg1"/>
                </a:solidFill>
              </a:defRPr>
            </a:lvl3pPr>
            <a:lvl4pPr marL="401561" indent="-173004">
              <a:defRPr sz="1600">
                <a:solidFill>
                  <a:schemeClr val="bg1"/>
                </a:solidFill>
              </a:defRPr>
            </a:lvl4pPr>
            <a:lvl5pPr marL="630117" indent="-173004"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6700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9826-67F2-410F-B531-FA3EE3F205A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3DB5-E1ED-4538-A837-6B7CDB21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3" y="289514"/>
            <a:ext cx="11655840" cy="899665"/>
          </a:xfrm>
          <a:prstGeom prst="rect">
            <a:avLst/>
          </a:prstGeom>
        </p:spPr>
        <p:txBody>
          <a:bodyPr vert="horz" wrap="square" lIns="146260" tIns="91413" rIns="146260" bIns="91413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1"/>
            <a:ext cx="11653521" cy="2079990"/>
          </a:xfrm>
          <a:prstGeom prst="rect">
            <a:avLst/>
          </a:prstGeom>
        </p:spPr>
        <p:txBody>
          <a:bodyPr vert="horz" wrap="square" lIns="146260" tIns="91413" rIns="146260" bIns="91413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097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ransition>
    <p:fade/>
  </p:transition>
  <p:txStyles>
    <p:titleStyle>
      <a:lvl1pPr algn="l" defTabSz="914098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47" marR="0" indent="-336047" algn="l" defTabSz="91409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24" marR="0" indent="-236477" algn="l" defTabSz="91409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09" marR="0" indent="-224031" algn="l" defTabSz="91409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38" marR="0" indent="-224031" algn="l" defTabSz="91409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67" marR="0" indent="-224031" algn="l" defTabSz="91409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70" indent="-228525" algn="l" defTabSz="91409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869" indent="-228525" algn="l" defTabSz="91409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98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5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7661">
          <p15:clr>
            <a:srgbClr val="F26B43"/>
          </p15:clr>
        </p15:guide>
        <p15:guide id="3" orient="horz" pos="187">
          <p15:clr>
            <a:srgbClr val="F26B43"/>
          </p15:clr>
        </p15:guide>
        <p15:guide id="4" orient="horz" pos="4219">
          <p15:clr>
            <a:srgbClr val="F26B43"/>
          </p15:clr>
        </p15:guide>
        <p15:guide id="5" orient="horz" pos="3643">
          <p15:clr>
            <a:srgbClr val="5ACBF0"/>
          </p15:clr>
        </p15:guide>
        <p15:guide id="6" orient="horz" pos="3067">
          <p15:clr>
            <a:srgbClr val="5ACBF0"/>
          </p15:clr>
        </p15:guide>
        <p15:guide id="7" orient="horz" pos="2491">
          <p15:clr>
            <a:srgbClr val="5ACBF0"/>
          </p15:clr>
        </p15:guide>
        <p15:guide id="8" orient="horz" pos="1915">
          <p15:clr>
            <a:srgbClr val="5ACBF0"/>
          </p15:clr>
        </p15:guide>
        <p15:guide id="9" orient="horz" pos="1339">
          <p15:clr>
            <a:srgbClr val="5ACBF0"/>
          </p15:clr>
        </p15:guide>
        <p15:guide id="10" orient="horz" pos="763">
          <p15:clr>
            <a:srgbClr val="5ACBF0"/>
          </p15:clr>
        </p15:guide>
        <p15:guide id="11" pos="749">
          <p15:clr>
            <a:srgbClr val="5ACBF0"/>
          </p15:clr>
        </p15:guide>
        <p15:guide id="12" pos="1325">
          <p15:clr>
            <a:srgbClr val="5ACBF0"/>
          </p15:clr>
        </p15:guide>
        <p15:guide id="13" pos="1901">
          <p15:clr>
            <a:srgbClr val="5ACBF0"/>
          </p15:clr>
        </p15:guide>
        <p15:guide id="14" pos="2477">
          <p15:clr>
            <a:srgbClr val="5ACBF0"/>
          </p15:clr>
        </p15:guide>
        <p15:guide id="15" pos="3053">
          <p15:clr>
            <a:srgbClr val="5ACBF0"/>
          </p15:clr>
        </p15:guide>
        <p15:guide id="16" pos="3629">
          <p15:clr>
            <a:srgbClr val="5ACBF0"/>
          </p15:clr>
        </p15:guide>
        <p15:guide id="17" pos="4205">
          <p15:clr>
            <a:srgbClr val="5ACBF0"/>
          </p15:clr>
        </p15:guide>
        <p15:guide id="18" pos="4781">
          <p15:clr>
            <a:srgbClr val="5ACBF0"/>
          </p15:clr>
        </p15:guide>
        <p15:guide id="19" pos="5357">
          <p15:clr>
            <a:srgbClr val="5ACBF0"/>
          </p15:clr>
        </p15:guide>
        <p15:guide id="20" pos="5933">
          <p15:clr>
            <a:srgbClr val="5ACBF0"/>
          </p15:clr>
        </p15:guide>
        <p15:guide id="21" pos="6509">
          <p15:clr>
            <a:srgbClr val="5ACBF0"/>
          </p15:clr>
        </p15:guide>
        <p15:guide id="22" pos="7085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662518"/>
            <a:ext cx="2886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299"/>
            <a:ext cx="12192000" cy="5350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561"/>
            <a:ext cx="12205571" cy="5378726"/>
          </a:xfrm>
          <a:prstGeom prst="rect">
            <a:avLst/>
          </a:prstGeom>
          <a:solidFill>
            <a:srgbClr val="7BBBBB"/>
          </a:solidFill>
        </p:spPr>
      </p:pic>
      <p:sp>
        <p:nvSpPr>
          <p:cNvPr id="6" name="TextBox 5"/>
          <p:cNvSpPr txBox="1"/>
          <p:nvPr/>
        </p:nvSpPr>
        <p:spPr>
          <a:xfrm>
            <a:off x="1118748" y="3631924"/>
            <a:ext cx="1985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</a:t>
            </a:r>
            <a:endParaRPr lang="nl-BE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773" r="71680" b="59472"/>
          <a:stretch/>
        </p:blipFill>
        <p:spPr>
          <a:xfrm>
            <a:off x="1" y="1744724"/>
            <a:ext cx="12192000" cy="22577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5463" y="3146698"/>
            <a:ext cx="9206411" cy="3088640"/>
          </a:xfrm>
          <a:prstGeom prst="rect">
            <a:avLst/>
          </a:prstGeom>
          <a:solidFill>
            <a:srgbClr val="7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485653" y="298174"/>
            <a:ext cx="114553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Onboarding to OMS - Get the job done with Azure Automation</a:t>
            </a:r>
            <a:endParaRPr lang="nl-BE" sz="4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228" y="3635171"/>
            <a:ext cx="674419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March 14 2016</a:t>
            </a:r>
          </a:p>
          <a:p>
            <a:endParaRPr lang="nl-B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nl-BE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Stijn Callebaut</a:t>
            </a:r>
          </a:p>
          <a:p>
            <a:endParaRPr lang="nl-B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BE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Consultant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80" y="4587458"/>
            <a:ext cx="4643864" cy="1541611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36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59" y="2360242"/>
            <a:ext cx="45387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Follow us </a:t>
            </a:r>
          </a:p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technetbelux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events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http://aka.ms/itprobesmart</a:t>
            </a: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endParaRPr lang="en-US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429" y="458655"/>
            <a:ext cx="106531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Stay in touch with IT Professional community</a:t>
            </a:r>
          </a:p>
          <a:p>
            <a:endParaRPr lang="en-US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84634"/>
              </p:ext>
            </p:extLst>
          </p:nvPr>
        </p:nvGraphicFramePr>
        <p:xfrm>
          <a:off x="5094778" y="2360242"/>
          <a:ext cx="65786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3100">
                  <a:extLst>
                    <a:ext uri="{9D8B030D-6E8A-4147-A177-3AD203B41FA5}">
                      <a16:colId xmlns:a16="http://schemas.microsoft.com/office/drawing/2014/main" val="391346832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8288823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834623643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Camp Hybrid Cloud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21/03/2016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9:00 AM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755891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Onboarding to OMS: Get the job done with Azure Automation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14/03/2016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67135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Securely publishing your in-house web applications in a hybrid scenario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18/03/2016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068808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Onboarding to OMS: Recover your Datacenter in the cloud with Azure Site Recovery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21/03/2016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88641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nl-BE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Hybrid Sharepoint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25/03/2016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75161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Onboarding to OMS: Cloud Integrated Backup with Microsoft System Center and Azure Backup (To be defined, I have two people who want to provide the session)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28/03/2016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327454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Onboarding to OMS: Configuration management with Azure Automation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4/04/2016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92575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Hybrid Identity &amp; access management </a:t>
                      </a:r>
                      <a:r>
                        <a:rPr lang="en-US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obv</a:t>
                      </a: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Azure AD Premium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4/04/2016</a:t>
                      </a:r>
                      <a:endParaRPr lang="nl-BE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2:00 PM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181905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Windows 10 and Configuration Manager</a:t>
                      </a:r>
                      <a:b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“Windows 10 in the enterprise”</a:t>
                      </a:r>
                      <a:b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8/04/2016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365563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Gathering and visualizing cloud data with Microsoft Power BI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11/04/2016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3168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Cloud PBX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29/04/2016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AM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649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8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3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218" y="1510747"/>
            <a:ext cx="11926960" cy="1192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9226" y="3329608"/>
            <a:ext cx="1021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What's new in Hybrid IT Infrastructure – IT Camp - </a:t>
            </a:r>
            <a:r>
              <a:rPr lang="fr-BE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March 21</a:t>
            </a:r>
          </a:p>
          <a:p>
            <a:r>
              <a:rPr lang="fr-BE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</a:t>
            </a:r>
            <a:r>
              <a:rPr lang="fr-BE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 </a:t>
            </a:r>
            <a:r>
              <a:rPr lang="fr-BE" sz="4800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http://aka.ms/itcampbe</a:t>
            </a:r>
            <a:endParaRPr lang="nl-BE" sz="4800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3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EditPoints="1"/>
          </p:cNvSpPr>
          <p:nvPr/>
        </p:nvSpPr>
        <p:spPr bwMode="black">
          <a:xfrm>
            <a:off x="832073" y="6013650"/>
            <a:ext cx="756851" cy="743272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8" y="205736"/>
            <a:ext cx="1904801" cy="1132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2686" y="5925925"/>
            <a:ext cx="9152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www.microsoftvirtualacademy.com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89" y="1625117"/>
            <a:ext cx="9403136" cy="39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7"/>
    </mc:Choice>
    <mc:Fallback xmlns="">
      <p:transition spd="slow" advTm="106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EditPoints="1"/>
          </p:cNvSpPr>
          <p:nvPr/>
        </p:nvSpPr>
        <p:spPr bwMode="black">
          <a:xfrm>
            <a:off x="832073" y="6013650"/>
            <a:ext cx="756851" cy="743272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35143" y="860439"/>
            <a:ext cx="415205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All webinars are available after this</a:t>
            </a:r>
            <a:r>
              <a:rPr kumimoji="0" lang="en-US" sz="4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session on Channel 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kern="0" baseline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http://aka.ms/BeLux</a:t>
            </a:r>
            <a:r>
              <a:rPr lang="en-US" sz="2800" kern="0" noProof="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ITPRO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9661" y="145143"/>
            <a:ext cx="6992968" cy="6552977"/>
            <a:chOff x="249661" y="145143"/>
            <a:chExt cx="8666000" cy="81207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25868" t="7326" r="26746" b="79780"/>
            <a:stretch/>
          </p:blipFill>
          <p:spPr>
            <a:xfrm>
              <a:off x="249661" y="145143"/>
              <a:ext cx="8666000" cy="12772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5868" t="30916" r="26746"/>
            <a:stretch/>
          </p:blipFill>
          <p:spPr>
            <a:xfrm>
              <a:off x="249661" y="1422400"/>
              <a:ext cx="8666000" cy="6843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7"/>
    </mc:Choice>
    <mc:Fallback xmlns="">
      <p:transition spd="slow" advTm="106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8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9936" y="2406502"/>
            <a:ext cx="3889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8888"/>
            <a:ext cx="5108455" cy="18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MSVID_White_16x9_2012-08-18">
  <a:themeElements>
    <a:clrScheme name="Custom 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442359"/>
      </a:accent1>
      <a:accent2>
        <a:srgbClr val="68217A"/>
      </a:accent2>
      <a:accent3>
        <a:srgbClr val="55C5E9"/>
      </a:accent3>
      <a:accent4>
        <a:srgbClr val="0072C6"/>
      </a:accent4>
      <a:accent5>
        <a:srgbClr val="7FBA00"/>
      </a:accent5>
      <a:accent6>
        <a:srgbClr val="BAD80A"/>
      </a:accent6>
      <a:hlink>
        <a:srgbClr val="00188F"/>
      </a:hlink>
      <a:folHlink>
        <a:srgbClr val="00188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230e9df3-be65-4c73-a93b-d1236ebd677e">
      <Terms xmlns="http://schemas.microsoft.com/office/infopath/2007/PartnerControls"/>
    </TaxKeywordTaxHTField>
    <TaxCatchAll xmlns="230e9df3-be65-4c73-a93b-d1236ebd677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2A2BED035C34DA4F82829508455FC" ma:contentTypeVersion="2" ma:contentTypeDescription="Create a new document." ma:contentTypeScope="" ma:versionID="3bc5658a4227ded16934375c8eba04f1">
  <xsd:schema xmlns:xsd="http://www.w3.org/2001/XMLSchema" xmlns:xs="http://www.w3.org/2001/XMLSchema" xmlns:p="http://schemas.microsoft.com/office/2006/metadata/properties" xmlns:ns2="230e9df3-be65-4c73-a93b-d1236ebd677e" xmlns:ns3="ba332980-afbd-48e2-8f0e-d1efb5240323" targetNamespace="http://schemas.microsoft.com/office/2006/metadata/properties" ma:root="true" ma:fieldsID="367d2935649aaa82dd7907d9a348f602" ns2:_="" ns3:_="">
    <xsd:import namespace="230e9df3-be65-4c73-a93b-d1236ebd677e"/>
    <xsd:import namespace="ba332980-afbd-48e2-8f0e-d1efb5240323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20027227-a993-4821-8e34-5097aa612d7b}" ma:internalName="TaxCatchAll" ma:showField="CatchAllData" ma:web="ba332980-afbd-48e2-8f0e-d1efb5240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20027227-a993-4821-8e34-5097aa612d7b}" ma:internalName="TaxCatchAllLabel" ma:readOnly="true" ma:showField="CatchAllDataLabel" ma:web="ba332980-afbd-48e2-8f0e-d1efb5240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32980-afbd-48e2-8f0e-d1efb524032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0A6D01-B927-4788-B784-4C1EBA5DAA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8AE55D-12B5-4288-A577-F2195FF45EDE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a332980-afbd-48e2-8f0e-d1efb5240323"/>
    <ds:schemaRef ds:uri="http://schemas.microsoft.com/office/2006/documentManagement/types"/>
    <ds:schemaRef ds:uri="230e9df3-be65-4c73-a93b-d1236ebd677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3422AE-A926-422A-9004-30A21F354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ba332980-afbd-48e2-8f0e-d1efb52403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214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ＭＳ Ｐゴシック</vt:lpstr>
      <vt:lpstr>Segoe UI</vt:lpstr>
      <vt:lpstr>Segoe UI Light</vt:lpstr>
      <vt:lpstr>Wingdings</vt:lpstr>
      <vt:lpstr>Office Theme</vt:lpstr>
      <vt:lpstr>11_MSVID_White_16x9_2012-08-18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 Bruyn (Manpower Business Solution)</dc:creator>
  <cp:lastModifiedBy>Hugues Villeret (Go Forward Belgium BVBA)</cp:lastModifiedBy>
  <cp:revision>131</cp:revision>
  <dcterms:created xsi:type="dcterms:W3CDTF">2012-08-23T06:56:08Z</dcterms:created>
  <dcterms:modified xsi:type="dcterms:W3CDTF">2016-03-14T08:42:35Z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0x010100FC22A2BED035C34DA4F82829508455FC</vt:lpwstr>
  </property>
  <property fmtid="{D5CDD505-2E9C-101B-9397-08002B2CF9AE}" pid="3" name="TaxKeyword">
    <vt:lpwstr/>
  </property>
</Properties>
</file>