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 id="2147483790" r:id="rId5"/>
    <p:sldMasterId id="2147483817" r:id="rId6"/>
    <p:sldMasterId id="2147483844" r:id="rId7"/>
  </p:sldMasterIdLst>
  <p:notesMasterIdLst>
    <p:notesMasterId r:id="rId33"/>
  </p:notesMasterIdLst>
  <p:sldIdLst>
    <p:sldId id="330" r:id="rId8"/>
    <p:sldId id="288" r:id="rId9"/>
    <p:sldId id="332" r:id="rId10"/>
    <p:sldId id="448" r:id="rId11"/>
    <p:sldId id="452" r:id="rId12"/>
    <p:sldId id="450" r:id="rId13"/>
    <p:sldId id="447" r:id="rId14"/>
    <p:sldId id="458" r:id="rId15"/>
    <p:sldId id="451" r:id="rId16"/>
    <p:sldId id="459" r:id="rId17"/>
    <p:sldId id="454" r:id="rId18"/>
    <p:sldId id="461" r:id="rId19"/>
    <p:sldId id="445" r:id="rId20"/>
    <p:sldId id="462" r:id="rId21"/>
    <p:sldId id="465" r:id="rId22"/>
    <p:sldId id="466" r:id="rId23"/>
    <p:sldId id="460" r:id="rId24"/>
    <p:sldId id="457" r:id="rId25"/>
    <p:sldId id="469" r:id="rId26"/>
    <p:sldId id="467" r:id="rId27"/>
    <p:sldId id="446" r:id="rId28"/>
    <p:sldId id="468" r:id="rId29"/>
    <p:sldId id="470" r:id="rId30"/>
    <p:sldId id="424" r:id="rId31"/>
    <p:sldId id="426" r:id="rId3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E31E22-0BFC-45E9-B4E0-AE982FC9BBFF}">
          <p14:sldIdLst>
            <p14:sldId id="330"/>
            <p14:sldId id="288"/>
            <p14:sldId id="332"/>
            <p14:sldId id="448"/>
            <p14:sldId id="452"/>
            <p14:sldId id="450"/>
            <p14:sldId id="447"/>
            <p14:sldId id="458"/>
            <p14:sldId id="451"/>
            <p14:sldId id="459"/>
            <p14:sldId id="454"/>
            <p14:sldId id="461"/>
            <p14:sldId id="445"/>
            <p14:sldId id="462"/>
            <p14:sldId id="465"/>
            <p14:sldId id="466"/>
            <p14:sldId id="460"/>
            <p14:sldId id="457"/>
            <p14:sldId id="469"/>
            <p14:sldId id="467"/>
            <p14:sldId id="446"/>
            <p14:sldId id="468"/>
            <p14:sldId id="470"/>
            <p14:sldId id="424"/>
            <p14:sldId id="42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67925" autoAdjust="0"/>
  </p:normalViewPr>
  <p:slideViewPr>
    <p:cSldViewPr snapToGrid="0">
      <p:cViewPr varScale="1">
        <p:scale>
          <a:sx n="79" d="100"/>
          <a:sy n="79" d="100"/>
        </p:scale>
        <p:origin x="1944"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0DCEAF-0B90-4D11-87FB-936F4C5207A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3E4E7A5-9365-4F0B-88E8-0538CB7B617E}">
      <dgm:prSet>
        <dgm:style>
          <a:lnRef idx="2">
            <a:schemeClr val="accent1"/>
          </a:lnRef>
          <a:fillRef idx="1">
            <a:schemeClr val="lt1"/>
          </a:fillRef>
          <a:effectRef idx="0">
            <a:schemeClr val="accent1"/>
          </a:effectRef>
          <a:fontRef idx="minor">
            <a:schemeClr val="dk1"/>
          </a:fontRef>
        </dgm:style>
      </dgm:prSet>
      <dgm:spPr/>
      <dgm:t>
        <a:bodyPr/>
        <a:lstStyle/>
        <a:p>
          <a:pPr rtl="0"/>
          <a:r>
            <a:rPr lang="en-US" b="0" smtClean="0"/>
            <a:t>Microsoft IPs</a:t>
          </a:r>
          <a:endParaRPr lang="en-US"/>
        </a:p>
      </dgm:t>
    </dgm:pt>
    <dgm:pt modelId="{06B39A86-E993-482B-8517-46E2FD2CF11E}" type="parTrans" cxnId="{D8315E05-D439-46B3-B7EB-514C45955FFE}">
      <dgm:prSet/>
      <dgm:spPr/>
      <dgm:t>
        <a:bodyPr/>
        <a:lstStyle/>
        <a:p>
          <a:endParaRPr lang="en-US"/>
        </a:p>
      </dgm:t>
    </dgm:pt>
    <dgm:pt modelId="{9B5B9AEF-76F2-4D03-8E51-5EB70D8AEB32}" type="sibTrans" cxnId="{D8315E05-D439-46B3-B7EB-514C45955FFE}">
      <dgm:prSet/>
      <dgm:spPr/>
      <dgm:t>
        <a:bodyPr/>
        <a:lstStyle/>
        <a:p>
          <a:endParaRPr lang="en-US"/>
        </a:p>
      </dgm:t>
    </dgm:pt>
    <dgm:pt modelId="{7963A6DE-020A-4DB6-9842-B92ADD3E44B3}">
      <dgm:prSet>
        <dgm:style>
          <a:lnRef idx="2">
            <a:schemeClr val="accent1"/>
          </a:lnRef>
          <a:fillRef idx="1">
            <a:schemeClr val="lt1"/>
          </a:fillRef>
          <a:effectRef idx="0">
            <a:schemeClr val="accent1"/>
          </a:effectRef>
          <a:fontRef idx="minor">
            <a:schemeClr val="dk1"/>
          </a:fontRef>
        </dgm:style>
      </dgm:prSet>
      <dgm:spPr/>
      <dgm:t>
        <a:bodyPr/>
        <a:lstStyle/>
        <a:p>
          <a:pPr rtl="0"/>
          <a:r>
            <a:rPr lang="en-US" b="0" smtClean="0"/>
            <a:t>Operations Manager</a:t>
          </a:r>
          <a:endParaRPr lang="en-US"/>
        </a:p>
      </dgm:t>
    </dgm:pt>
    <dgm:pt modelId="{BB5F8A50-1205-40F4-9764-80C5CF2AC213}" type="parTrans" cxnId="{F20B809C-960D-488E-B75C-A970748F746F}">
      <dgm:prSet/>
      <dgm:spPr/>
      <dgm:t>
        <a:bodyPr/>
        <a:lstStyle/>
        <a:p>
          <a:endParaRPr lang="en-US"/>
        </a:p>
      </dgm:t>
    </dgm:pt>
    <dgm:pt modelId="{E8AB22EF-CAE4-4B83-9895-03E902281DFF}" type="sibTrans" cxnId="{F20B809C-960D-488E-B75C-A970748F746F}">
      <dgm:prSet/>
      <dgm:spPr/>
      <dgm:t>
        <a:bodyPr/>
        <a:lstStyle/>
        <a:p>
          <a:endParaRPr lang="en-US"/>
        </a:p>
      </dgm:t>
    </dgm:pt>
    <dgm:pt modelId="{B17C3F7C-1151-4F63-8F46-5ACC080DAD6E}">
      <dgm:prSet>
        <dgm:style>
          <a:lnRef idx="2">
            <a:schemeClr val="accent1"/>
          </a:lnRef>
          <a:fillRef idx="1">
            <a:schemeClr val="lt1"/>
          </a:fillRef>
          <a:effectRef idx="0">
            <a:schemeClr val="accent1"/>
          </a:effectRef>
          <a:fontRef idx="minor">
            <a:schemeClr val="dk1"/>
          </a:fontRef>
        </dgm:style>
      </dgm:prSet>
      <dgm:spPr/>
      <dgm:t>
        <a:bodyPr/>
        <a:lstStyle/>
        <a:p>
          <a:pPr rtl="0"/>
          <a:r>
            <a:rPr lang="en-US" b="0" smtClean="0"/>
            <a:t>Virtual Machine Manager</a:t>
          </a:r>
          <a:endParaRPr lang="en-US"/>
        </a:p>
      </dgm:t>
    </dgm:pt>
    <dgm:pt modelId="{3653E31C-47AE-4A69-92CC-1825B49728F8}" type="parTrans" cxnId="{91124B35-2994-4BC7-A9AF-FD2902E61AE6}">
      <dgm:prSet/>
      <dgm:spPr/>
      <dgm:t>
        <a:bodyPr/>
        <a:lstStyle/>
        <a:p>
          <a:endParaRPr lang="en-US"/>
        </a:p>
      </dgm:t>
    </dgm:pt>
    <dgm:pt modelId="{599F409D-A24E-4A3F-A793-81CB9752F291}" type="sibTrans" cxnId="{91124B35-2994-4BC7-A9AF-FD2902E61AE6}">
      <dgm:prSet/>
      <dgm:spPr/>
      <dgm:t>
        <a:bodyPr/>
        <a:lstStyle/>
        <a:p>
          <a:endParaRPr lang="en-US"/>
        </a:p>
      </dgm:t>
    </dgm:pt>
    <dgm:pt modelId="{06703880-7943-4462-A55B-256D8651EB14}">
      <dgm:prSet>
        <dgm:style>
          <a:lnRef idx="2">
            <a:schemeClr val="accent1"/>
          </a:lnRef>
          <a:fillRef idx="1">
            <a:schemeClr val="lt1"/>
          </a:fillRef>
          <a:effectRef idx="0">
            <a:schemeClr val="accent1"/>
          </a:effectRef>
          <a:fontRef idx="minor">
            <a:schemeClr val="dk1"/>
          </a:fontRef>
        </dgm:style>
      </dgm:prSet>
      <dgm:spPr/>
      <dgm:t>
        <a:bodyPr/>
        <a:lstStyle/>
        <a:p>
          <a:pPr rtl="0"/>
          <a:r>
            <a:rPr lang="en-US" b="0" dirty="0" smtClean="0"/>
            <a:t>Data Protection Manager</a:t>
          </a:r>
          <a:endParaRPr lang="en-US" dirty="0"/>
        </a:p>
      </dgm:t>
    </dgm:pt>
    <dgm:pt modelId="{C06767DB-9897-41D9-BD26-4D80D0CA470D}" type="parTrans" cxnId="{4F310B30-C063-4DE2-87FF-714B8F798C2C}">
      <dgm:prSet/>
      <dgm:spPr/>
      <dgm:t>
        <a:bodyPr/>
        <a:lstStyle/>
        <a:p>
          <a:endParaRPr lang="en-US"/>
        </a:p>
      </dgm:t>
    </dgm:pt>
    <dgm:pt modelId="{F16884E8-0617-478F-B4EE-FD92074A3C25}" type="sibTrans" cxnId="{4F310B30-C063-4DE2-87FF-714B8F798C2C}">
      <dgm:prSet/>
      <dgm:spPr/>
      <dgm:t>
        <a:bodyPr/>
        <a:lstStyle/>
        <a:p>
          <a:endParaRPr lang="en-US"/>
        </a:p>
      </dgm:t>
    </dgm:pt>
    <dgm:pt modelId="{76B7E8D3-3D3C-4481-9A1F-36342724C4EB}">
      <dgm:prSet>
        <dgm:style>
          <a:lnRef idx="2">
            <a:schemeClr val="accent1"/>
          </a:lnRef>
          <a:fillRef idx="1">
            <a:schemeClr val="lt1"/>
          </a:fillRef>
          <a:effectRef idx="0">
            <a:schemeClr val="accent1"/>
          </a:effectRef>
          <a:fontRef idx="minor">
            <a:schemeClr val="dk1"/>
          </a:fontRef>
        </dgm:style>
      </dgm:prSet>
      <dgm:spPr/>
      <dgm:t>
        <a:bodyPr/>
        <a:lstStyle/>
        <a:p>
          <a:pPr rtl="0"/>
          <a:r>
            <a:rPr lang="en-US" b="0" dirty="0" smtClean="0"/>
            <a:t>Service Manager</a:t>
          </a:r>
          <a:endParaRPr lang="en-US" dirty="0"/>
        </a:p>
      </dgm:t>
    </dgm:pt>
    <dgm:pt modelId="{CF7BBC16-B1F1-41A6-9A82-52F16427FAEC}" type="parTrans" cxnId="{F8532ED5-A3B2-4E89-9E9A-05D027BBEF0D}">
      <dgm:prSet/>
      <dgm:spPr/>
      <dgm:t>
        <a:bodyPr/>
        <a:lstStyle/>
        <a:p>
          <a:endParaRPr lang="en-US"/>
        </a:p>
      </dgm:t>
    </dgm:pt>
    <dgm:pt modelId="{4D1181E8-2364-42CF-812D-3EFA088108B9}" type="sibTrans" cxnId="{F8532ED5-A3B2-4E89-9E9A-05D027BBEF0D}">
      <dgm:prSet/>
      <dgm:spPr/>
      <dgm:t>
        <a:bodyPr/>
        <a:lstStyle/>
        <a:p>
          <a:endParaRPr lang="en-US"/>
        </a:p>
      </dgm:t>
    </dgm:pt>
    <dgm:pt modelId="{56855C6F-89D4-4C21-A8A4-52FC9283B8A5}">
      <dgm:prSet>
        <dgm:style>
          <a:lnRef idx="2">
            <a:schemeClr val="accent1"/>
          </a:lnRef>
          <a:fillRef idx="1">
            <a:schemeClr val="lt1"/>
          </a:fillRef>
          <a:effectRef idx="0">
            <a:schemeClr val="accent1"/>
          </a:effectRef>
          <a:fontRef idx="minor">
            <a:schemeClr val="dk1"/>
          </a:fontRef>
        </dgm:style>
      </dgm:prSet>
      <dgm:spPr/>
      <dgm:t>
        <a:bodyPr/>
        <a:lstStyle/>
        <a:p>
          <a:pPr rtl="0"/>
          <a:r>
            <a:rPr lang="en-US" b="0" dirty="0" smtClean="0"/>
            <a:t>Configuration Manager</a:t>
          </a:r>
          <a:endParaRPr lang="en-US" dirty="0"/>
        </a:p>
      </dgm:t>
    </dgm:pt>
    <dgm:pt modelId="{14EDC6BC-62F7-4523-B829-4BAE05479A6A}" type="parTrans" cxnId="{ACDC58F3-B94F-4F4F-844B-91260C500690}">
      <dgm:prSet/>
      <dgm:spPr/>
      <dgm:t>
        <a:bodyPr/>
        <a:lstStyle/>
        <a:p>
          <a:endParaRPr lang="en-US"/>
        </a:p>
      </dgm:t>
    </dgm:pt>
    <dgm:pt modelId="{17DCF960-D6F6-4678-901A-63BD3781854B}" type="sibTrans" cxnId="{ACDC58F3-B94F-4F4F-844B-91260C500690}">
      <dgm:prSet/>
      <dgm:spPr/>
      <dgm:t>
        <a:bodyPr/>
        <a:lstStyle/>
        <a:p>
          <a:endParaRPr lang="en-US"/>
        </a:p>
      </dgm:t>
    </dgm:pt>
    <dgm:pt modelId="{90B132C2-9477-4F26-84C4-BA6FEA8A42C9}">
      <dgm:prSet>
        <dgm:style>
          <a:lnRef idx="2">
            <a:schemeClr val="accent1"/>
          </a:lnRef>
          <a:fillRef idx="1">
            <a:schemeClr val="lt1"/>
          </a:fillRef>
          <a:effectRef idx="0">
            <a:schemeClr val="accent1"/>
          </a:effectRef>
          <a:fontRef idx="minor">
            <a:schemeClr val="dk1"/>
          </a:fontRef>
        </dgm:style>
      </dgm:prSet>
      <dgm:spPr/>
      <dgm:t>
        <a:bodyPr/>
        <a:lstStyle/>
        <a:p>
          <a:pPr rtl="0"/>
          <a:r>
            <a:rPr lang="en-US" b="0" dirty="0" smtClean="0"/>
            <a:t>Active Directory</a:t>
          </a:r>
          <a:endParaRPr lang="en-US" dirty="0"/>
        </a:p>
      </dgm:t>
    </dgm:pt>
    <dgm:pt modelId="{E6119D63-F89D-4F9B-B3B8-133344D665BB}" type="parTrans" cxnId="{17F2C73A-37A7-4DFE-8398-9A5DB9B0D12F}">
      <dgm:prSet/>
      <dgm:spPr/>
      <dgm:t>
        <a:bodyPr/>
        <a:lstStyle/>
        <a:p>
          <a:endParaRPr lang="en-US"/>
        </a:p>
      </dgm:t>
    </dgm:pt>
    <dgm:pt modelId="{949AC805-3C9E-4A08-8833-FC5468B4C6E1}" type="sibTrans" cxnId="{17F2C73A-37A7-4DFE-8398-9A5DB9B0D12F}">
      <dgm:prSet/>
      <dgm:spPr/>
      <dgm:t>
        <a:bodyPr/>
        <a:lstStyle/>
        <a:p>
          <a:endParaRPr lang="en-US"/>
        </a:p>
      </dgm:t>
    </dgm:pt>
    <dgm:pt modelId="{5B96E8BF-3C83-4C7F-9A6F-4C125B002637}">
      <dgm:prSet>
        <dgm:style>
          <a:lnRef idx="2">
            <a:schemeClr val="dk1"/>
          </a:lnRef>
          <a:fillRef idx="1">
            <a:schemeClr val="lt1"/>
          </a:fillRef>
          <a:effectRef idx="0">
            <a:schemeClr val="dk1"/>
          </a:effectRef>
          <a:fontRef idx="minor">
            <a:schemeClr val="dk1"/>
          </a:fontRef>
        </dgm:style>
      </dgm:prSet>
      <dgm:spPr/>
      <dgm:t>
        <a:bodyPr/>
        <a:lstStyle/>
        <a:p>
          <a:pPr rtl="0"/>
          <a:r>
            <a:rPr lang="en-US" b="0" smtClean="0"/>
            <a:t>In Box IPs</a:t>
          </a:r>
          <a:endParaRPr lang="en-US"/>
        </a:p>
      </dgm:t>
    </dgm:pt>
    <dgm:pt modelId="{36C06700-AC53-4F73-BF2C-BC1A9D636798}" type="parTrans" cxnId="{DAE11155-1AAB-43BC-A7FC-80466FE2BDFF}">
      <dgm:prSet/>
      <dgm:spPr/>
      <dgm:t>
        <a:bodyPr/>
        <a:lstStyle/>
        <a:p>
          <a:endParaRPr lang="en-US"/>
        </a:p>
      </dgm:t>
    </dgm:pt>
    <dgm:pt modelId="{9E7AC189-970F-4109-91E3-1A2490F03EDE}" type="sibTrans" cxnId="{DAE11155-1AAB-43BC-A7FC-80466FE2BDFF}">
      <dgm:prSet/>
      <dgm:spPr/>
      <dgm:t>
        <a:bodyPr/>
        <a:lstStyle/>
        <a:p>
          <a:endParaRPr lang="en-US"/>
        </a:p>
      </dgm:t>
    </dgm:pt>
    <dgm:pt modelId="{E203AF22-B72B-4231-8F76-4F2172107EAF}">
      <dgm:prSet>
        <dgm:style>
          <a:lnRef idx="2">
            <a:schemeClr val="dk1"/>
          </a:lnRef>
          <a:fillRef idx="1">
            <a:schemeClr val="lt1"/>
          </a:fillRef>
          <a:effectRef idx="0">
            <a:schemeClr val="dk1"/>
          </a:effectRef>
          <a:fontRef idx="minor">
            <a:schemeClr val="dk1"/>
          </a:fontRef>
        </dgm:style>
      </dgm:prSet>
      <dgm:spPr/>
      <dgm:t>
        <a:bodyPr/>
        <a:lstStyle/>
        <a:p>
          <a:pPr rtl="0"/>
          <a:r>
            <a:rPr lang="en-US" b="0" smtClean="0"/>
            <a:t>System</a:t>
          </a:r>
          <a:endParaRPr lang="en-US"/>
        </a:p>
      </dgm:t>
    </dgm:pt>
    <dgm:pt modelId="{BD7D4052-5856-496B-93F3-2E4B1832E28D}" type="parTrans" cxnId="{79DCFB33-5376-47CF-B7C9-CC86D01CEE70}">
      <dgm:prSet/>
      <dgm:spPr/>
      <dgm:t>
        <a:bodyPr/>
        <a:lstStyle/>
        <a:p>
          <a:endParaRPr lang="en-US"/>
        </a:p>
      </dgm:t>
    </dgm:pt>
    <dgm:pt modelId="{08564306-5491-4F46-B9F3-57BA937D563F}" type="sibTrans" cxnId="{79DCFB33-5376-47CF-B7C9-CC86D01CEE70}">
      <dgm:prSet/>
      <dgm:spPr/>
      <dgm:t>
        <a:bodyPr/>
        <a:lstStyle/>
        <a:p>
          <a:endParaRPr lang="en-US"/>
        </a:p>
      </dgm:t>
    </dgm:pt>
    <dgm:pt modelId="{CF871C5D-F723-476E-8D79-93CA31A7EEDA}">
      <dgm:prSet>
        <dgm:style>
          <a:lnRef idx="2">
            <a:schemeClr val="dk1"/>
          </a:lnRef>
          <a:fillRef idx="1">
            <a:schemeClr val="lt1"/>
          </a:fillRef>
          <a:effectRef idx="0">
            <a:schemeClr val="dk1"/>
          </a:effectRef>
          <a:fontRef idx="minor">
            <a:schemeClr val="dk1"/>
          </a:fontRef>
        </dgm:style>
      </dgm:prSet>
      <dgm:spPr/>
      <dgm:t>
        <a:bodyPr/>
        <a:lstStyle/>
        <a:p>
          <a:pPr rtl="0"/>
          <a:r>
            <a:rPr lang="en-US" b="0" dirty="0" smtClean="0"/>
            <a:t>Scheduling</a:t>
          </a:r>
          <a:endParaRPr lang="en-US" dirty="0"/>
        </a:p>
      </dgm:t>
    </dgm:pt>
    <dgm:pt modelId="{2864E480-96C1-4934-B8AB-39EF23EB26B3}" type="parTrans" cxnId="{92729708-59E7-4FE1-98D4-3B531FCB7F10}">
      <dgm:prSet/>
      <dgm:spPr/>
      <dgm:t>
        <a:bodyPr/>
        <a:lstStyle/>
        <a:p>
          <a:endParaRPr lang="en-US"/>
        </a:p>
      </dgm:t>
    </dgm:pt>
    <dgm:pt modelId="{E3CBF180-92A0-490E-A386-9B5E95AB3D69}" type="sibTrans" cxnId="{92729708-59E7-4FE1-98D4-3B531FCB7F10}">
      <dgm:prSet/>
      <dgm:spPr/>
      <dgm:t>
        <a:bodyPr/>
        <a:lstStyle/>
        <a:p>
          <a:endParaRPr lang="en-US"/>
        </a:p>
      </dgm:t>
    </dgm:pt>
    <dgm:pt modelId="{CBB070E7-3BA2-4093-951A-8889151C9F1D}">
      <dgm:prSet>
        <dgm:style>
          <a:lnRef idx="2">
            <a:schemeClr val="dk1"/>
          </a:lnRef>
          <a:fillRef idx="1">
            <a:schemeClr val="lt1"/>
          </a:fillRef>
          <a:effectRef idx="0">
            <a:schemeClr val="dk1"/>
          </a:effectRef>
          <a:fontRef idx="minor">
            <a:schemeClr val="dk1"/>
          </a:fontRef>
        </dgm:style>
      </dgm:prSet>
      <dgm:spPr/>
      <dgm:t>
        <a:bodyPr/>
        <a:lstStyle/>
        <a:p>
          <a:pPr rtl="0"/>
          <a:r>
            <a:rPr lang="en-US" b="0" smtClean="0"/>
            <a:t>File Management</a:t>
          </a:r>
          <a:endParaRPr lang="en-US"/>
        </a:p>
      </dgm:t>
    </dgm:pt>
    <dgm:pt modelId="{936D03D8-2181-4D0C-A819-322B134F7F35}" type="parTrans" cxnId="{4C1C7C97-F2A5-42B8-BF41-23B721DB938E}">
      <dgm:prSet/>
      <dgm:spPr/>
      <dgm:t>
        <a:bodyPr/>
        <a:lstStyle/>
        <a:p>
          <a:endParaRPr lang="en-US"/>
        </a:p>
      </dgm:t>
    </dgm:pt>
    <dgm:pt modelId="{C18701AD-F723-49AF-A47C-E394F991BCB6}" type="sibTrans" cxnId="{4C1C7C97-F2A5-42B8-BF41-23B721DB938E}">
      <dgm:prSet/>
      <dgm:spPr/>
      <dgm:t>
        <a:bodyPr/>
        <a:lstStyle/>
        <a:p>
          <a:endParaRPr lang="en-US"/>
        </a:p>
      </dgm:t>
    </dgm:pt>
    <dgm:pt modelId="{2A3EB158-DAD9-419B-8602-88AFC1EC171F}">
      <dgm:prSet>
        <dgm:style>
          <a:lnRef idx="2">
            <a:schemeClr val="dk1"/>
          </a:lnRef>
          <a:fillRef idx="1">
            <a:schemeClr val="lt1"/>
          </a:fillRef>
          <a:effectRef idx="0">
            <a:schemeClr val="dk1"/>
          </a:effectRef>
          <a:fontRef idx="minor">
            <a:schemeClr val="dk1"/>
          </a:fontRef>
        </dgm:style>
      </dgm:prSet>
      <dgm:spPr/>
      <dgm:t>
        <a:bodyPr/>
        <a:lstStyle/>
        <a:p>
          <a:pPr rtl="0"/>
          <a:r>
            <a:rPr lang="en-US" b="0" smtClean="0"/>
            <a:t>Text File Management</a:t>
          </a:r>
          <a:endParaRPr lang="en-US"/>
        </a:p>
      </dgm:t>
    </dgm:pt>
    <dgm:pt modelId="{A5AB28C0-794E-4264-A9E2-2FE11C325DCA}" type="parTrans" cxnId="{E8EE2CC9-A510-48F7-836A-0621E1985C4A}">
      <dgm:prSet/>
      <dgm:spPr/>
      <dgm:t>
        <a:bodyPr/>
        <a:lstStyle/>
        <a:p>
          <a:endParaRPr lang="en-US"/>
        </a:p>
      </dgm:t>
    </dgm:pt>
    <dgm:pt modelId="{58107D27-1438-4017-813D-E5332D2EE07A}" type="sibTrans" cxnId="{E8EE2CC9-A510-48F7-836A-0621E1985C4A}">
      <dgm:prSet/>
      <dgm:spPr/>
      <dgm:t>
        <a:bodyPr/>
        <a:lstStyle/>
        <a:p>
          <a:endParaRPr lang="en-US"/>
        </a:p>
      </dgm:t>
    </dgm:pt>
    <dgm:pt modelId="{239B0D5F-D73A-4FCA-91FA-77CB0CD49156}">
      <dgm:prSet>
        <dgm:style>
          <a:lnRef idx="2">
            <a:schemeClr val="dk1"/>
          </a:lnRef>
          <a:fillRef idx="1">
            <a:schemeClr val="lt1"/>
          </a:fillRef>
          <a:effectRef idx="0">
            <a:schemeClr val="dk1"/>
          </a:effectRef>
          <a:fontRef idx="minor">
            <a:schemeClr val="dk1"/>
          </a:fontRef>
        </dgm:style>
      </dgm:prSet>
      <dgm:spPr/>
      <dgm:t>
        <a:bodyPr/>
        <a:lstStyle/>
        <a:p>
          <a:pPr rtl="0"/>
          <a:r>
            <a:rPr lang="en-US" b="0" smtClean="0"/>
            <a:t>Email</a:t>
          </a:r>
          <a:endParaRPr lang="en-US"/>
        </a:p>
      </dgm:t>
    </dgm:pt>
    <dgm:pt modelId="{F34D3B75-72BB-438E-964E-A9A5003CE3D3}" type="parTrans" cxnId="{822E3F30-A762-4093-B305-80B344C30669}">
      <dgm:prSet/>
      <dgm:spPr/>
      <dgm:t>
        <a:bodyPr/>
        <a:lstStyle/>
        <a:p>
          <a:endParaRPr lang="en-US"/>
        </a:p>
      </dgm:t>
    </dgm:pt>
    <dgm:pt modelId="{7D2DFB0A-6E92-45C5-83ED-0E3A703978D0}" type="sibTrans" cxnId="{822E3F30-A762-4093-B305-80B344C30669}">
      <dgm:prSet/>
      <dgm:spPr/>
      <dgm:t>
        <a:bodyPr/>
        <a:lstStyle/>
        <a:p>
          <a:endParaRPr lang="en-US"/>
        </a:p>
      </dgm:t>
    </dgm:pt>
    <dgm:pt modelId="{7E1213E0-2DAF-433D-A3DE-8C2445F959C0}">
      <dgm:prSet>
        <dgm:style>
          <a:lnRef idx="2">
            <a:schemeClr val="dk1"/>
          </a:lnRef>
          <a:fillRef idx="1">
            <a:schemeClr val="lt1"/>
          </a:fillRef>
          <a:effectRef idx="0">
            <a:schemeClr val="dk1"/>
          </a:effectRef>
          <a:fontRef idx="minor">
            <a:schemeClr val="dk1"/>
          </a:fontRef>
        </dgm:style>
      </dgm:prSet>
      <dgm:spPr/>
      <dgm:t>
        <a:bodyPr/>
        <a:lstStyle/>
        <a:p>
          <a:pPr rtl="0"/>
          <a:r>
            <a:rPr lang="en-US" b="0" smtClean="0"/>
            <a:t>Utilities</a:t>
          </a:r>
          <a:endParaRPr lang="en-US"/>
        </a:p>
      </dgm:t>
    </dgm:pt>
    <dgm:pt modelId="{9E3E9AE5-061C-4A92-B46E-CE1331EE30DF}" type="parTrans" cxnId="{014B36AE-FC56-4E32-AC08-800F1C9AD904}">
      <dgm:prSet/>
      <dgm:spPr/>
      <dgm:t>
        <a:bodyPr/>
        <a:lstStyle/>
        <a:p>
          <a:endParaRPr lang="en-US"/>
        </a:p>
      </dgm:t>
    </dgm:pt>
    <dgm:pt modelId="{27AD943C-75DD-41B0-B7E7-1C3B72F4A18E}" type="sibTrans" cxnId="{014B36AE-FC56-4E32-AC08-800F1C9AD904}">
      <dgm:prSet/>
      <dgm:spPr/>
      <dgm:t>
        <a:bodyPr/>
        <a:lstStyle/>
        <a:p>
          <a:endParaRPr lang="en-US"/>
        </a:p>
      </dgm:t>
    </dgm:pt>
    <dgm:pt modelId="{D00215A1-D5DB-4D6F-A425-C9568D2D4E27}">
      <dgm:prSet>
        <dgm:style>
          <a:lnRef idx="2">
            <a:schemeClr val="dk1"/>
          </a:lnRef>
          <a:fillRef idx="1">
            <a:schemeClr val="lt1"/>
          </a:fillRef>
          <a:effectRef idx="0">
            <a:schemeClr val="dk1"/>
          </a:effectRef>
          <a:fontRef idx="minor">
            <a:schemeClr val="dk1"/>
          </a:fontRef>
        </dgm:style>
      </dgm:prSet>
      <dgm:spPr/>
      <dgm:t>
        <a:bodyPr/>
        <a:lstStyle/>
        <a:p>
          <a:pPr rtl="0"/>
          <a:r>
            <a:rPr lang="en-US" b="0" dirty="0" smtClean="0"/>
            <a:t>3rd Party Support</a:t>
          </a:r>
          <a:endParaRPr lang="en-US" dirty="0"/>
        </a:p>
      </dgm:t>
    </dgm:pt>
    <dgm:pt modelId="{66CDE080-9CAC-490F-B109-D328A44A24B5}" type="parTrans" cxnId="{C3AC93AE-1672-4552-AE30-D80E42ACE6BB}">
      <dgm:prSet/>
      <dgm:spPr/>
      <dgm:t>
        <a:bodyPr/>
        <a:lstStyle/>
        <a:p>
          <a:endParaRPr lang="en-US"/>
        </a:p>
      </dgm:t>
    </dgm:pt>
    <dgm:pt modelId="{7E1607C4-085A-46D8-AA52-6A224427B446}" type="sibTrans" cxnId="{C3AC93AE-1672-4552-AE30-D80E42ACE6BB}">
      <dgm:prSet/>
      <dgm:spPr/>
      <dgm:t>
        <a:bodyPr/>
        <a:lstStyle/>
        <a:p>
          <a:endParaRPr lang="en-US"/>
        </a:p>
      </dgm:t>
    </dgm:pt>
    <dgm:pt modelId="{BD79F762-47C8-4F4E-8167-11913C213B6E}">
      <dgm:prSet>
        <dgm:style>
          <a:lnRef idx="2">
            <a:schemeClr val="dk1"/>
          </a:lnRef>
          <a:fillRef idx="1">
            <a:schemeClr val="lt1"/>
          </a:fillRef>
          <a:effectRef idx="0">
            <a:schemeClr val="dk1"/>
          </a:effectRef>
          <a:fontRef idx="minor">
            <a:schemeClr val="dk1"/>
          </a:fontRef>
        </dgm:style>
      </dgm:prSet>
      <dgm:spPr/>
      <dgm:t>
        <a:bodyPr/>
        <a:lstStyle/>
        <a:p>
          <a:pPr rtl="0"/>
          <a:r>
            <a:rPr lang="en-US" b="0" smtClean="0"/>
            <a:t>VMware vSphere 4.1 and 5</a:t>
          </a:r>
          <a:endParaRPr lang="en-US"/>
        </a:p>
      </dgm:t>
    </dgm:pt>
    <dgm:pt modelId="{DD7D2295-9500-43E3-9EF6-4BAD51D6BED3}" type="parTrans" cxnId="{63A8A862-6B6F-4083-8227-F09D1977E15E}">
      <dgm:prSet/>
      <dgm:spPr/>
      <dgm:t>
        <a:bodyPr/>
        <a:lstStyle/>
        <a:p>
          <a:endParaRPr lang="en-US"/>
        </a:p>
      </dgm:t>
    </dgm:pt>
    <dgm:pt modelId="{7D8E976F-76E6-4737-9A52-883E809A8C79}" type="sibTrans" cxnId="{63A8A862-6B6F-4083-8227-F09D1977E15E}">
      <dgm:prSet/>
      <dgm:spPr/>
      <dgm:t>
        <a:bodyPr/>
        <a:lstStyle/>
        <a:p>
          <a:endParaRPr lang="en-US"/>
        </a:p>
      </dgm:t>
    </dgm:pt>
    <dgm:pt modelId="{83F8C437-C266-45DA-ABD8-C4467855F117}">
      <dgm:prSet>
        <dgm:style>
          <a:lnRef idx="2">
            <a:schemeClr val="dk1"/>
          </a:lnRef>
          <a:fillRef idx="1">
            <a:schemeClr val="lt1"/>
          </a:fillRef>
          <a:effectRef idx="0">
            <a:schemeClr val="dk1"/>
          </a:effectRef>
          <a:fontRef idx="minor">
            <a:schemeClr val="dk1"/>
          </a:fontRef>
        </dgm:style>
      </dgm:prSet>
      <dgm:spPr/>
      <dgm:t>
        <a:bodyPr/>
        <a:lstStyle/>
        <a:p>
          <a:pPr rtl="0"/>
          <a:r>
            <a:rPr lang="en-US" b="0" dirty="0" smtClean="0"/>
            <a:t>IBM </a:t>
          </a:r>
          <a:r>
            <a:rPr lang="en-US" b="0" dirty="0" err="1" smtClean="0"/>
            <a:t>Netcool</a:t>
          </a:r>
          <a:r>
            <a:rPr lang="en-US" b="0" dirty="0" smtClean="0"/>
            <a:t> 7.3</a:t>
          </a:r>
          <a:endParaRPr lang="en-US" dirty="0"/>
        </a:p>
      </dgm:t>
    </dgm:pt>
    <dgm:pt modelId="{62FC78C8-AD99-43E8-AC0A-032F7A837C1A}" type="parTrans" cxnId="{B459EEA2-52D7-4971-B155-81608E1DB449}">
      <dgm:prSet/>
      <dgm:spPr/>
      <dgm:t>
        <a:bodyPr/>
        <a:lstStyle/>
        <a:p>
          <a:endParaRPr lang="en-US"/>
        </a:p>
      </dgm:t>
    </dgm:pt>
    <dgm:pt modelId="{5D635E0C-B9DD-49BA-8862-89320C7C6591}" type="sibTrans" cxnId="{B459EEA2-52D7-4971-B155-81608E1DB449}">
      <dgm:prSet/>
      <dgm:spPr/>
      <dgm:t>
        <a:bodyPr/>
        <a:lstStyle/>
        <a:p>
          <a:endParaRPr lang="en-US"/>
        </a:p>
      </dgm:t>
    </dgm:pt>
    <dgm:pt modelId="{35F53313-0482-44BA-A74A-BA9C65E54F08}">
      <dgm:prSet>
        <dgm:style>
          <a:lnRef idx="2">
            <a:schemeClr val="dk1"/>
          </a:lnRef>
          <a:fillRef idx="1">
            <a:schemeClr val="lt1"/>
          </a:fillRef>
          <a:effectRef idx="0">
            <a:schemeClr val="dk1"/>
          </a:effectRef>
          <a:fontRef idx="minor">
            <a:schemeClr val="dk1"/>
          </a:fontRef>
        </dgm:style>
      </dgm:prSet>
      <dgm:spPr/>
      <dgm:t>
        <a:bodyPr/>
        <a:lstStyle/>
        <a:p>
          <a:pPr rtl="0"/>
          <a:r>
            <a:rPr lang="en-US" b="0" dirty="0" smtClean="0"/>
            <a:t>HP Operations Manager 9.x on platforms supported by HP web services</a:t>
          </a:r>
          <a:endParaRPr lang="en-US" dirty="0"/>
        </a:p>
      </dgm:t>
    </dgm:pt>
    <dgm:pt modelId="{066E8152-738A-497C-B9FD-5675E2355160}" type="parTrans" cxnId="{16CE0AE8-CAAC-4713-92C6-310BE6B11658}">
      <dgm:prSet/>
      <dgm:spPr/>
      <dgm:t>
        <a:bodyPr/>
        <a:lstStyle/>
        <a:p>
          <a:endParaRPr lang="en-US"/>
        </a:p>
      </dgm:t>
    </dgm:pt>
    <dgm:pt modelId="{43270F8F-46C5-4AB5-B048-107CA2A5A69B}" type="sibTrans" cxnId="{16CE0AE8-CAAC-4713-92C6-310BE6B11658}">
      <dgm:prSet/>
      <dgm:spPr/>
      <dgm:t>
        <a:bodyPr/>
        <a:lstStyle/>
        <a:p>
          <a:endParaRPr lang="en-US"/>
        </a:p>
      </dgm:t>
    </dgm:pt>
    <dgm:pt modelId="{11F98C0E-4384-4DAE-A89E-35DA7AC53619}">
      <dgm:prSet>
        <dgm:style>
          <a:lnRef idx="2">
            <a:schemeClr val="dk1"/>
          </a:lnRef>
          <a:fillRef idx="1">
            <a:schemeClr val="lt1"/>
          </a:fillRef>
          <a:effectRef idx="0">
            <a:schemeClr val="dk1"/>
          </a:effectRef>
          <a:fontRef idx="minor">
            <a:schemeClr val="dk1"/>
          </a:fontRef>
        </dgm:style>
      </dgm:prSet>
      <dgm:spPr/>
      <dgm:t>
        <a:bodyPr/>
        <a:lstStyle/>
        <a:p>
          <a:pPr rtl="0"/>
          <a:r>
            <a:rPr lang="en-US" b="0" dirty="0" smtClean="0"/>
            <a:t>HP Service Manager 7.11 and 9.x on platforms supported by HP web services. </a:t>
          </a:r>
          <a:endParaRPr lang="en-US" dirty="0"/>
        </a:p>
      </dgm:t>
    </dgm:pt>
    <dgm:pt modelId="{0028F02C-6887-4389-94FD-2E13FA8C8876}" type="parTrans" cxnId="{0CF65ECA-65C0-43C3-98EA-BF8A244933CC}">
      <dgm:prSet/>
      <dgm:spPr/>
      <dgm:t>
        <a:bodyPr/>
        <a:lstStyle/>
        <a:p>
          <a:endParaRPr lang="en-US"/>
        </a:p>
      </dgm:t>
    </dgm:pt>
    <dgm:pt modelId="{0A6B9F29-26BF-49DA-AABC-B160F61F4A78}" type="sibTrans" cxnId="{0CF65ECA-65C0-43C3-98EA-BF8A244933CC}">
      <dgm:prSet/>
      <dgm:spPr/>
      <dgm:t>
        <a:bodyPr/>
        <a:lstStyle/>
        <a:p>
          <a:endParaRPr lang="en-US"/>
        </a:p>
      </dgm:t>
    </dgm:pt>
    <dgm:pt modelId="{6B4A14D4-405C-4A83-9BD2-2E0B47AECB14}">
      <dgm:prSet>
        <dgm:style>
          <a:lnRef idx="2">
            <a:schemeClr val="dk1"/>
          </a:lnRef>
          <a:fillRef idx="1">
            <a:schemeClr val="lt1"/>
          </a:fillRef>
          <a:effectRef idx="0">
            <a:schemeClr val="dk1"/>
          </a:effectRef>
          <a:fontRef idx="minor">
            <a:schemeClr val="dk1"/>
          </a:fontRef>
        </dgm:style>
      </dgm:prSet>
      <dgm:spPr/>
      <dgm:t>
        <a:bodyPr/>
        <a:lstStyle/>
        <a:p>
          <a:pPr rtl="0"/>
          <a:r>
            <a:rPr lang="en-US" b="0" dirty="0" smtClean="0"/>
            <a:t>HP </a:t>
          </a:r>
          <a:r>
            <a:rPr lang="en-US" b="0" dirty="0" err="1" smtClean="0"/>
            <a:t>iLO</a:t>
          </a:r>
          <a:r>
            <a:rPr lang="en-US" b="0" dirty="0" smtClean="0"/>
            <a:t> &amp; OA  supporting iLO2 and iLO3 and OA firmware 3.21</a:t>
          </a:r>
          <a:endParaRPr lang="en-US" dirty="0"/>
        </a:p>
      </dgm:t>
    </dgm:pt>
    <dgm:pt modelId="{F575E126-44B7-4C92-84AD-ABB4B6220770}" type="parTrans" cxnId="{E06129DE-BCC6-44BB-BF31-AB6E20C0CD83}">
      <dgm:prSet/>
      <dgm:spPr/>
      <dgm:t>
        <a:bodyPr/>
        <a:lstStyle/>
        <a:p>
          <a:endParaRPr lang="en-US"/>
        </a:p>
      </dgm:t>
    </dgm:pt>
    <dgm:pt modelId="{C4CCCB4A-B1F2-4A7A-B9B4-C18C42C875AA}" type="sibTrans" cxnId="{E06129DE-BCC6-44BB-BF31-AB6E20C0CD83}">
      <dgm:prSet/>
      <dgm:spPr/>
      <dgm:t>
        <a:bodyPr/>
        <a:lstStyle/>
        <a:p>
          <a:endParaRPr lang="en-US"/>
        </a:p>
      </dgm:t>
    </dgm:pt>
    <dgm:pt modelId="{38EA27D2-2EE4-44DA-98B4-39BC1B6F2235}">
      <dgm:prSet>
        <dgm:style>
          <a:lnRef idx="2">
            <a:schemeClr val="accent1"/>
          </a:lnRef>
          <a:fillRef idx="1">
            <a:schemeClr val="lt1"/>
          </a:fillRef>
          <a:effectRef idx="0">
            <a:schemeClr val="accent1"/>
          </a:effectRef>
          <a:fontRef idx="minor">
            <a:schemeClr val="dk1"/>
          </a:fontRef>
        </dgm:style>
      </dgm:prSet>
      <dgm:spPr/>
      <dgm:t>
        <a:bodyPr/>
        <a:lstStyle/>
        <a:p>
          <a:pPr rtl="0"/>
          <a:r>
            <a:rPr lang="en-US" dirty="0" smtClean="0"/>
            <a:t>Exchange (User/Admin)</a:t>
          </a:r>
          <a:endParaRPr lang="en-US" dirty="0"/>
        </a:p>
      </dgm:t>
    </dgm:pt>
    <dgm:pt modelId="{6D516F0B-3316-4DA9-A7AD-9A98F43F2C62}" type="parTrans" cxnId="{E23535AB-528D-4B8F-ABA8-562338335DC4}">
      <dgm:prSet/>
      <dgm:spPr/>
      <dgm:t>
        <a:bodyPr/>
        <a:lstStyle/>
        <a:p>
          <a:endParaRPr lang="nl-BE"/>
        </a:p>
      </dgm:t>
    </dgm:pt>
    <dgm:pt modelId="{AF83E194-9309-4E09-AABC-0631A5EA2903}" type="sibTrans" cxnId="{E23535AB-528D-4B8F-ABA8-562338335DC4}">
      <dgm:prSet/>
      <dgm:spPr/>
      <dgm:t>
        <a:bodyPr/>
        <a:lstStyle/>
        <a:p>
          <a:endParaRPr lang="nl-BE"/>
        </a:p>
      </dgm:t>
    </dgm:pt>
    <dgm:pt modelId="{B863FB40-F33A-4C72-ACE4-8FF99FD4EE61}" type="pres">
      <dgm:prSet presAssocID="{110DCEAF-0B90-4D11-87FB-936F4C5207A9}" presName="linearFlow" presStyleCnt="0">
        <dgm:presLayoutVars>
          <dgm:dir/>
          <dgm:resizeHandles val="exact"/>
        </dgm:presLayoutVars>
      </dgm:prSet>
      <dgm:spPr/>
      <dgm:t>
        <a:bodyPr/>
        <a:lstStyle/>
        <a:p>
          <a:endParaRPr lang="en-US"/>
        </a:p>
      </dgm:t>
    </dgm:pt>
    <dgm:pt modelId="{1DF540E8-2D8E-4E25-843C-0AAA857EF9DB}" type="pres">
      <dgm:prSet presAssocID="{C3E4E7A5-9365-4F0B-88E8-0538CB7B617E}" presName="composite" presStyleCnt="0"/>
      <dgm:spPr/>
    </dgm:pt>
    <dgm:pt modelId="{8EE1C683-2D5E-4857-9F77-8F77B154D6F9}" type="pres">
      <dgm:prSet presAssocID="{C3E4E7A5-9365-4F0B-88E8-0538CB7B617E}" presName="imgShp" presStyleLbl="fgImgPlace1" presStyleIdx="0" presStyleCnt="3"/>
      <dgm:spPr>
        <a:blipFill rotWithShape="1">
          <a:blip xmlns:r="http://schemas.openxmlformats.org/officeDocument/2006/relationships" r:embed="rId1"/>
          <a:stretch>
            <a:fillRect/>
          </a:stretch>
        </a:blipFill>
      </dgm:spPr>
      <dgm:t>
        <a:bodyPr/>
        <a:lstStyle/>
        <a:p>
          <a:endParaRPr lang="nl-BE"/>
        </a:p>
      </dgm:t>
    </dgm:pt>
    <dgm:pt modelId="{D0817A64-D982-499E-8589-C4DF6551B8B8}" type="pres">
      <dgm:prSet presAssocID="{C3E4E7A5-9365-4F0B-88E8-0538CB7B617E}" presName="txShp" presStyleLbl="node1" presStyleIdx="0" presStyleCnt="3">
        <dgm:presLayoutVars>
          <dgm:bulletEnabled val="1"/>
        </dgm:presLayoutVars>
      </dgm:prSet>
      <dgm:spPr/>
      <dgm:t>
        <a:bodyPr/>
        <a:lstStyle/>
        <a:p>
          <a:endParaRPr lang="en-US"/>
        </a:p>
      </dgm:t>
    </dgm:pt>
    <dgm:pt modelId="{F89EA3F3-768B-494D-A1AA-A11BC84437E3}" type="pres">
      <dgm:prSet presAssocID="{9B5B9AEF-76F2-4D03-8E51-5EB70D8AEB32}" presName="spacing" presStyleCnt="0"/>
      <dgm:spPr/>
    </dgm:pt>
    <dgm:pt modelId="{448F998A-14F0-45B6-98E3-D8DF131BA190}" type="pres">
      <dgm:prSet presAssocID="{5B96E8BF-3C83-4C7F-9A6F-4C125B002637}" presName="composite" presStyleCnt="0"/>
      <dgm:spPr/>
    </dgm:pt>
    <dgm:pt modelId="{29FD9282-A146-416D-9171-162BF4D68186}" type="pres">
      <dgm:prSet presAssocID="{5B96E8BF-3C83-4C7F-9A6F-4C125B002637}" presName="imgShp" presStyleLbl="fgImgPlace1" presStyleIdx="1" presStyleCnt="3" custScaleX="108416" custScaleY="117498" custLinFactNeighborX="1772" custLinFactNeighborY="-6353"/>
      <dgm:spPr>
        <a:blipFill rotWithShape="1">
          <a:blip xmlns:r="http://schemas.openxmlformats.org/officeDocument/2006/relationships" r:embed="rId2"/>
          <a:stretch>
            <a:fillRect/>
          </a:stretch>
        </a:blipFill>
      </dgm:spPr>
      <dgm:t>
        <a:bodyPr/>
        <a:lstStyle/>
        <a:p>
          <a:endParaRPr lang="en-US"/>
        </a:p>
      </dgm:t>
    </dgm:pt>
    <dgm:pt modelId="{8BE304CF-D115-4272-9DC7-68D732285BF3}" type="pres">
      <dgm:prSet presAssocID="{5B96E8BF-3C83-4C7F-9A6F-4C125B002637}" presName="txShp" presStyleLbl="node1" presStyleIdx="1" presStyleCnt="3">
        <dgm:presLayoutVars>
          <dgm:bulletEnabled val="1"/>
        </dgm:presLayoutVars>
      </dgm:prSet>
      <dgm:spPr/>
      <dgm:t>
        <a:bodyPr/>
        <a:lstStyle/>
        <a:p>
          <a:endParaRPr lang="en-US"/>
        </a:p>
      </dgm:t>
    </dgm:pt>
    <dgm:pt modelId="{5967A146-4163-4FBE-A320-CBC5F1A48E88}" type="pres">
      <dgm:prSet presAssocID="{9E7AC189-970F-4109-91E3-1A2490F03EDE}" presName="spacing" presStyleCnt="0"/>
      <dgm:spPr/>
    </dgm:pt>
    <dgm:pt modelId="{D030B39C-EEA5-4571-BBE3-E0DBDC228EDD}" type="pres">
      <dgm:prSet presAssocID="{D00215A1-D5DB-4D6F-A425-C9568D2D4E27}" presName="composite" presStyleCnt="0"/>
      <dgm:spPr/>
    </dgm:pt>
    <dgm:pt modelId="{15F7FC00-7A31-473F-82EB-E33E5FAD9FDB}" type="pres">
      <dgm:prSet presAssocID="{D00215A1-D5DB-4D6F-A425-C9568D2D4E27}" presName="imgShp" presStyleLbl="fgImgPlace1" presStyleIdx="2" presStyleCnt="3"/>
      <dgm:spPr>
        <a:blipFill rotWithShape="1">
          <a:blip xmlns:r="http://schemas.openxmlformats.org/officeDocument/2006/relationships" r:embed="rId3"/>
          <a:stretch>
            <a:fillRect/>
          </a:stretch>
        </a:blipFill>
      </dgm:spPr>
      <dgm:t>
        <a:bodyPr/>
        <a:lstStyle/>
        <a:p>
          <a:endParaRPr lang="nl-BE"/>
        </a:p>
      </dgm:t>
    </dgm:pt>
    <dgm:pt modelId="{267C6764-8BA6-4802-9D31-D86F0303362D}" type="pres">
      <dgm:prSet presAssocID="{D00215A1-D5DB-4D6F-A425-C9568D2D4E27}" presName="txShp" presStyleLbl="node1" presStyleIdx="2" presStyleCnt="3">
        <dgm:presLayoutVars>
          <dgm:bulletEnabled val="1"/>
        </dgm:presLayoutVars>
      </dgm:prSet>
      <dgm:spPr/>
      <dgm:t>
        <a:bodyPr/>
        <a:lstStyle/>
        <a:p>
          <a:endParaRPr lang="en-US"/>
        </a:p>
      </dgm:t>
    </dgm:pt>
  </dgm:ptLst>
  <dgm:cxnLst>
    <dgm:cxn modelId="{16CE0AE8-CAAC-4713-92C6-310BE6B11658}" srcId="{D00215A1-D5DB-4D6F-A425-C9568D2D4E27}" destId="{35F53313-0482-44BA-A74A-BA9C65E54F08}" srcOrd="2" destOrd="0" parTransId="{066E8152-738A-497C-B9FD-5675E2355160}" sibTransId="{43270F8F-46C5-4AB5-B048-107CA2A5A69B}"/>
    <dgm:cxn modelId="{EB0190C5-C8C9-49D6-BF93-FD381D9A0C54}" type="presOf" srcId="{CBB070E7-3BA2-4093-951A-8889151C9F1D}" destId="{8BE304CF-D115-4272-9DC7-68D732285BF3}" srcOrd="0" destOrd="3" presId="urn:microsoft.com/office/officeart/2005/8/layout/vList3"/>
    <dgm:cxn modelId="{B2890CB4-BD12-4549-BB78-A2C249378113}" type="presOf" srcId="{CF871C5D-F723-476E-8D79-93CA31A7EEDA}" destId="{8BE304CF-D115-4272-9DC7-68D732285BF3}" srcOrd="0" destOrd="2" presId="urn:microsoft.com/office/officeart/2005/8/layout/vList3"/>
    <dgm:cxn modelId="{5EC11F5E-08C9-40C7-A771-D2E5E017A7F0}" type="presOf" srcId="{7E1213E0-2DAF-433D-A3DE-8C2445F959C0}" destId="{8BE304CF-D115-4272-9DC7-68D732285BF3}" srcOrd="0" destOrd="6" presId="urn:microsoft.com/office/officeart/2005/8/layout/vList3"/>
    <dgm:cxn modelId="{C3AC93AE-1672-4552-AE30-D80E42ACE6BB}" srcId="{110DCEAF-0B90-4D11-87FB-936F4C5207A9}" destId="{D00215A1-D5DB-4D6F-A425-C9568D2D4E27}" srcOrd="2" destOrd="0" parTransId="{66CDE080-9CAC-490F-B109-D328A44A24B5}" sibTransId="{7E1607C4-085A-46D8-AA52-6A224427B446}"/>
    <dgm:cxn modelId="{E06129DE-BCC6-44BB-BF31-AB6E20C0CD83}" srcId="{D00215A1-D5DB-4D6F-A425-C9568D2D4E27}" destId="{6B4A14D4-405C-4A83-9BD2-2E0B47AECB14}" srcOrd="4" destOrd="0" parTransId="{F575E126-44B7-4C92-84AD-ABB4B6220770}" sibTransId="{C4CCCB4A-B1F2-4A7A-B9B4-C18C42C875AA}"/>
    <dgm:cxn modelId="{E8EE2CC9-A510-48F7-836A-0621E1985C4A}" srcId="{5B96E8BF-3C83-4C7F-9A6F-4C125B002637}" destId="{2A3EB158-DAD9-419B-8602-88AFC1EC171F}" srcOrd="3" destOrd="0" parTransId="{A5AB28C0-794E-4264-A9E2-2FE11C325DCA}" sibTransId="{58107D27-1438-4017-813D-E5332D2EE07A}"/>
    <dgm:cxn modelId="{DAE11155-1AAB-43BC-A7FC-80466FE2BDFF}" srcId="{110DCEAF-0B90-4D11-87FB-936F4C5207A9}" destId="{5B96E8BF-3C83-4C7F-9A6F-4C125B002637}" srcOrd="1" destOrd="0" parTransId="{36C06700-AC53-4F73-BF2C-BC1A9D636798}" sibTransId="{9E7AC189-970F-4109-91E3-1A2490F03EDE}"/>
    <dgm:cxn modelId="{63A8A862-6B6F-4083-8227-F09D1977E15E}" srcId="{D00215A1-D5DB-4D6F-A425-C9568D2D4E27}" destId="{BD79F762-47C8-4F4E-8167-11913C213B6E}" srcOrd="0" destOrd="0" parTransId="{DD7D2295-9500-43E3-9EF6-4BAD51D6BED3}" sibTransId="{7D8E976F-76E6-4737-9A52-883E809A8C79}"/>
    <dgm:cxn modelId="{09E70000-6F9F-4036-BFE3-AB3E55781EE2}" type="presOf" srcId="{BD79F762-47C8-4F4E-8167-11913C213B6E}" destId="{267C6764-8BA6-4802-9D31-D86F0303362D}" srcOrd="0" destOrd="1" presId="urn:microsoft.com/office/officeart/2005/8/layout/vList3"/>
    <dgm:cxn modelId="{CAC30611-FD76-4DA5-805E-ABBC8C88D613}" type="presOf" srcId="{90B132C2-9477-4F26-84C4-BA6FEA8A42C9}" destId="{D0817A64-D982-499E-8589-C4DF6551B8B8}" srcOrd="0" destOrd="6" presId="urn:microsoft.com/office/officeart/2005/8/layout/vList3"/>
    <dgm:cxn modelId="{014B36AE-FC56-4E32-AC08-800F1C9AD904}" srcId="{5B96E8BF-3C83-4C7F-9A6F-4C125B002637}" destId="{7E1213E0-2DAF-433D-A3DE-8C2445F959C0}" srcOrd="5" destOrd="0" parTransId="{9E3E9AE5-061C-4A92-B46E-CE1331EE30DF}" sibTransId="{27AD943C-75DD-41B0-B7E7-1C3B72F4A18E}"/>
    <dgm:cxn modelId="{F8411F05-B559-48AE-9904-1EB706D14135}" type="presOf" srcId="{76B7E8D3-3D3C-4481-9A1F-36342724C4EB}" destId="{D0817A64-D982-499E-8589-C4DF6551B8B8}" srcOrd="0" destOrd="4" presId="urn:microsoft.com/office/officeart/2005/8/layout/vList3"/>
    <dgm:cxn modelId="{D97AD844-4657-4A4D-A98D-D7A9055DA613}" type="presOf" srcId="{06703880-7943-4462-A55B-256D8651EB14}" destId="{D0817A64-D982-499E-8589-C4DF6551B8B8}" srcOrd="0" destOrd="3" presId="urn:microsoft.com/office/officeart/2005/8/layout/vList3"/>
    <dgm:cxn modelId="{B459EEA2-52D7-4971-B155-81608E1DB449}" srcId="{D00215A1-D5DB-4D6F-A425-C9568D2D4E27}" destId="{83F8C437-C266-45DA-ABD8-C4467855F117}" srcOrd="1" destOrd="0" parTransId="{62FC78C8-AD99-43E8-AC0A-032F7A837C1A}" sibTransId="{5D635E0C-B9DD-49BA-8862-89320C7C6591}"/>
    <dgm:cxn modelId="{731C1AEE-ED1E-4EED-B915-B7401F9212AE}" type="presOf" srcId="{83F8C437-C266-45DA-ABD8-C4467855F117}" destId="{267C6764-8BA6-4802-9D31-D86F0303362D}" srcOrd="0" destOrd="2" presId="urn:microsoft.com/office/officeart/2005/8/layout/vList3"/>
    <dgm:cxn modelId="{2DEB6D70-4ACA-4949-9F01-67C3502D1ED0}" type="presOf" srcId="{239B0D5F-D73A-4FCA-91FA-77CB0CD49156}" destId="{8BE304CF-D115-4272-9DC7-68D732285BF3}" srcOrd="0" destOrd="5" presId="urn:microsoft.com/office/officeart/2005/8/layout/vList3"/>
    <dgm:cxn modelId="{17F2C73A-37A7-4DFE-8398-9A5DB9B0D12F}" srcId="{C3E4E7A5-9365-4F0B-88E8-0538CB7B617E}" destId="{90B132C2-9477-4F26-84C4-BA6FEA8A42C9}" srcOrd="5" destOrd="0" parTransId="{E6119D63-F89D-4F9B-B3B8-133344D665BB}" sibTransId="{949AC805-3C9E-4A08-8833-FC5468B4C6E1}"/>
    <dgm:cxn modelId="{AC29B75B-CBEC-41E6-B779-DC92ADBBBB2C}" type="presOf" srcId="{E203AF22-B72B-4231-8F76-4F2172107EAF}" destId="{8BE304CF-D115-4272-9DC7-68D732285BF3}" srcOrd="0" destOrd="1" presId="urn:microsoft.com/office/officeart/2005/8/layout/vList3"/>
    <dgm:cxn modelId="{E23535AB-528D-4B8F-ABA8-562338335DC4}" srcId="{C3E4E7A5-9365-4F0B-88E8-0538CB7B617E}" destId="{38EA27D2-2EE4-44DA-98B4-39BC1B6F2235}" srcOrd="6" destOrd="0" parTransId="{6D516F0B-3316-4DA9-A7AD-9A98F43F2C62}" sibTransId="{AF83E194-9309-4E09-AABC-0631A5EA2903}"/>
    <dgm:cxn modelId="{91124B35-2994-4BC7-A9AF-FD2902E61AE6}" srcId="{C3E4E7A5-9365-4F0B-88E8-0538CB7B617E}" destId="{B17C3F7C-1151-4F63-8F46-5ACC080DAD6E}" srcOrd="1" destOrd="0" parTransId="{3653E31C-47AE-4A69-92CC-1825B49728F8}" sibTransId="{599F409D-A24E-4A3F-A793-81CB9752F291}"/>
    <dgm:cxn modelId="{4C1C7C97-F2A5-42B8-BF41-23B721DB938E}" srcId="{5B96E8BF-3C83-4C7F-9A6F-4C125B002637}" destId="{CBB070E7-3BA2-4093-951A-8889151C9F1D}" srcOrd="2" destOrd="0" parTransId="{936D03D8-2181-4D0C-A819-322B134F7F35}" sibTransId="{C18701AD-F723-49AF-A47C-E394F991BCB6}"/>
    <dgm:cxn modelId="{10EE0FA3-A643-4FBD-A0B0-54464291056B}" type="presOf" srcId="{C3E4E7A5-9365-4F0B-88E8-0538CB7B617E}" destId="{D0817A64-D982-499E-8589-C4DF6551B8B8}" srcOrd="0" destOrd="0" presId="urn:microsoft.com/office/officeart/2005/8/layout/vList3"/>
    <dgm:cxn modelId="{137F5D15-A1B8-4960-A517-5EADB648E70D}" type="presOf" srcId="{11F98C0E-4384-4DAE-A89E-35DA7AC53619}" destId="{267C6764-8BA6-4802-9D31-D86F0303362D}" srcOrd="0" destOrd="4" presId="urn:microsoft.com/office/officeart/2005/8/layout/vList3"/>
    <dgm:cxn modelId="{ACDC58F3-B94F-4F4F-844B-91260C500690}" srcId="{C3E4E7A5-9365-4F0B-88E8-0538CB7B617E}" destId="{56855C6F-89D4-4C21-A8A4-52FC9283B8A5}" srcOrd="4" destOrd="0" parTransId="{14EDC6BC-62F7-4523-B829-4BAE05479A6A}" sibTransId="{17DCF960-D6F6-4678-901A-63BD3781854B}"/>
    <dgm:cxn modelId="{D8315E05-D439-46B3-B7EB-514C45955FFE}" srcId="{110DCEAF-0B90-4D11-87FB-936F4C5207A9}" destId="{C3E4E7A5-9365-4F0B-88E8-0538CB7B617E}" srcOrd="0" destOrd="0" parTransId="{06B39A86-E993-482B-8517-46E2FD2CF11E}" sibTransId="{9B5B9AEF-76F2-4D03-8E51-5EB70D8AEB32}"/>
    <dgm:cxn modelId="{1BD1F207-B5FF-4A7E-8F18-44BBB63824B5}" type="presOf" srcId="{2A3EB158-DAD9-419B-8602-88AFC1EC171F}" destId="{8BE304CF-D115-4272-9DC7-68D732285BF3}" srcOrd="0" destOrd="4" presId="urn:microsoft.com/office/officeart/2005/8/layout/vList3"/>
    <dgm:cxn modelId="{83FCBE85-EACE-4AAB-8143-4E05D47130E8}" type="presOf" srcId="{6B4A14D4-405C-4A83-9BD2-2E0B47AECB14}" destId="{267C6764-8BA6-4802-9D31-D86F0303362D}" srcOrd="0" destOrd="5" presId="urn:microsoft.com/office/officeart/2005/8/layout/vList3"/>
    <dgm:cxn modelId="{BFC30634-3BC7-4810-B13F-19D0474E752B}" type="presOf" srcId="{5B96E8BF-3C83-4C7F-9A6F-4C125B002637}" destId="{8BE304CF-D115-4272-9DC7-68D732285BF3}" srcOrd="0" destOrd="0" presId="urn:microsoft.com/office/officeart/2005/8/layout/vList3"/>
    <dgm:cxn modelId="{92729708-59E7-4FE1-98D4-3B531FCB7F10}" srcId="{5B96E8BF-3C83-4C7F-9A6F-4C125B002637}" destId="{CF871C5D-F723-476E-8D79-93CA31A7EEDA}" srcOrd="1" destOrd="0" parTransId="{2864E480-96C1-4934-B8AB-39EF23EB26B3}" sibTransId="{E3CBF180-92A0-490E-A386-9B5E95AB3D69}"/>
    <dgm:cxn modelId="{59D4EE88-BDB6-40DF-B2BE-FA2F5C59D014}" type="presOf" srcId="{7963A6DE-020A-4DB6-9842-B92ADD3E44B3}" destId="{D0817A64-D982-499E-8589-C4DF6551B8B8}" srcOrd="0" destOrd="1" presId="urn:microsoft.com/office/officeart/2005/8/layout/vList3"/>
    <dgm:cxn modelId="{7A22C67A-71C8-4600-8530-1B3F0E0297CC}" type="presOf" srcId="{35F53313-0482-44BA-A74A-BA9C65E54F08}" destId="{267C6764-8BA6-4802-9D31-D86F0303362D}" srcOrd="0" destOrd="3" presId="urn:microsoft.com/office/officeart/2005/8/layout/vList3"/>
    <dgm:cxn modelId="{2454AF7F-78BD-486C-A3FA-5929F9356D86}" type="presOf" srcId="{110DCEAF-0B90-4D11-87FB-936F4C5207A9}" destId="{B863FB40-F33A-4C72-ACE4-8FF99FD4EE61}" srcOrd="0" destOrd="0" presId="urn:microsoft.com/office/officeart/2005/8/layout/vList3"/>
    <dgm:cxn modelId="{3944C095-C992-454E-B4BF-8F378D177280}" type="presOf" srcId="{38EA27D2-2EE4-44DA-98B4-39BC1B6F2235}" destId="{D0817A64-D982-499E-8589-C4DF6551B8B8}" srcOrd="0" destOrd="7" presId="urn:microsoft.com/office/officeart/2005/8/layout/vList3"/>
    <dgm:cxn modelId="{79DCFB33-5376-47CF-B7C9-CC86D01CEE70}" srcId="{5B96E8BF-3C83-4C7F-9A6F-4C125B002637}" destId="{E203AF22-B72B-4231-8F76-4F2172107EAF}" srcOrd="0" destOrd="0" parTransId="{BD7D4052-5856-496B-93F3-2E4B1832E28D}" sibTransId="{08564306-5491-4F46-B9F3-57BA937D563F}"/>
    <dgm:cxn modelId="{F20B809C-960D-488E-B75C-A970748F746F}" srcId="{C3E4E7A5-9365-4F0B-88E8-0538CB7B617E}" destId="{7963A6DE-020A-4DB6-9842-B92ADD3E44B3}" srcOrd="0" destOrd="0" parTransId="{BB5F8A50-1205-40F4-9764-80C5CF2AC213}" sibTransId="{E8AB22EF-CAE4-4B83-9895-03E902281DFF}"/>
    <dgm:cxn modelId="{EAE41565-F718-408D-B0D9-D7D8E7910DE4}" type="presOf" srcId="{D00215A1-D5DB-4D6F-A425-C9568D2D4E27}" destId="{267C6764-8BA6-4802-9D31-D86F0303362D}" srcOrd="0" destOrd="0" presId="urn:microsoft.com/office/officeart/2005/8/layout/vList3"/>
    <dgm:cxn modelId="{52DEA030-B162-47DA-81B1-3281364654E8}" type="presOf" srcId="{56855C6F-89D4-4C21-A8A4-52FC9283B8A5}" destId="{D0817A64-D982-499E-8589-C4DF6551B8B8}" srcOrd="0" destOrd="5" presId="urn:microsoft.com/office/officeart/2005/8/layout/vList3"/>
    <dgm:cxn modelId="{4F310B30-C063-4DE2-87FF-714B8F798C2C}" srcId="{C3E4E7A5-9365-4F0B-88E8-0538CB7B617E}" destId="{06703880-7943-4462-A55B-256D8651EB14}" srcOrd="2" destOrd="0" parTransId="{C06767DB-9897-41D9-BD26-4D80D0CA470D}" sibTransId="{F16884E8-0617-478F-B4EE-FD92074A3C25}"/>
    <dgm:cxn modelId="{F8532ED5-A3B2-4E89-9E9A-05D027BBEF0D}" srcId="{C3E4E7A5-9365-4F0B-88E8-0538CB7B617E}" destId="{76B7E8D3-3D3C-4481-9A1F-36342724C4EB}" srcOrd="3" destOrd="0" parTransId="{CF7BBC16-B1F1-41A6-9A82-52F16427FAEC}" sibTransId="{4D1181E8-2364-42CF-812D-3EFA088108B9}"/>
    <dgm:cxn modelId="{20E14832-4987-417D-B993-A688CBF5497E}" type="presOf" srcId="{B17C3F7C-1151-4F63-8F46-5ACC080DAD6E}" destId="{D0817A64-D982-499E-8589-C4DF6551B8B8}" srcOrd="0" destOrd="2" presId="urn:microsoft.com/office/officeart/2005/8/layout/vList3"/>
    <dgm:cxn modelId="{822E3F30-A762-4093-B305-80B344C30669}" srcId="{5B96E8BF-3C83-4C7F-9A6F-4C125B002637}" destId="{239B0D5F-D73A-4FCA-91FA-77CB0CD49156}" srcOrd="4" destOrd="0" parTransId="{F34D3B75-72BB-438E-964E-A9A5003CE3D3}" sibTransId="{7D2DFB0A-6E92-45C5-83ED-0E3A703978D0}"/>
    <dgm:cxn modelId="{0CF65ECA-65C0-43C3-98EA-BF8A244933CC}" srcId="{D00215A1-D5DB-4D6F-A425-C9568D2D4E27}" destId="{11F98C0E-4384-4DAE-A89E-35DA7AC53619}" srcOrd="3" destOrd="0" parTransId="{0028F02C-6887-4389-94FD-2E13FA8C8876}" sibTransId="{0A6B9F29-26BF-49DA-AABC-B160F61F4A78}"/>
    <dgm:cxn modelId="{1C88769E-50DF-496A-806F-8AA92045CAE0}" type="presParOf" srcId="{B863FB40-F33A-4C72-ACE4-8FF99FD4EE61}" destId="{1DF540E8-2D8E-4E25-843C-0AAA857EF9DB}" srcOrd="0" destOrd="0" presId="urn:microsoft.com/office/officeart/2005/8/layout/vList3"/>
    <dgm:cxn modelId="{45C722EF-A2A5-4485-B1D4-9EAB4CB3A65B}" type="presParOf" srcId="{1DF540E8-2D8E-4E25-843C-0AAA857EF9DB}" destId="{8EE1C683-2D5E-4857-9F77-8F77B154D6F9}" srcOrd="0" destOrd="0" presId="urn:microsoft.com/office/officeart/2005/8/layout/vList3"/>
    <dgm:cxn modelId="{EF45F947-1466-4597-84FF-EA3359DC1A4D}" type="presParOf" srcId="{1DF540E8-2D8E-4E25-843C-0AAA857EF9DB}" destId="{D0817A64-D982-499E-8589-C4DF6551B8B8}" srcOrd="1" destOrd="0" presId="urn:microsoft.com/office/officeart/2005/8/layout/vList3"/>
    <dgm:cxn modelId="{A82B67FB-702D-4344-AE1F-06CC44B1C1A4}" type="presParOf" srcId="{B863FB40-F33A-4C72-ACE4-8FF99FD4EE61}" destId="{F89EA3F3-768B-494D-A1AA-A11BC84437E3}" srcOrd="1" destOrd="0" presId="urn:microsoft.com/office/officeart/2005/8/layout/vList3"/>
    <dgm:cxn modelId="{B6536797-D53F-4D7C-B1DF-FCF691242247}" type="presParOf" srcId="{B863FB40-F33A-4C72-ACE4-8FF99FD4EE61}" destId="{448F998A-14F0-45B6-98E3-D8DF131BA190}" srcOrd="2" destOrd="0" presId="urn:microsoft.com/office/officeart/2005/8/layout/vList3"/>
    <dgm:cxn modelId="{3CA31DAC-8E5C-4282-9E31-440D511C4EE7}" type="presParOf" srcId="{448F998A-14F0-45B6-98E3-D8DF131BA190}" destId="{29FD9282-A146-416D-9171-162BF4D68186}" srcOrd="0" destOrd="0" presId="urn:microsoft.com/office/officeart/2005/8/layout/vList3"/>
    <dgm:cxn modelId="{E292E8D8-7D3A-4D2F-8177-2E1D8E8E3CD7}" type="presParOf" srcId="{448F998A-14F0-45B6-98E3-D8DF131BA190}" destId="{8BE304CF-D115-4272-9DC7-68D732285BF3}" srcOrd="1" destOrd="0" presId="urn:microsoft.com/office/officeart/2005/8/layout/vList3"/>
    <dgm:cxn modelId="{502A565E-EDB2-44A0-A443-9A694CC8605D}" type="presParOf" srcId="{B863FB40-F33A-4C72-ACE4-8FF99FD4EE61}" destId="{5967A146-4163-4FBE-A320-CBC5F1A48E88}" srcOrd="3" destOrd="0" presId="urn:microsoft.com/office/officeart/2005/8/layout/vList3"/>
    <dgm:cxn modelId="{22AC2834-1688-4B29-855B-00071F63515B}" type="presParOf" srcId="{B863FB40-F33A-4C72-ACE4-8FF99FD4EE61}" destId="{D030B39C-EEA5-4571-BBE3-E0DBDC228EDD}" srcOrd="4" destOrd="0" presId="urn:microsoft.com/office/officeart/2005/8/layout/vList3"/>
    <dgm:cxn modelId="{5B78E4DE-E38F-4160-8BAD-0BDB712D7CD5}" type="presParOf" srcId="{D030B39C-EEA5-4571-BBE3-E0DBDC228EDD}" destId="{15F7FC00-7A31-473F-82EB-E33E5FAD9FDB}" srcOrd="0" destOrd="0" presId="urn:microsoft.com/office/officeart/2005/8/layout/vList3"/>
    <dgm:cxn modelId="{E2F44BCF-C4DE-4B69-821A-F2EEB6C555C2}" type="presParOf" srcId="{D030B39C-EEA5-4571-BBE3-E0DBDC228EDD}" destId="{267C6764-8BA6-4802-9D31-D86F0303362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B52462-B114-44B9-8B14-E480A5C4E92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35D84D55-1DED-4FCA-87F8-DA2130DB45AA}">
      <dgm:prSet/>
      <dgm:spPr/>
      <dgm:t>
        <a:bodyPr/>
        <a:lstStyle/>
        <a:p>
          <a:pPr rtl="0"/>
          <a:r>
            <a:rPr lang="en-US" dirty="0" smtClean="0"/>
            <a:t>Service Manager for human processes</a:t>
          </a:r>
          <a:endParaRPr lang="en-US" dirty="0"/>
        </a:p>
      </dgm:t>
    </dgm:pt>
    <dgm:pt modelId="{B519A384-7658-440F-9474-A8710BC66830}" type="parTrans" cxnId="{82436D98-5F0C-44EA-8266-D16C552D809A}">
      <dgm:prSet/>
      <dgm:spPr/>
      <dgm:t>
        <a:bodyPr/>
        <a:lstStyle/>
        <a:p>
          <a:endParaRPr lang="en-US"/>
        </a:p>
      </dgm:t>
    </dgm:pt>
    <dgm:pt modelId="{CA674D25-83E1-4753-97D5-76A897D7584F}" type="sibTrans" cxnId="{82436D98-5F0C-44EA-8266-D16C552D809A}">
      <dgm:prSet/>
      <dgm:spPr/>
      <dgm:t>
        <a:bodyPr/>
        <a:lstStyle/>
        <a:p>
          <a:endParaRPr lang="en-US"/>
        </a:p>
      </dgm:t>
    </dgm:pt>
    <dgm:pt modelId="{E7C592EE-361B-40D1-95DF-A7080A0DC246}">
      <dgm:prSet/>
      <dgm:spPr/>
      <dgm:t>
        <a:bodyPr/>
        <a:lstStyle/>
        <a:p>
          <a:pPr rtl="0"/>
          <a:r>
            <a:rPr lang="en-US" dirty="0" smtClean="0"/>
            <a:t>Orchestrator for system automation</a:t>
          </a:r>
          <a:endParaRPr lang="en-US" dirty="0"/>
        </a:p>
      </dgm:t>
    </dgm:pt>
    <dgm:pt modelId="{27DDF0BF-5FF4-46C3-AB71-1D3AEDE9DEE3}" type="parTrans" cxnId="{C35463C1-1FF3-4F85-8335-5897EA48239C}">
      <dgm:prSet/>
      <dgm:spPr/>
      <dgm:t>
        <a:bodyPr/>
        <a:lstStyle/>
        <a:p>
          <a:endParaRPr lang="en-US"/>
        </a:p>
      </dgm:t>
    </dgm:pt>
    <dgm:pt modelId="{71DCF537-6A5E-41A5-9FD5-6484B39F27A2}" type="sibTrans" cxnId="{C35463C1-1FF3-4F85-8335-5897EA48239C}">
      <dgm:prSet/>
      <dgm:spPr/>
      <dgm:t>
        <a:bodyPr/>
        <a:lstStyle/>
        <a:p>
          <a:endParaRPr lang="en-US"/>
        </a:p>
      </dgm:t>
    </dgm:pt>
    <dgm:pt modelId="{10248BD7-4887-4403-A10E-653BF7435982}" type="pres">
      <dgm:prSet presAssocID="{0CB52462-B114-44B9-8B14-E480A5C4E92C}" presName="diagram" presStyleCnt="0">
        <dgm:presLayoutVars>
          <dgm:chPref val="1"/>
          <dgm:dir/>
          <dgm:animOne val="branch"/>
          <dgm:animLvl val="lvl"/>
          <dgm:resizeHandles/>
        </dgm:presLayoutVars>
      </dgm:prSet>
      <dgm:spPr/>
      <dgm:t>
        <a:bodyPr/>
        <a:lstStyle/>
        <a:p>
          <a:endParaRPr lang="en-US"/>
        </a:p>
      </dgm:t>
    </dgm:pt>
    <dgm:pt modelId="{F28079F3-1B69-4C32-BBD7-DAFAE75525C7}" type="pres">
      <dgm:prSet presAssocID="{35D84D55-1DED-4FCA-87F8-DA2130DB45AA}" presName="root" presStyleCnt="0"/>
      <dgm:spPr/>
    </dgm:pt>
    <dgm:pt modelId="{2246BE47-7273-4AAA-8D06-69ECF57F499A}" type="pres">
      <dgm:prSet presAssocID="{35D84D55-1DED-4FCA-87F8-DA2130DB45AA}" presName="rootComposite" presStyleCnt="0"/>
      <dgm:spPr/>
    </dgm:pt>
    <dgm:pt modelId="{FE666691-6FA2-43D0-8F90-EC4C8D30CD5D}" type="pres">
      <dgm:prSet presAssocID="{35D84D55-1DED-4FCA-87F8-DA2130DB45AA}" presName="rootText" presStyleLbl="node1" presStyleIdx="0" presStyleCnt="2" custLinFactNeighborX="2846" custLinFactNeighborY="4598"/>
      <dgm:spPr/>
      <dgm:t>
        <a:bodyPr/>
        <a:lstStyle/>
        <a:p>
          <a:endParaRPr lang="en-US"/>
        </a:p>
      </dgm:t>
    </dgm:pt>
    <dgm:pt modelId="{77304F57-B379-4E04-BE32-81B21B5C8EB5}" type="pres">
      <dgm:prSet presAssocID="{35D84D55-1DED-4FCA-87F8-DA2130DB45AA}" presName="rootConnector" presStyleLbl="node1" presStyleIdx="0" presStyleCnt="2"/>
      <dgm:spPr/>
      <dgm:t>
        <a:bodyPr/>
        <a:lstStyle/>
        <a:p>
          <a:endParaRPr lang="en-US"/>
        </a:p>
      </dgm:t>
    </dgm:pt>
    <dgm:pt modelId="{D4914ADD-1B8A-40EF-8003-EE248BF96D7A}" type="pres">
      <dgm:prSet presAssocID="{35D84D55-1DED-4FCA-87F8-DA2130DB45AA}" presName="childShape" presStyleCnt="0"/>
      <dgm:spPr/>
    </dgm:pt>
    <dgm:pt modelId="{C1C4C3AC-DE4B-48DA-9ECB-F299B03E64A1}" type="pres">
      <dgm:prSet presAssocID="{E7C592EE-361B-40D1-95DF-A7080A0DC246}" presName="root" presStyleCnt="0"/>
      <dgm:spPr/>
    </dgm:pt>
    <dgm:pt modelId="{642D9D3C-752F-4950-B8C0-A9DDF41F4B95}" type="pres">
      <dgm:prSet presAssocID="{E7C592EE-361B-40D1-95DF-A7080A0DC246}" presName="rootComposite" presStyleCnt="0"/>
      <dgm:spPr/>
    </dgm:pt>
    <dgm:pt modelId="{2F0B773B-71F3-4F79-AB41-3369035A6684}" type="pres">
      <dgm:prSet presAssocID="{E7C592EE-361B-40D1-95DF-A7080A0DC246}" presName="rootText" presStyleLbl="node1" presStyleIdx="1" presStyleCnt="2" custLinFactNeighborX="-1385" custLinFactNeighborY="2775"/>
      <dgm:spPr/>
      <dgm:t>
        <a:bodyPr/>
        <a:lstStyle/>
        <a:p>
          <a:endParaRPr lang="en-US"/>
        </a:p>
      </dgm:t>
    </dgm:pt>
    <dgm:pt modelId="{6F54AD81-8ECE-4BFD-A923-6EB8EAD3622D}" type="pres">
      <dgm:prSet presAssocID="{E7C592EE-361B-40D1-95DF-A7080A0DC246}" presName="rootConnector" presStyleLbl="node1" presStyleIdx="1" presStyleCnt="2"/>
      <dgm:spPr/>
      <dgm:t>
        <a:bodyPr/>
        <a:lstStyle/>
        <a:p>
          <a:endParaRPr lang="en-US"/>
        </a:p>
      </dgm:t>
    </dgm:pt>
    <dgm:pt modelId="{66F7063C-B95B-4F49-847B-355E5B7CA0C6}" type="pres">
      <dgm:prSet presAssocID="{E7C592EE-361B-40D1-95DF-A7080A0DC246}" presName="childShape" presStyleCnt="0"/>
      <dgm:spPr/>
    </dgm:pt>
  </dgm:ptLst>
  <dgm:cxnLst>
    <dgm:cxn modelId="{449FA13A-5DFE-4632-896B-9762ACB5FAAD}" type="presOf" srcId="{0CB52462-B114-44B9-8B14-E480A5C4E92C}" destId="{10248BD7-4887-4403-A10E-653BF7435982}" srcOrd="0" destOrd="0" presId="urn:microsoft.com/office/officeart/2005/8/layout/hierarchy3"/>
    <dgm:cxn modelId="{42A2C841-F995-4E97-B513-A9461DB15424}" type="presOf" srcId="{35D84D55-1DED-4FCA-87F8-DA2130DB45AA}" destId="{77304F57-B379-4E04-BE32-81B21B5C8EB5}" srcOrd="1" destOrd="0" presId="urn:microsoft.com/office/officeart/2005/8/layout/hierarchy3"/>
    <dgm:cxn modelId="{32050691-5F29-4CC0-818C-7BD0322B879D}" type="presOf" srcId="{E7C592EE-361B-40D1-95DF-A7080A0DC246}" destId="{2F0B773B-71F3-4F79-AB41-3369035A6684}" srcOrd="0" destOrd="0" presId="urn:microsoft.com/office/officeart/2005/8/layout/hierarchy3"/>
    <dgm:cxn modelId="{C35463C1-1FF3-4F85-8335-5897EA48239C}" srcId="{0CB52462-B114-44B9-8B14-E480A5C4E92C}" destId="{E7C592EE-361B-40D1-95DF-A7080A0DC246}" srcOrd="1" destOrd="0" parTransId="{27DDF0BF-5FF4-46C3-AB71-1D3AEDE9DEE3}" sibTransId="{71DCF537-6A5E-41A5-9FD5-6484B39F27A2}"/>
    <dgm:cxn modelId="{82436D98-5F0C-44EA-8266-D16C552D809A}" srcId="{0CB52462-B114-44B9-8B14-E480A5C4E92C}" destId="{35D84D55-1DED-4FCA-87F8-DA2130DB45AA}" srcOrd="0" destOrd="0" parTransId="{B519A384-7658-440F-9474-A8710BC66830}" sibTransId="{CA674D25-83E1-4753-97D5-76A897D7584F}"/>
    <dgm:cxn modelId="{1095F5B4-40D3-424A-B677-7C740E1A0B4D}" type="presOf" srcId="{35D84D55-1DED-4FCA-87F8-DA2130DB45AA}" destId="{FE666691-6FA2-43D0-8F90-EC4C8D30CD5D}" srcOrd="0" destOrd="0" presId="urn:microsoft.com/office/officeart/2005/8/layout/hierarchy3"/>
    <dgm:cxn modelId="{403B8C4F-0592-4FA8-B912-5218475F9F8A}" type="presOf" srcId="{E7C592EE-361B-40D1-95DF-A7080A0DC246}" destId="{6F54AD81-8ECE-4BFD-A923-6EB8EAD3622D}" srcOrd="1" destOrd="0" presId="urn:microsoft.com/office/officeart/2005/8/layout/hierarchy3"/>
    <dgm:cxn modelId="{40A9074D-6D95-45D8-854C-B1A8E69FE3A1}" type="presParOf" srcId="{10248BD7-4887-4403-A10E-653BF7435982}" destId="{F28079F3-1B69-4C32-BBD7-DAFAE75525C7}" srcOrd="0" destOrd="0" presId="urn:microsoft.com/office/officeart/2005/8/layout/hierarchy3"/>
    <dgm:cxn modelId="{3EEC03AE-6712-4771-9A10-7D1AD89A1512}" type="presParOf" srcId="{F28079F3-1B69-4C32-BBD7-DAFAE75525C7}" destId="{2246BE47-7273-4AAA-8D06-69ECF57F499A}" srcOrd="0" destOrd="0" presId="urn:microsoft.com/office/officeart/2005/8/layout/hierarchy3"/>
    <dgm:cxn modelId="{6B424A7C-D89C-4812-BBB6-883658FBD509}" type="presParOf" srcId="{2246BE47-7273-4AAA-8D06-69ECF57F499A}" destId="{FE666691-6FA2-43D0-8F90-EC4C8D30CD5D}" srcOrd="0" destOrd="0" presId="urn:microsoft.com/office/officeart/2005/8/layout/hierarchy3"/>
    <dgm:cxn modelId="{E97C0E32-47B5-4257-97DD-BDAB34F714E3}" type="presParOf" srcId="{2246BE47-7273-4AAA-8D06-69ECF57F499A}" destId="{77304F57-B379-4E04-BE32-81B21B5C8EB5}" srcOrd="1" destOrd="0" presId="urn:microsoft.com/office/officeart/2005/8/layout/hierarchy3"/>
    <dgm:cxn modelId="{09FAF024-CA0D-494E-BEE0-1E82EEF4DD2B}" type="presParOf" srcId="{F28079F3-1B69-4C32-BBD7-DAFAE75525C7}" destId="{D4914ADD-1B8A-40EF-8003-EE248BF96D7A}" srcOrd="1" destOrd="0" presId="urn:microsoft.com/office/officeart/2005/8/layout/hierarchy3"/>
    <dgm:cxn modelId="{13DB71F7-E350-43C8-AD14-8659FC0B54C5}" type="presParOf" srcId="{10248BD7-4887-4403-A10E-653BF7435982}" destId="{C1C4C3AC-DE4B-48DA-9ECB-F299B03E64A1}" srcOrd="1" destOrd="0" presId="urn:microsoft.com/office/officeart/2005/8/layout/hierarchy3"/>
    <dgm:cxn modelId="{F1F3D5EA-AA6F-4C8E-939E-7A0677D98C25}" type="presParOf" srcId="{C1C4C3AC-DE4B-48DA-9ECB-F299B03E64A1}" destId="{642D9D3C-752F-4950-B8C0-A9DDF41F4B95}" srcOrd="0" destOrd="0" presId="urn:microsoft.com/office/officeart/2005/8/layout/hierarchy3"/>
    <dgm:cxn modelId="{91F70794-3161-4BC5-A458-404547587085}" type="presParOf" srcId="{642D9D3C-752F-4950-B8C0-A9DDF41F4B95}" destId="{2F0B773B-71F3-4F79-AB41-3369035A6684}" srcOrd="0" destOrd="0" presId="urn:microsoft.com/office/officeart/2005/8/layout/hierarchy3"/>
    <dgm:cxn modelId="{F09773AF-554C-4347-9039-D89FD0907A2A}" type="presParOf" srcId="{642D9D3C-752F-4950-B8C0-A9DDF41F4B95}" destId="{6F54AD81-8ECE-4BFD-A923-6EB8EAD3622D}" srcOrd="1" destOrd="0" presId="urn:microsoft.com/office/officeart/2005/8/layout/hierarchy3"/>
    <dgm:cxn modelId="{E0B5ACAE-615D-408B-BE27-02899C75C59D}" type="presParOf" srcId="{C1C4C3AC-DE4B-48DA-9ECB-F299B03E64A1}" destId="{66F7063C-B95B-4F49-847B-355E5B7CA0C6}"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17A64-D982-499E-8589-C4DF6551B8B8}">
      <dsp:nvSpPr>
        <dsp:cNvPr id="0" name=""/>
        <dsp:cNvSpPr/>
      </dsp:nvSpPr>
      <dsp:spPr>
        <a:xfrm rot="10800000">
          <a:off x="1596725" y="2484"/>
          <a:ext cx="5069411" cy="1279375"/>
        </a:xfrm>
        <a:prstGeom prst="homePlate">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64169" tIns="38100" rIns="71120" bIns="38100" numCol="1" spcCol="1270" anchor="t" anchorCtr="0">
          <a:noAutofit/>
        </a:bodyPr>
        <a:lstStyle/>
        <a:p>
          <a:pPr lvl="0" algn="l" defTabSz="444500" rtl="0">
            <a:lnSpc>
              <a:spcPct val="90000"/>
            </a:lnSpc>
            <a:spcBef>
              <a:spcPct val="0"/>
            </a:spcBef>
            <a:spcAft>
              <a:spcPct val="35000"/>
            </a:spcAft>
          </a:pPr>
          <a:r>
            <a:rPr lang="en-US" sz="1000" b="0" kern="1200" smtClean="0"/>
            <a:t>Microsoft IPs</a:t>
          </a:r>
          <a:endParaRPr lang="en-US" sz="1000" kern="1200"/>
        </a:p>
        <a:p>
          <a:pPr marL="57150" lvl="1" indent="-57150" algn="l" defTabSz="355600" rtl="0">
            <a:lnSpc>
              <a:spcPct val="90000"/>
            </a:lnSpc>
            <a:spcBef>
              <a:spcPct val="0"/>
            </a:spcBef>
            <a:spcAft>
              <a:spcPct val="15000"/>
            </a:spcAft>
            <a:buChar char="••"/>
          </a:pPr>
          <a:r>
            <a:rPr lang="en-US" sz="800" b="0" kern="1200" smtClean="0"/>
            <a:t>Operations Manager</a:t>
          </a:r>
          <a:endParaRPr lang="en-US" sz="800" kern="1200"/>
        </a:p>
        <a:p>
          <a:pPr marL="57150" lvl="1" indent="-57150" algn="l" defTabSz="355600" rtl="0">
            <a:lnSpc>
              <a:spcPct val="90000"/>
            </a:lnSpc>
            <a:spcBef>
              <a:spcPct val="0"/>
            </a:spcBef>
            <a:spcAft>
              <a:spcPct val="15000"/>
            </a:spcAft>
            <a:buChar char="••"/>
          </a:pPr>
          <a:r>
            <a:rPr lang="en-US" sz="800" b="0" kern="1200" smtClean="0"/>
            <a:t>Virtual Machine Manager</a:t>
          </a:r>
          <a:endParaRPr lang="en-US" sz="800" kern="1200"/>
        </a:p>
        <a:p>
          <a:pPr marL="57150" lvl="1" indent="-57150" algn="l" defTabSz="355600" rtl="0">
            <a:lnSpc>
              <a:spcPct val="90000"/>
            </a:lnSpc>
            <a:spcBef>
              <a:spcPct val="0"/>
            </a:spcBef>
            <a:spcAft>
              <a:spcPct val="15000"/>
            </a:spcAft>
            <a:buChar char="••"/>
          </a:pPr>
          <a:r>
            <a:rPr lang="en-US" sz="800" b="0" kern="1200" dirty="0" smtClean="0"/>
            <a:t>Data Protection Manager</a:t>
          </a:r>
          <a:endParaRPr lang="en-US" sz="800" kern="1200" dirty="0"/>
        </a:p>
        <a:p>
          <a:pPr marL="57150" lvl="1" indent="-57150" algn="l" defTabSz="355600" rtl="0">
            <a:lnSpc>
              <a:spcPct val="90000"/>
            </a:lnSpc>
            <a:spcBef>
              <a:spcPct val="0"/>
            </a:spcBef>
            <a:spcAft>
              <a:spcPct val="15000"/>
            </a:spcAft>
            <a:buChar char="••"/>
          </a:pPr>
          <a:r>
            <a:rPr lang="en-US" sz="800" b="0" kern="1200" dirty="0" smtClean="0"/>
            <a:t>Service Manager</a:t>
          </a:r>
          <a:endParaRPr lang="en-US" sz="800" kern="1200" dirty="0"/>
        </a:p>
        <a:p>
          <a:pPr marL="57150" lvl="1" indent="-57150" algn="l" defTabSz="355600" rtl="0">
            <a:lnSpc>
              <a:spcPct val="90000"/>
            </a:lnSpc>
            <a:spcBef>
              <a:spcPct val="0"/>
            </a:spcBef>
            <a:spcAft>
              <a:spcPct val="15000"/>
            </a:spcAft>
            <a:buChar char="••"/>
          </a:pPr>
          <a:r>
            <a:rPr lang="en-US" sz="800" b="0" kern="1200" dirty="0" smtClean="0"/>
            <a:t>Configuration Manager</a:t>
          </a:r>
          <a:endParaRPr lang="en-US" sz="800" kern="1200" dirty="0"/>
        </a:p>
        <a:p>
          <a:pPr marL="57150" lvl="1" indent="-57150" algn="l" defTabSz="355600" rtl="0">
            <a:lnSpc>
              <a:spcPct val="90000"/>
            </a:lnSpc>
            <a:spcBef>
              <a:spcPct val="0"/>
            </a:spcBef>
            <a:spcAft>
              <a:spcPct val="15000"/>
            </a:spcAft>
            <a:buChar char="••"/>
          </a:pPr>
          <a:r>
            <a:rPr lang="en-US" sz="800" b="0" kern="1200" dirty="0" smtClean="0"/>
            <a:t>Active Directory</a:t>
          </a:r>
          <a:endParaRPr lang="en-US" sz="800" kern="1200" dirty="0"/>
        </a:p>
        <a:p>
          <a:pPr marL="57150" lvl="1" indent="-57150" algn="l" defTabSz="355600" rtl="0">
            <a:lnSpc>
              <a:spcPct val="90000"/>
            </a:lnSpc>
            <a:spcBef>
              <a:spcPct val="0"/>
            </a:spcBef>
            <a:spcAft>
              <a:spcPct val="15000"/>
            </a:spcAft>
            <a:buChar char="••"/>
          </a:pPr>
          <a:r>
            <a:rPr lang="en-US" sz="800" kern="1200" dirty="0" smtClean="0"/>
            <a:t>Exchange (User/Admin)</a:t>
          </a:r>
          <a:endParaRPr lang="en-US" sz="800" kern="1200" dirty="0"/>
        </a:p>
      </dsp:txBody>
      <dsp:txXfrm rot="10800000">
        <a:off x="1916569" y="2484"/>
        <a:ext cx="4749567" cy="1279375"/>
      </dsp:txXfrm>
    </dsp:sp>
    <dsp:sp modelId="{8EE1C683-2D5E-4857-9F77-8F77B154D6F9}">
      <dsp:nvSpPr>
        <dsp:cNvPr id="0" name=""/>
        <dsp:cNvSpPr/>
      </dsp:nvSpPr>
      <dsp:spPr>
        <a:xfrm>
          <a:off x="957037" y="2484"/>
          <a:ext cx="1279375" cy="1279375"/>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E304CF-D115-4272-9DC7-68D732285BF3}">
      <dsp:nvSpPr>
        <dsp:cNvPr id="0" name=""/>
        <dsp:cNvSpPr/>
      </dsp:nvSpPr>
      <dsp:spPr>
        <a:xfrm rot="10800000">
          <a:off x="1623643" y="1775696"/>
          <a:ext cx="5069411" cy="1279375"/>
        </a:xfrm>
        <a:prstGeom prst="homePlate">
          <a:avLst/>
        </a:prstGeom>
        <a:solidFill>
          <a:schemeClr val="lt1"/>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64169" tIns="38100" rIns="71120" bIns="38100" numCol="1" spcCol="1270" anchor="t" anchorCtr="0">
          <a:noAutofit/>
        </a:bodyPr>
        <a:lstStyle/>
        <a:p>
          <a:pPr lvl="0" algn="l" defTabSz="444500" rtl="0">
            <a:lnSpc>
              <a:spcPct val="90000"/>
            </a:lnSpc>
            <a:spcBef>
              <a:spcPct val="0"/>
            </a:spcBef>
            <a:spcAft>
              <a:spcPct val="35000"/>
            </a:spcAft>
          </a:pPr>
          <a:r>
            <a:rPr lang="en-US" sz="1000" b="0" kern="1200" smtClean="0"/>
            <a:t>In Box IPs</a:t>
          </a:r>
          <a:endParaRPr lang="en-US" sz="1000" kern="1200"/>
        </a:p>
        <a:p>
          <a:pPr marL="57150" lvl="1" indent="-57150" algn="l" defTabSz="355600" rtl="0">
            <a:lnSpc>
              <a:spcPct val="90000"/>
            </a:lnSpc>
            <a:spcBef>
              <a:spcPct val="0"/>
            </a:spcBef>
            <a:spcAft>
              <a:spcPct val="15000"/>
            </a:spcAft>
            <a:buChar char="••"/>
          </a:pPr>
          <a:r>
            <a:rPr lang="en-US" sz="800" b="0" kern="1200" smtClean="0"/>
            <a:t>System</a:t>
          </a:r>
          <a:endParaRPr lang="en-US" sz="800" kern="1200"/>
        </a:p>
        <a:p>
          <a:pPr marL="57150" lvl="1" indent="-57150" algn="l" defTabSz="355600" rtl="0">
            <a:lnSpc>
              <a:spcPct val="90000"/>
            </a:lnSpc>
            <a:spcBef>
              <a:spcPct val="0"/>
            </a:spcBef>
            <a:spcAft>
              <a:spcPct val="15000"/>
            </a:spcAft>
            <a:buChar char="••"/>
          </a:pPr>
          <a:r>
            <a:rPr lang="en-US" sz="800" b="0" kern="1200" dirty="0" smtClean="0"/>
            <a:t>Scheduling</a:t>
          </a:r>
          <a:endParaRPr lang="en-US" sz="800" kern="1200" dirty="0"/>
        </a:p>
        <a:p>
          <a:pPr marL="57150" lvl="1" indent="-57150" algn="l" defTabSz="355600" rtl="0">
            <a:lnSpc>
              <a:spcPct val="90000"/>
            </a:lnSpc>
            <a:spcBef>
              <a:spcPct val="0"/>
            </a:spcBef>
            <a:spcAft>
              <a:spcPct val="15000"/>
            </a:spcAft>
            <a:buChar char="••"/>
          </a:pPr>
          <a:r>
            <a:rPr lang="en-US" sz="800" b="0" kern="1200" smtClean="0"/>
            <a:t>File Management</a:t>
          </a:r>
          <a:endParaRPr lang="en-US" sz="800" kern="1200"/>
        </a:p>
        <a:p>
          <a:pPr marL="57150" lvl="1" indent="-57150" algn="l" defTabSz="355600" rtl="0">
            <a:lnSpc>
              <a:spcPct val="90000"/>
            </a:lnSpc>
            <a:spcBef>
              <a:spcPct val="0"/>
            </a:spcBef>
            <a:spcAft>
              <a:spcPct val="15000"/>
            </a:spcAft>
            <a:buChar char="••"/>
          </a:pPr>
          <a:r>
            <a:rPr lang="en-US" sz="800" b="0" kern="1200" smtClean="0"/>
            <a:t>Text File Management</a:t>
          </a:r>
          <a:endParaRPr lang="en-US" sz="800" kern="1200"/>
        </a:p>
        <a:p>
          <a:pPr marL="57150" lvl="1" indent="-57150" algn="l" defTabSz="355600" rtl="0">
            <a:lnSpc>
              <a:spcPct val="90000"/>
            </a:lnSpc>
            <a:spcBef>
              <a:spcPct val="0"/>
            </a:spcBef>
            <a:spcAft>
              <a:spcPct val="15000"/>
            </a:spcAft>
            <a:buChar char="••"/>
          </a:pPr>
          <a:r>
            <a:rPr lang="en-US" sz="800" b="0" kern="1200" smtClean="0"/>
            <a:t>Email</a:t>
          </a:r>
          <a:endParaRPr lang="en-US" sz="800" kern="1200"/>
        </a:p>
        <a:p>
          <a:pPr marL="57150" lvl="1" indent="-57150" algn="l" defTabSz="355600" rtl="0">
            <a:lnSpc>
              <a:spcPct val="90000"/>
            </a:lnSpc>
            <a:spcBef>
              <a:spcPct val="0"/>
            </a:spcBef>
            <a:spcAft>
              <a:spcPct val="15000"/>
            </a:spcAft>
            <a:buChar char="••"/>
          </a:pPr>
          <a:r>
            <a:rPr lang="en-US" sz="800" b="0" kern="1200" smtClean="0"/>
            <a:t>Utilities</a:t>
          </a:r>
          <a:endParaRPr lang="en-US" sz="800" kern="1200"/>
        </a:p>
      </dsp:txBody>
      <dsp:txXfrm rot="10800000">
        <a:off x="1943487" y="1775696"/>
        <a:ext cx="4749567" cy="1279375"/>
      </dsp:txXfrm>
    </dsp:sp>
    <dsp:sp modelId="{29FD9282-A146-416D-9171-162BF4D68186}">
      <dsp:nvSpPr>
        <dsp:cNvPr id="0" name=""/>
        <dsp:cNvSpPr/>
      </dsp:nvSpPr>
      <dsp:spPr>
        <a:xfrm>
          <a:off x="952790" y="1582484"/>
          <a:ext cx="1387047" cy="1503240"/>
        </a:xfrm>
        <a:prstGeom prst="ellipse">
          <a:avLst/>
        </a:prstGeom>
        <a:blipFill rotWithShape="1">
          <a:blip xmlns:r="http://schemas.openxmlformats.org/officeDocument/2006/relationships" r:embed="rId2"/>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7C6764-8BA6-4802-9D31-D86F0303362D}">
      <dsp:nvSpPr>
        <dsp:cNvPr id="0" name=""/>
        <dsp:cNvSpPr/>
      </dsp:nvSpPr>
      <dsp:spPr>
        <a:xfrm rot="10800000">
          <a:off x="1596725" y="3548907"/>
          <a:ext cx="5069411" cy="1279375"/>
        </a:xfrm>
        <a:prstGeom prst="homePlate">
          <a:avLst/>
        </a:prstGeom>
        <a:solidFill>
          <a:schemeClr val="lt1"/>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64169" tIns="38100" rIns="71120" bIns="38100" numCol="1" spcCol="1270" anchor="t" anchorCtr="0">
          <a:noAutofit/>
        </a:bodyPr>
        <a:lstStyle/>
        <a:p>
          <a:pPr lvl="0" algn="l" defTabSz="444500" rtl="0">
            <a:lnSpc>
              <a:spcPct val="90000"/>
            </a:lnSpc>
            <a:spcBef>
              <a:spcPct val="0"/>
            </a:spcBef>
            <a:spcAft>
              <a:spcPct val="35000"/>
            </a:spcAft>
          </a:pPr>
          <a:r>
            <a:rPr lang="en-US" sz="1000" b="0" kern="1200" dirty="0" smtClean="0"/>
            <a:t>3rd Party Support</a:t>
          </a:r>
          <a:endParaRPr lang="en-US" sz="1000" kern="1200" dirty="0"/>
        </a:p>
        <a:p>
          <a:pPr marL="57150" lvl="1" indent="-57150" algn="l" defTabSz="355600" rtl="0">
            <a:lnSpc>
              <a:spcPct val="90000"/>
            </a:lnSpc>
            <a:spcBef>
              <a:spcPct val="0"/>
            </a:spcBef>
            <a:spcAft>
              <a:spcPct val="15000"/>
            </a:spcAft>
            <a:buChar char="••"/>
          </a:pPr>
          <a:r>
            <a:rPr lang="en-US" sz="800" b="0" kern="1200" smtClean="0"/>
            <a:t>VMware vSphere 4.1 and 5</a:t>
          </a:r>
          <a:endParaRPr lang="en-US" sz="800" kern="1200"/>
        </a:p>
        <a:p>
          <a:pPr marL="57150" lvl="1" indent="-57150" algn="l" defTabSz="355600" rtl="0">
            <a:lnSpc>
              <a:spcPct val="90000"/>
            </a:lnSpc>
            <a:spcBef>
              <a:spcPct val="0"/>
            </a:spcBef>
            <a:spcAft>
              <a:spcPct val="15000"/>
            </a:spcAft>
            <a:buChar char="••"/>
          </a:pPr>
          <a:r>
            <a:rPr lang="en-US" sz="800" b="0" kern="1200" dirty="0" smtClean="0"/>
            <a:t>IBM </a:t>
          </a:r>
          <a:r>
            <a:rPr lang="en-US" sz="800" b="0" kern="1200" dirty="0" err="1" smtClean="0"/>
            <a:t>Netcool</a:t>
          </a:r>
          <a:r>
            <a:rPr lang="en-US" sz="800" b="0" kern="1200" dirty="0" smtClean="0"/>
            <a:t> 7.3</a:t>
          </a:r>
          <a:endParaRPr lang="en-US" sz="800" kern="1200" dirty="0"/>
        </a:p>
        <a:p>
          <a:pPr marL="57150" lvl="1" indent="-57150" algn="l" defTabSz="355600" rtl="0">
            <a:lnSpc>
              <a:spcPct val="90000"/>
            </a:lnSpc>
            <a:spcBef>
              <a:spcPct val="0"/>
            </a:spcBef>
            <a:spcAft>
              <a:spcPct val="15000"/>
            </a:spcAft>
            <a:buChar char="••"/>
          </a:pPr>
          <a:r>
            <a:rPr lang="en-US" sz="800" b="0" kern="1200" dirty="0" smtClean="0"/>
            <a:t>HP Operations Manager 9.x on platforms supported by HP web services</a:t>
          </a:r>
          <a:endParaRPr lang="en-US" sz="800" kern="1200" dirty="0"/>
        </a:p>
        <a:p>
          <a:pPr marL="57150" lvl="1" indent="-57150" algn="l" defTabSz="355600" rtl="0">
            <a:lnSpc>
              <a:spcPct val="90000"/>
            </a:lnSpc>
            <a:spcBef>
              <a:spcPct val="0"/>
            </a:spcBef>
            <a:spcAft>
              <a:spcPct val="15000"/>
            </a:spcAft>
            <a:buChar char="••"/>
          </a:pPr>
          <a:r>
            <a:rPr lang="en-US" sz="800" b="0" kern="1200" dirty="0" smtClean="0"/>
            <a:t>HP Service Manager 7.11 and 9.x on platforms supported by HP web services. </a:t>
          </a:r>
          <a:endParaRPr lang="en-US" sz="800" kern="1200" dirty="0"/>
        </a:p>
        <a:p>
          <a:pPr marL="57150" lvl="1" indent="-57150" algn="l" defTabSz="355600" rtl="0">
            <a:lnSpc>
              <a:spcPct val="90000"/>
            </a:lnSpc>
            <a:spcBef>
              <a:spcPct val="0"/>
            </a:spcBef>
            <a:spcAft>
              <a:spcPct val="15000"/>
            </a:spcAft>
            <a:buChar char="••"/>
          </a:pPr>
          <a:r>
            <a:rPr lang="en-US" sz="800" b="0" kern="1200" dirty="0" smtClean="0"/>
            <a:t>HP </a:t>
          </a:r>
          <a:r>
            <a:rPr lang="en-US" sz="800" b="0" kern="1200" dirty="0" err="1" smtClean="0"/>
            <a:t>iLO</a:t>
          </a:r>
          <a:r>
            <a:rPr lang="en-US" sz="800" b="0" kern="1200" dirty="0" smtClean="0"/>
            <a:t> &amp; OA  supporting iLO2 and iLO3 and OA firmware 3.21</a:t>
          </a:r>
          <a:endParaRPr lang="en-US" sz="800" kern="1200" dirty="0"/>
        </a:p>
      </dsp:txBody>
      <dsp:txXfrm rot="10800000">
        <a:off x="1916569" y="3548907"/>
        <a:ext cx="4749567" cy="1279375"/>
      </dsp:txXfrm>
    </dsp:sp>
    <dsp:sp modelId="{15F7FC00-7A31-473F-82EB-E33E5FAD9FDB}">
      <dsp:nvSpPr>
        <dsp:cNvPr id="0" name=""/>
        <dsp:cNvSpPr/>
      </dsp:nvSpPr>
      <dsp:spPr>
        <a:xfrm>
          <a:off x="957037" y="3548907"/>
          <a:ext cx="1279375" cy="1279375"/>
        </a:xfrm>
        <a:prstGeom prst="ellipse">
          <a:avLst/>
        </a:prstGeom>
        <a:blipFill rotWithShape="1">
          <a:blip xmlns:r="http://schemas.openxmlformats.org/officeDocument/2006/relationships" r:embed="rId3"/>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66691-6FA2-43D0-8F90-EC4C8D30CD5D}">
      <dsp:nvSpPr>
        <dsp:cNvPr id="0" name=""/>
        <dsp:cNvSpPr/>
      </dsp:nvSpPr>
      <dsp:spPr>
        <a:xfrm>
          <a:off x="89506" y="345146"/>
          <a:ext cx="3114927" cy="155746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Service Manager for human processes</a:t>
          </a:r>
          <a:endParaRPr lang="en-US" sz="3000" kern="1200" dirty="0"/>
        </a:p>
      </dsp:txBody>
      <dsp:txXfrm>
        <a:off x="135123" y="390763"/>
        <a:ext cx="3023693" cy="1466229"/>
      </dsp:txXfrm>
    </dsp:sp>
    <dsp:sp modelId="{2F0B773B-71F3-4F79-AB41-3369035A6684}">
      <dsp:nvSpPr>
        <dsp:cNvPr id="0" name=""/>
        <dsp:cNvSpPr/>
      </dsp:nvSpPr>
      <dsp:spPr>
        <a:xfrm>
          <a:off x="3851373" y="316754"/>
          <a:ext cx="3114927" cy="155746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Orchestrator for system automation</a:t>
          </a:r>
          <a:endParaRPr lang="en-US" sz="3000" kern="1200" dirty="0"/>
        </a:p>
      </dsp:txBody>
      <dsp:txXfrm>
        <a:off x="3896990" y="362371"/>
        <a:ext cx="3023693" cy="146622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6C9DBEE4-CD38-46C6-9013-C98C2198E0FF}" type="datetimeFigureOut">
              <a:rPr lang="en-US" smtClean="0"/>
              <a:t>6/18/2013</a:t>
            </a:fld>
            <a:endParaRPr lang="en-US" dirty="0"/>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5B22CE7-AA3E-46EE-8FEB-18628B391D5D}" type="slidenum">
              <a:rPr lang="en-US" smtClean="0"/>
              <a:t>‹#›</a:t>
            </a:fld>
            <a:endParaRPr lang="en-US" dirty="0"/>
          </a:p>
        </p:txBody>
      </p:sp>
    </p:spTree>
    <p:extLst>
      <p:ext uri="{BB962C8B-B14F-4D97-AF65-F5344CB8AC3E}">
        <p14:creationId xmlns:p14="http://schemas.microsoft.com/office/powerpoint/2010/main" val="15981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Chemical" TargetMode="External"/><Relationship Id="rId13" Type="http://schemas.openxmlformats.org/officeDocument/2006/relationships/hyperlink" Target="http://en.wikipedia.org/wiki/Internet" TargetMode="External"/><Relationship Id="rId3" Type="http://schemas.openxmlformats.org/officeDocument/2006/relationships/hyperlink" Target="https://en.wikipedia.org/wiki/Mass" TargetMode="External"/><Relationship Id="rId7" Type="http://schemas.openxmlformats.org/officeDocument/2006/relationships/hyperlink" Target="https://en.wikipedia.org/wiki/Water" TargetMode="External"/><Relationship Id="rId12" Type="http://schemas.openxmlformats.org/officeDocument/2006/relationships/hyperlink" Target="http://en.wikipedia.org/wiki/Computer_network"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Crystal" TargetMode="External"/><Relationship Id="rId11" Type="http://schemas.openxmlformats.org/officeDocument/2006/relationships/hyperlink" Target="http://en.wikipedia.org/wiki/Computing" TargetMode="External"/><Relationship Id="rId5" Type="http://schemas.openxmlformats.org/officeDocument/2006/relationships/hyperlink" Target="https://en.wikipedia.org/wiki/Drop_(liquid)" TargetMode="External"/><Relationship Id="rId10" Type="http://schemas.openxmlformats.org/officeDocument/2006/relationships/hyperlink" Target="https://en.wikipedia.org/wiki/Planet" TargetMode="External"/><Relationship Id="rId4" Type="http://schemas.openxmlformats.org/officeDocument/2006/relationships/hyperlink" Target="https://en.wikipedia.org/wiki/Liquid" TargetMode="External"/><Relationship Id="rId9" Type="http://schemas.openxmlformats.org/officeDocument/2006/relationships/hyperlink" Target="https://en.wikipedia.org/wiki/Atmospher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Good morning </a:t>
            </a:r>
            <a:r>
              <a:rPr lang="en-US" dirty="0" smtClean="0">
                <a:sym typeface="Wingdings" panose="05000000000000000000" pitchFamily="2" charset="2"/>
              </a:rPr>
              <a:t></a:t>
            </a:r>
          </a:p>
          <a:p>
            <a:endParaRPr lang="en-US" dirty="0"/>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6A3EA0-FC91-4CBD-BD70-BDFE1481EF7B}" type="datetime1">
              <a:rPr lang="en-US" smtClean="0"/>
              <a:t>6/18/2013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21695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11</a:t>
            </a:fld>
            <a:endParaRPr lang="en-US" dirty="0"/>
          </a:p>
        </p:txBody>
      </p:sp>
    </p:spTree>
    <p:extLst>
      <p:ext uri="{BB962C8B-B14F-4D97-AF65-F5344CB8AC3E}">
        <p14:creationId xmlns:p14="http://schemas.microsoft.com/office/powerpoint/2010/main" val="1829743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12</a:t>
            </a:fld>
            <a:endParaRPr lang="en-US" dirty="0"/>
          </a:p>
        </p:txBody>
      </p:sp>
    </p:spTree>
    <p:extLst>
      <p:ext uri="{BB962C8B-B14F-4D97-AF65-F5344CB8AC3E}">
        <p14:creationId xmlns:p14="http://schemas.microsoft.com/office/powerpoint/2010/main" val="1062490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13</a:t>
            </a:fld>
            <a:endParaRPr lang="en-US" dirty="0"/>
          </a:p>
        </p:txBody>
      </p:sp>
    </p:spTree>
    <p:extLst>
      <p:ext uri="{BB962C8B-B14F-4D97-AF65-F5344CB8AC3E}">
        <p14:creationId xmlns:p14="http://schemas.microsoft.com/office/powerpoint/2010/main" val="103073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14</a:t>
            </a:fld>
            <a:endParaRPr lang="en-US" dirty="0"/>
          </a:p>
        </p:txBody>
      </p:sp>
    </p:spTree>
    <p:extLst>
      <p:ext uri="{BB962C8B-B14F-4D97-AF65-F5344CB8AC3E}">
        <p14:creationId xmlns:p14="http://schemas.microsoft.com/office/powerpoint/2010/main" val="4147531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15</a:t>
            </a:fld>
            <a:endParaRPr lang="en-US" dirty="0"/>
          </a:p>
        </p:txBody>
      </p:sp>
    </p:spTree>
    <p:extLst>
      <p:ext uri="{BB962C8B-B14F-4D97-AF65-F5344CB8AC3E}">
        <p14:creationId xmlns:p14="http://schemas.microsoft.com/office/powerpoint/2010/main" val="759640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16</a:t>
            </a:fld>
            <a:endParaRPr lang="en-US" dirty="0"/>
          </a:p>
        </p:txBody>
      </p:sp>
    </p:spTree>
    <p:extLst>
      <p:ext uri="{BB962C8B-B14F-4D97-AF65-F5344CB8AC3E}">
        <p14:creationId xmlns:p14="http://schemas.microsoft.com/office/powerpoint/2010/main" val="3256853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17</a:t>
            </a:fld>
            <a:endParaRPr lang="en-US" dirty="0"/>
          </a:p>
        </p:txBody>
      </p:sp>
    </p:spTree>
    <p:extLst>
      <p:ext uri="{BB962C8B-B14F-4D97-AF65-F5344CB8AC3E}">
        <p14:creationId xmlns:p14="http://schemas.microsoft.com/office/powerpoint/2010/main" val="4189295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18</a:t>
            </a:fld>
            <a:endParaRPr lang="en-US" dirty="0"/>
          </a:p>
        </p:txBody>
      </p:sp>
    </p:spTree>
    <p:extLst>
      <p:ext uri="{BB962C8B-B14F-4D97-AF65-F5344CB8AC3E}">
        <p14:creationId xmlns:p14="http://schemas.microsoft.com/office/powerpoint/2010/main" val="2882786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19</a:t>
            </a:fld>
            <a:endParaRPr lang="en-US" dirty="0"/>
          </a:p>
        </p:txBody>
      </p:sp>
    </p:spTree>
    <p:extLst>
      <p:ext uri="{BB962C8B-B14F-4D97-AF65-F5344CB8AC3E}">
        <p14:creationId xmlns:p14="http://schemas.microsoft.com/office/powerpoint/2010/main" val="3573265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22CE7-AA3E-46EE-8FEB-18628B391D5D}" type="slidenum">
              <a:rPr lang="en-US" smtClean="0"/>
              <a:t>20</a:t>
            </a:fld>
            <a:endParaRPr lang="en-US" dirty="0"/>
          </a:p>
        </p:txBody>
      </p:sp>
    </p:spTree>
    <p:extLst>
      <p:ext uri="{BB962C8B-B14F-4D97-AF65-F5344CB8AC3E}">
        <p14:creationId xmlns:p14="http://schemas.microsoft.com/office/powerpoint/2010/main" val="3102340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Kurt</a:t>
            </a:r>
          </a:p>
          <a:p>
            <a:r>
              <a:rPr lang="en-US" baseline="0" dirty="0" smtClean="0"/>
              <a:t>In this session we’ll talk about how the different provisioning portals targeting public and private clouds are positioned by Microsoft.</a:t>
            </a:r>
          </a:p>
          <a:p>
            <a:r>
              <a:rPr lang="en-US" baseline="0" dirty="0" smtClean="0"/>
              <a:t>How can those portals be leveraged?</a:t>
            </a:r>
          </a:p>
          <a:p>
            <a:r>
              <a:rPr lang="en-US" baseline="0" dirty="0" smtClean="0"/>
              <a:t>Throughout the session we’ll focus on the individual portal usage, their benefits and drawbacks. </a:t>
            </a:r>
          </a:p>
          <a:p>
            <a:r>
              <a:rPr lang="en-US" baseline="0" dirty="0" smtClean="0"/>
              <a:t>We’ll conclude the session by leaving the portals as is and focus on the System Center product stack to deliver a complete solution addressing both needs.</a:t>
            </a:r>
          </a:p>
          <a:p>
            <a:endParaRPr lang="en-US" dirty="0"/>
          </a:p>
        </p:txBody>
      </p:sp>
      <p:sp>
        <p:nvSpPr>
          <p:cNvPr id="4" name="Slide Number Placeholder 3"/>
          <p:cNvSpPr>
            <a:spLocks noGrp="1"/>
          </p:cNvSpPr>
          <p:nvPr>
            <p:ph type="sldNum" sz="quarter" idx="10"/>
          </p:nvPr>
        </p:nvSpPr>
        <p:spPr/>
        <p:txBody>
          <a:bodyPr/>
          <a:lstStyle/>
          <a:p>
            <a:fld id="{D5B22CE7-AA3E-46EE-8FEB-18628B391D5D}" type="slidenum">
              <a:rPr lang="en-US" smtClean="0"/>
              <a:t>2</a:t>
            </a:fld>
            <a:endParaRPr lang="en-US" dirty="0"/>
          </a:p>
        </p:txBody>
      </p:sp>
    </p:spTree>
    <p:extLst>
      <p:ext uri="{BB962C8B-B14F-4D97-AF65-F5344CB8AC3E}">
        <p14:creationId xmlns:p14="http://schemas.microsoft.com/office/powerpoint/2010/main" val="1545981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21</a:t>
            </a:fld>
            <a:endParaRPr lang="en-US" dirty="0"/>
          </a:p>
        </p:txBody>
      </p:sp>
    </p:spTree>
    <p:extLst>
      <p:ext uri="{BB962C8B-B14F-4D97-AF65-F5344CB8AC3E}">
        <p14:creationId xmlns:p14="http://schemas.microsoft.com/office/powerpoint/2010/main" val="4267321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22</a:t>
            </a:fld>
            <a:endParaRPr lang="en-US" dirty="0"/>
          </a:p>
        </p:txBody>
      </p:sp>
    </p:spTree>
    <p:extLst>
      <p:ext uri="{BB962C8B-B14F-4D97-AF65-F5344CB8AC3E}">
        <p14:creationId xmlns:p14="http://schemas.microsoft.com/office/powerpoint/2010/main" val="3278507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23</a:t>
            </a:fld>
            <a:endParaRPr lang="en-US" dirty="0"/>
          </a:p>
        </p:txBody>
      </p:sp>
    </p:spTree>
    <p:extLst>
      <p:ext uri="{BB962C8B-B14F-4D97-AF65-F5344CB8AC3E}">
        <p14:creationId xmlns:p14="http://schemas.microsoft.com/office/powerpoint/2010/main" val="1634448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solidFill>
                  <a:prstClr val="black"/>
                </a:solidFill>
              </a:rPr>
              <a:pPr/>
              <a:t>6/18/2013 1:00 PM</a:t>
            </a:fld>
            <a:endParaRPr lang="en-US" dirty="0">
              <a:solidFill>
                <a:prstClr val="black"/>
              </a:solidFill>
            </a:endParaRPr>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solidFill>
                <a:prstClr val="black"/>
              </a:solidFill>
            </a:endParaRPr>
          </a:p>
        </p:txBody>
      </p:sp>
    </p:spTree>
    <p:extLst>
      <p:ext uri="{BB962C8B-B14F-4D97-AF65-F5344CB8AC3E}">
        <p14:creationId xmlns:p14="http://schemas.microsoft.com/office/powerpoint/2010/main" val="2261261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smtClean="0"/>
              <a:t>Kurt</a:t>
            </a:r>
          </a:p>
          <a:p>
            <a:r>
              <a:rPr lang="nl-BE" dirty="0" err="1" smtClean="0"/>
              <a:t>Before</a:t>
            </a:r>
            <a:r>
              <a:rPr lang="nl-BE" dirty="0" smtClean="0"/>
              <a:t> we start,</a:t>
            </a:r>
            <a:r>
              <a:rPr lang="nl-BE" baseline="0" dirty="0" smtClean="0"/>
              <a:t> </a:t>
            </a:r>
            <a:r>
              <a:rPr lang="nl-BE" baseline="0" dirty="0" err="1" smtClean="0"/>
              <a:t>let’s</a:t>
            </a:r>
            <a:r>
              <a:rPr lang="nl-BE" baseline="0" dirty="0" smtClean="0"/>
              <a:t> </a:t>
            </a:r>
            <a:r>
              <a:rPr lang="nl-BE" baseline="0" dirty="0" err="1" smtClean="0"/>
              <a:t>recapitulate</a:t>
            </a:r>
            <a:r>
              <a:rPr lang="nl-BE" baseline="0" dirty="0" smtClean="0"/>
              <a:t> </a:t>
            </a:r>
            <a:r>
              <a:rPr lang="nl-BE" baseline="0" dirty="0" err="1" smtClean="0"/>
              <a:t>what</a:t>
            </a:r>
            <a:r>
              <a:rPr lang="nl-BE" baseline="0" dirty="0" smtClean="0"/>
              <a:t> Microsoft </a:t>
            </a:r>
            <a:r>
              <a:rPr lang="nl-BE" baseline="0" dirty="0" err="1" smtClean="0"/>
              <a:t>defines</a:t>
            </a:r>
            <a:r>
              <a:rPr lang="nl-BE" baseline="0" dirty="0" smtClean="0"/>
              <a:t> as a Cloud.</a:t>
            </a:r>
          </a:p>
          <a:p>
            <a:endParaRPr lang="nl-BE" dirty="0" smtClean="0"/>
          </a:p>
          <a:p>
            <a:r>
              <a:rPr lang="nl-BE" dirty="0" smtClean="0"/>
              <a:t>A</a:t>
            </a:r>
            <a:r>
              <a:rPr lang="nl-BE" baseline="0" dirty="0" smtClean="0"/>
              <a:t> Cloud is: </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cloud</a:t>
            </a:r>
            <a:r>
              <a:rPr lang="en-US" sz="1200" b="0" i="0" kern="1200" dirty="0" smtClean="0">
                <a:solidFill>
                  <a:schemeClr val="tx1"/>
                </a:solidFill>
                <a:effectLst/>
                <a:latin typeface="+mn-lt"/>
                <a:ea typeface="+mn-ea"/>
                <a:cs typeface="+mn-cs"/>
              </a:rPr>
              <a:t> is a visible </a:t>
            </a:r>
            <a:r>
              <a:rPr lang="en-US" sz="1200" b="0" i="0" u="none" strike="noStrike" kern="1200" dirty="0" smtClean="0">
                <a:solidFill>
                  <a:schemeClr val="tx1"/>
                </a:solidFill>
                <a:effectLst/>
                <a:latin typeface="+mn-lt"/>
                <a:ea typeface="+mn-ea"/>
                <a:cs typeface="+mn-cs"/>
                <a:hlinkClick r:id="rId3" tooltip="Mass"/>
              </a:rPr>
              <a:t>mass</a:t>
            </a:r>
            <a:r>
              <a:rPr lang="en-US" sz="1200" b="0" i="0" kern="1200" dirty="0" smtClean="0">
                <a:solidFill>
                  <a:schemeClr val="tx1"/>
                </a:solidFill>
                <a:effectLst/>
                <a:latin typeface="+mn-lt"/>
                <a:ea typeface="+mn-ea"/>
                <a:cs typeface="+mn-cs"/>
              </a:rPr>
              <a:t> of </a:t>
            </a:r>
            <a:r>
              <a:rPr lang="en-US" sz="1200" b="0" i="0" u="none" strike="noStrike" kern="1200" dirty="0" smtClean="0">
                <a:solidFill>
                  <a:schemeClr val="tx1"/>
                </a:solidFill>
                <a:effectLst/>
                <a:latin typeface="+mn-lt"/>
                <a:ea typeface="+mn-ea"/>
                <a:cs typeface="+mn-cs"/>
                <a:hlinkClick r:id="rId4" tooltip="Liquid"/>
              </a:rPr>
              <a:t>liquid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Drop (liquid)"/>
              </a:rPr>
              <a:t>droplets</a:t>
            </a:r>
            <a:r>
              <a:rPr lang="en-US" sz="1200" b="0" i="0" kern="1200" dirty="0" smtClean="0">
                <a:solidFill>
                  <a:schemeClr val="tx1"/>
                </a:solidFill>
                <a:effectLst/>
                <a:latin typeface="+mn-lt"/>
                <a:ea typeface="+mn-ea"/>
                <a:cs typeface="+mn-cs"/>
              </a:rPr>
              <a:t> or frozen </a:t>
            </a:r>
            <a:r>
              <a:rPr lang="en-US" sz="1200" b="0" i="0" u="none" strike="noStrike" kern="1200" dirty="0" smtClean="0">
                <a:solidFill>
                  <a:schemeClr val="tx1"/>
                </a:solidFill>
                <a:effectLst/>
                <a:latin typeface="+mn-lt"/>
                <a:ea typeface="+mn-ea"/>
                <a:cs typeface="+mn-cs"/>
                <a:hlinkClick r:id="rId6" tooltip="Crystal"/>
              </a:rPr>
              <a:t>crystals</a:t>
            </a:r>
            <a:r>
              <a:rPr lang="en-US" sz="1200" b="0" i="0" kern="1200" dirty="0" smtClean="0">
                <a:solidFill>
                  <a:schemeClr val="tx1"/>
                </a:solidFill>
                <a:effectLst/>
                <a:latin typeface="+mn-lt"/>
                <a:ea typeface="+mn-ea"/>
                <a:cs typeface="+mn-cs"/>
              </a:rPr>
              <a:t> made of </a:t>
            </a:r>
            <a:r>
              <a:rPr lang="en-US" sz="1200" b="0" i="0" u="none" strike="noStrike" kern="1200" dirty="0" smtClean="0">
                <a:solidFill>
                  <a:schemeClr val="tx1"/>
                </a:solidFill>
                <a:effectLst/>
                <a:latin typeface="+mn-lt"/>
                <a:ea typeface="+mn-ea"/>
                <a:cs typeface="+mn-cs"/>
                <a:hlinkClick r:id="rId7" tooltip="Water"/>
              </a:rPr>
              <a:t>water</a:t>
            </a:r>
            <a:r>
              <a:rPr lang="en-US" sz="1200" b="0" i="0" kern="1200" dirty="0" smtClean="0">
                <a:solidFill>
                  <a:schemeClr val="tx1"/>
                </a:solidFill>
                <a:effectLst/>
                <a:latin typeface="+mn-lt"/>
                <a:ea typeface="+mn-ea"/>
                <a:cs typeface="+mn-cs"/>
              </a:rPr>
              <a:t> or various </a:t>
            </a:r>
            <a:r>
              <a:rPr lang="en-US" sz="1200" b="0" i="0" u="none" strike="noStrike" kern="1200" dirty="0" smtClean="0">
                <a:solidFill>
                  <a:schemeClr val="tx1"/>
                </a:solidFill>
                <a:effectLst/>
                <a:latin typeface="+mn-lt"/>
                <a:ea typeface="+mn-ea"/>
                <a:cs typeface="+mn-cs"/>
                <a:hlinkClick r:id="rId8" tooltip="Chemical"/>
              </a:rPr>
              <a:t>chemicals</a:t>
            </a:r>
            <a:r>
              <a:rPr lang="en-US" sz="1200" b="0" i="0" kern="1200" dirty="0" smtClean="0">
                <a:solidFill>
                  <a:schemeClr val="tx1"/>
                </a:solidFill>
                <a:effectLst/>
                <a:latin typeface="+mn-lt"/>
                <a:ea typeface="+mn-ea"/>
                <a:cs typeface="+mn-cs"/>
              </a:rPr>
              <a:t> suspended in the </a:t>
            </a:r>
            <a:r>
              <a:rPr lang="en-US" sz="1200" b="0" i="0" u="none" strike="noStrike" kern="1200" dirty="0" smtClean="0">
                <a:solidFill>
                  <a:schemeClr val="tx1"/>
                </a:solidFill>
                <a:effectLst/>
                <a:latin typeface="+mn-lt"/>
                <a:ea typeface="+mn-ea"/>
                <a:cs typeface="+mn-cs"/>
                <a:hlinkClick r:id="rId9" tooltip="Atmosphere"/>
              </a:rPr>
              <a:t>atmosphere</a:t>
            </a:r>
            <a:r>
              <a:rPr lang="en-US" sz="1200" b="0" i="0" kern="1200" dirty="0" smtClean="0">
                <a:solidFill>
                  <a:schemeClr val="tx1"/>
                </a:solidFill>
                <a:effectLst/>
                <a:latin typeface="+mn-lt"/>
                <a:ea typeface="+mn-ea"/>
                <a:cs typeface="+mn-cs"/>
              </a:rPr>
              <a:t> above the surface of a </a:t>
            </a:r>
            <a:r>
              <a:rPr lang="en-US" sz="1200" b="0" i="0" u="none" strike="noStrike" kern="1200" dirty="0" smtClean="0">
                <a:solidFill>
                  <a:schemeClr val="tx1"/>
                </a:solidFill>
                <a:effectLst/>
                <a:latin typeface="+mn-lt"/>
                <a:ea typeface="+mn-ea"/>
                <a:cs typeface="+mn-cs"/>
                <a:hlinkClick r:id="rId10" tooltip="Planet"/>
              </a:rPr>
              <a:t>planetary</a:t>
            </a:r>
            <a:r>
              <a:rPr lang="en-US" sz="1200" b="0" i="0" kern="1200" dirty="0" smtClean="0">
                <a:solidFill>
                  <a:schemeClr val="tx1"/>
                </a:solidFill>
                <a:effectLst/>
                <a:latin typeface="+mn-lt"/>
                <a:ea typeface="+mn-ea"/>
                <a:cs typeface="+mn-cs"/>
              </a:rPr>
              <a:t> body. </a:t>
            </a:r>
            <a:r>
              <a:rPr lang="en-US" sz="1200" b="0" i="0" kern="1200" dirty="0" smtClean="0">
                <a:solidFill>
                  <a:schemeClr val="tx1"/>
                </a:solidFill>
                <a:effectLst/>
                <a:latin typeface="+mn-lt"/>
                <a:ea typeface="+mn-ea"/>
                <a:cs typeface="+mn-cs"/>
                <a:sym typeface="Wingdings" panose="05000000000000000000" pitchFamily="2" charset="2"/>
              </a:rPr>
              <a:t></a:t>
            </a:r>
            <a:endParaRPr lang="nl-BE" baseline="0" dirty="0" smtClean="0"/>
          </a:p>
          <a:p>
            <a:endParaRPr lang="nl-BE" baseline="0" dirty="0" smtClean="0"/>
          </a:p>
          <a:p>
            <a:r>
              <a:rPr lang="nl-BE" baseline="0" dirty="0" smtClean="0"/>
              <a:t>A Cloud is </a:t>
            </a:r>
            <a:r>
              <a:rPr lang="nl-BE" baseline="0" dirty="0" err="1" smtClean="0"/>
              <a:t>by</a:t>
            </a:r>
            <a:r>
              <a:rPr lang="nl-BE" baseline="0" dirty="0" smtClean="0"/>
              <a:t> </a:t>
            </a:r>
            <a:r>
              <a:rPr lang="nl-BE" baseline="0" dirty="0" err="1" smtClean="0"/>
              <a:t>definition</a:t>
            </a:r>
            <a:r>
              <a:rPr lang="nl-BE" baseline="0" dirty="0" smtClean="0"/>
              <a:t>: </a:t>
            </a:r>
            <a:r>
              <a:rPr lang="en-US" sz="1200" b="0" i="0" kern="1200" dirty="0" smtClean="0">
                <a:solidFill>
                  <a:schemeClr val="tx1"/>
                </a:solidFill>
                <a:effectLst/>
                <a:latin typeface="+mn-lt"/>
                <a:ea typeface="+mn-ea"/>
                <a:cs typeface="+mn-cs"/>
              </a:rPr>
              <a:t>a colloquial expression used to describe a variety of different </a:t>
            </a:r>
            <a:r>
              <a:rPr lang="en-US" sz="1200" b="0" i="0" u="none" strike="noStrike" kern="1200" dirty="0" smtClean="0">
                <a:solidFill>
                  <a:schemeClr val="tx1"/>
                </a:solidFill>
                <a:effectLst/>
                <a:latin typeface="+mn-lt"/>
                <a:ea typeface="+mn-ea"/>
                <a:cs typeface="+mn-cs"/>
                <a:hlinkClick r:id="rId11" tooltip="Computing"/>
              </a:rPr>
              <a:t>computing</a:t>
            </a:r>
            <a:r>
              <a:rPr lang="en-US" sz="1200" b="0" i="0" kern="1200" dirty="0" smtClean="0">
                <a:solidFill>
                  <a:schemeClr val="tx1"/>
                </a:solidFill>
                <a:effectLst/>
                <a:latin typeface="+mn-lt"/>
                <a:ea typeface="+mn-ea"/>
                <a:cs typeface="+mn-cs"/>
              </a:rPr>
              <a:t> concepts that involve a large number of computers that are connected through a real-time communication </a:t>
            </a:r>
            <a:r>
              <a:rPr lang="en-US" sz="1200" b="0" i="0" u="none" strike="noStrike" kern="1200" dirty="0" smtClean="0">
                <a:solidFill>
                  <a:schemeClr val="tx1"/>
                </a:solidFill>
                <a:effectLst/>
                <a:latin typeface="+mn-lt"/>
                <a:ea typeface="+mn-ea"/>
                <a:cs typeface="+mn-cs"/>
                <a:hlinkClick r:id="rId12" tooltip="Computer network"/>
              </a:rPr>
              <a:t>network</a:t>
            </a:r>
            <a:r>
              <a:rPr lang="en-US" sz="1200" b="0" i="0" kern="1200" dirty="0" smtClean="0">
                <a:solidFill>
                  <a:schemeClr val="tx1"/>
                </a:solidFill>
                <a:effectLst/>
                <a:latin typeface="+mn-lt"/>
                <a:ea typeface="+mn-ea"/>
                <a:cs typeface="+mn-cs"/>
              </a:rPr>
              <a:t> (typically the </a:t>
            </a:r>
            <a:r>
              <a:rPr lang="en-US" sz="1200" b="0" i="0" u="none" strike="noStrike" kern="1200" dirty="0" smtClean="0">
                <a:solidFill>
                  <a:schemeClr val="tx1"/>
                </a:solidFill>
                <a:effectLst/>
                <a:latin typeface="+mn-lt"/>
                <a:ea typeface="+mn-ea"/>
                <a:cs typeface="+mn-cs"/>
                <a:hlinkClick r:id="rId13" tooltip="Internet"/>
              </a:rPr>
              <a:t>Internet</a:t>
            </a:r>
            <a:r>
              <a:rPr lang="en-US" sz="1200" b="0" i="0" kern="120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Clouds can consist of:</a:t>
            </a:r>
          </a:p>
          <a:p>
            <a:pPr marL="171450" indent="-171450">
              <a:buFont typeface="Arial" panose="020B0604020202020204" pitchFamily="34" charset="0"/>
              <a:buChar char="•"/>
            </a:pPr>
            <a:r>
              <a:rPr lang="en-US" sz="1200" b="0" i="0" kern="1200" baseline="0" dirty="0" err="1" smtClean="0">
                <a:solidFill>
                  <a:schemeClr val="tx1"/>
                </a:solidFill>
                <a:effectLst/>
                <a:latin typeface="+mn-lt"/>
                <a:ea typeface="+mn-ea"/>
                <a:cs typeface="+mn-cs"/>
              </a:rPr>
              <a:t>IaaS</a:t>
            </a:r>
            <a:r>
              <a:rPr lang="en-US" sz="1200" b="0" i="0" kern="1200" baseline="0" dirty="0" smtClean="0">
                <a:solidFill>
                  <a:schemeClr val="tx1"/>
                </a:solidFill>
                <a:effectLst/>
                <a:latin typeface="+mn-lt"/>
                <a:ea typeface="+mn-ea"/>
                <a:cs typeface="+mn-cs"/>
              </a:rPr>
              <a:t> (infrastructure as a Service)</a:t>
            </a:r>
          </a:p>
          <a:p>
            <a:pPr marL="171450" indent="-171450">
              <a:buFont typeface="Arial" panose="020B0604020202020204" pitchFamily="34" charset="0"/>
              <a:buChar char="•"/>
            </a:pPr>
            <a:r>
              <a:rPr lang="en-US" sz="1200" b="0" i="0" kern="1200" baseline="0" dirty="0" err="1" smtClean="0">
                <a:solidFill>
                  <a:schemeClr val="tx1"/>
                </a:solidFill>
                <a:effectLst/>
                <a:latin typeface="+mn-lt"/>
                <a:ea typeface="+mn-ea"/>
                <a:cs typeface="+mn-cs"/>
              </a:rPr>
              <a:t>PaaS</a:t>
            </a:r>
            <a:r>
              <a:rPr lang="en-US" sz="1200" b="0" i="0" kern="1200" baseline="0" dirty="0" smtClean="0">
                <a:solidFill>
                  <a:schemeClr val="tx1"/>
                </a:solidFill>
                <a:effectLst/>
                <a:latin typeface="+mn-lt"/>
                <a:ea typeface="+mn-ea"/>
                <a:cs typeface="+mn-cs"/>
              </a:rPr>
              <a:t> (platform as a Service)</a:t>
            </a:r>
          </a:p>
          <a:p>
            <a:pPr marL="171450" indent="-171450">
              <a:buFont typeface="Arial" panose="020B0604020202020204" pitchFamily="34" charset="0"/>
              <a:buChar char="•"/>
            </a:pPr>
            <a:r>
              <a:rPr lang="nl-BE" baseline="0" dirty="0" err="1" smtClean="0"/>
              <a:t>SaaS</a:t>
            </a:r>
            <a:r>
              <a:rPr lang="nl-BE" baseline="0" dirty="0" smtClean="0"/>
              <a:t> (Software as a Service)</a:t>
            </a:r>
          </a:p>
          <a:p>
            <a:pPr marL="171450" indent="-171450">
              <a:buFont typeface="Arial" panose="020B0604020202020204" pitchFamily="34" charset="0"/>
              <a:buChar char="•"/>
            </a:pPr>
            <a:r>
              <a:rPr lang="nl-BE" baseline="0" dirty="0" err="1" smtClean="0"/>
              <a:t>And</a:t>
            </a:r>
            <a:r>
              <a:rPr lang="nl-BE" baseline="0" dirty="0" smtClean="0"/>
              <a:t> even </a:t>
            </a:r>
            <a:r>
              <a:rPr lang="nl-BE" baseline="0" dirty="0" err="1" smtClean="0"/>
              <a:t>NaaS</a:t>
            </a:r>
            <a:r>
              <a:rPr lang="nl-BE" baseline="0" dirty="0" smtClean="0"/>
              <a:t> (Network as a Service), </a:t>
            </a:r>
            <a:r>
              <a:rPr lang="nl-BE" baseline="0" dirty="0" err="1" smtClean="0"/>
              <a:t>think</a:t>
            </a:r>
            <a:r>
              <a:rPr lang="nl-BE" baseline="0" dirty="0" smtClean="0"/>
              <a:t> </a:t>
            </a:r>
            <a:r>
              <a:rPr lang="nl-BE" baseline="0" dirty="0" err="1" smtClean="0"/>
              <a:t>network</a:t>
            </a:r>
            <a:r>
              <a:rPr lang="nl-BE" baseline="0" dirty="0" smtClean="0"/>
              <a:t> </a:t>
            </a:r>
            <a:r>
              <a:rPr lang="nl-BE" baseline="0" dirty="0" err="1" smtClean="0"/>
              <a:t>virtualization</a:t>
            </a:r>
            <a:endParaRPr lang="nl-BE" baseline="0" dirty="0" smtClean="0"/>
          </a:p>
          <a:p>
            <a:endParaRPr lang="nl-BE" baseline="0" dirty="0" smtClean="0"/>
          </a:p>
          <a:p>
            <a:r>
              <a:rPr lang="nl-BE" baseline="0" dirty="0" err="1" smtClean="0"/>
              <a:t>And</a:t>
            </a:r>
            <a:r>
              <a:rPr lang="nl-BE" baseline="0" dirty="0" smtClean="0"/>
              <a:t> </a:t>
            </a:r>
            <a:r>
              <a:rPr lang="nl-BE" baseline="0" dirty="0" err="1" smtClean="0"/>
              <a:t>can</a:t>
            </a:r>
            <a:r>
              <a:rPr lang="nl-BE" baseline="0" dirty="0" smtClean="0"/>
              <a:t> </a:t>
            </a:r>
            <a:r>
              <a:rPr lang="nl-BE" baseline="0" dirty="0" err="1" smtClean="0"/>
              <a:t>be</a:t>
            </a:r>
            <a:r>
              <a:rPr lang="nl-BE" baseline="0" dirty="0" smtClean="0"/>
              <a:t>:</a:t>
            </a:r>
          </a:p>
          <a:p>
            <a:pPr marL="171450" indent="-171450">
              <a:buFont typeface="Arial" panose="020B0604020202020204" pitchFamily="34" charset="0"/>
              <a:buChar char="•"/>
            </a:pPr>
            <a:r>
              <a:rPr lang="nl-BE" baseline="0" dirty="0" smtClean="0"/>
              <a:t>Public</a:t>
            </a:r>
          </a:p>
          <a:p>
            <a:pPr marL="171450" indent="-171450">
              <a:buFont typeface="Arial" panose="020B0604020202020204" pitchFamily="34" charset="0"/>
              <a:buChar char="•"/>
            </a:pPr>
            <a:r>
              <a:rPr lang="nl-BE" baseline="0" dirty="0" err="1" smtClean="0"/>
              <a:t>Hybrid</a:t>
            </a:r>
            <a:endParaRPr lang="nl-BE" baseline="0" dirty="0" smtClean="0"/>
          </a:p>
          <a:p>
            <a:pPr marL="171450" indent="-171450">
              <a:buFont typeface="Arial" panose="020B0604020202020204" pitchFamily="34" charset="0"/>
              <a:buChar char="•"/>
            </a:pPr>
            <a:r>
              <a:rPr lang="nl-BE" baseline="0" dirty="0" smtClean="0"/>
              <a:t>private</a:t>
            </a:r>
          </a:p>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3</a:t>
            </a:fld>
            <a:endParaRPr lang="en-US" dirty="0"/>
          </a:p>
        </p:txBody>
      </p:sp>
    </p:spTree>
    <p:extLst>
      <p:ext uri="{BB962C8B-B14F-4D97-AF65-F5344CB8AC3E}">
        <p14:creationId xmlns:p14="http://schemas.microsoft.com/office/powerpoint/2010/main" val="4136746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smtClean="0"/>
              <a:t>Kurt</a:t>
            </a:r>
          </a:p>
          <a:p>
            <a:r>
              <a:rPr lang="nl-BE" dirty="0" err="1" smtClean="0"/>
              <a:t>Let’s</a:t>
            </a:r>
            <a:r>
              <a:rPr lang="nl-BE" dirty="0" smtClean="0"/>
              <a:t> take a step back </a:t>
            </a:r>
            <a:r>
              <a:rPr lang="nl-BE" dirty="0" err="1" smtClean="0"/>
              <a:t>and</a:t>
            </a:r>
            <a:r>
              <a:rPr lang="nl-BE" dirty="0" smtClean="0"/>
              <a:t> first </a:t>
            </a:r>
            <a:r>
              <a:rPr lang="nl-BE" dirty="0" err="1" smtClean="0"/>
              <a:t>defines</a:t>
            </a:r>
            <a:r>
              <a:rPr lang="nl-BE" dirty="0" smtClean="0"/>
              <a:t> </a:t>
            </a:r>
            <a:r>
              <a:rPr lang="nl-BE" dirty="0" err="1" smtClean="0"/>
              <a:t>how</a:t>
            </a:r>
            <a:r>
              <a:rPr lang="nl-BE" dirty="0" smtClean="0"/>
              <a:t> Microsoft</a:t>
            </a:r>
            <a:r>
              <a:rPr lang="nl-BE" baseline="0" dirty="0" smtClean="0"/>
              <a:t> </a:t>
            </a:r>
            <a:r>
              <a:rPr lang="nl-BE" baseline="0" dirty="0" err="1" smtClean="0"/>
              <a:t>sees</a:t>
            </a:r>
            <a:r>
              <a:rPr lang="nl-BE" baseline="0" dirty="0" smtClean="0"/>
              <a:t> the </a:t>
            </a:r>
            <a:r>
              <a:rPr lang="nl-BE" baseline="0" dirty="0" err="1" smtClean="0"/>
              <a:t>cloud</a:t>
            </a:r>
            <a:r>
              <a:rPr lang="nl-BE" baseline="0" dirty="0" smtClean="0"/>
              <a:t>:</a:t>
            </a:r>
          </a:p>
          <a:p>
            <a:endParaRPr lang="nl-BE" baseline="0" dirty="0" smtClean="0"/>
          </a:p>
          <a:p>
            <a:r>
              <a:rPr lang="nl-BE" baseline="0" dirty="0" smtClean="0"/>
              <a:t>We </a:t>
            </a:r>
            <a:r>
              <a:rPr lang="nl-BE" baseline="0" dirty="0" err="1" smtClean="0"/>
              <a:t>started</a:t>
            </a:r>
            <a:r>
              <a:rPr lang="nl-BE" baseline="0" dirty="0" smtClean="0"/>
              <a:t> of </a:t>
            </a:r>
            <a:r>
              <a:rPr lang="nl-BE" baseline="0" dirty="0" err="1" smtClean="0"/>
              <a:t>buying</a:t>
            </a:r>
            <a:r>
              <a:rPr lang="nl-BE" baseline="0" dirty="0" smtClean="0"/>
              <a:t> servers, </a:t>
            </a:r>
            <a:r>
              <a:rPr lang="nl-BE" baseline="0" dirty="0" err="1" smtClean="0"/>
              <a:t>installing</a:t>
            </a:r>
            <a:r>
              <a:rPr lang="nl-BE" baseline="0" dirty="0" smtClean="0"/>
              <a:t> </a:t>
            </a:r>
            <a:r>
              <a:rPr lang="nl-BE" baseline="0" dirty="0" err="1" smtClean="0"/>
              <a:t>applications</a:t>
            </a:r>
            <a:r>
              <a:rPr lang="nl-BE" baseline="0" dirty="0" smtClean="0"/>
              <a:t> on </a:t>
            </a:r>
            <a:r>
              <a:rPr lang="nl-BE" baseline="0" dirty="0" err="1" smtClean="0"/>
              <a:t>them</a:t>
            </a:r>
            <a:r>
              <a:rPr lang="nl-BE" baseline="0" dirty="0" smtClean="0"/>
              <a:t> </a:t>
            </a:r>
            <a:r>
              <a:rPr lang="nl-BE" baseline="0" dirty="0" err="1" smtClean="0"/>
              <a:t>and</a:t>
            </a:r>
            <a:r>
              <a:rPr lang="nl-BE" baseline="0" dirty="0" smtClean="0"/>
              <a:t> </a:t>
            </a:r>
            <a:r>
              <a:rPr lang="nl-BE" baseline="0" dirty="0" err="1" smtClean="0"/>
              <a:t>our</a:t>
            </a:r>
            <a:r>
              <a:rPr lang="nl-BE" baseline="0" dirty="0" smtClean="0"/>
              <a:t> </a:t>
            </a:r>
            <a:r>
              <a:rPr lang="nl-BE" baseline="0" dirty="0" err="1" smtClean="0"/>
              <a:t>datacenter</a:t>
            </a:r>
            <a:r>
              <a:rPr lang="nl-BE" baseline="0" dirty="0" smtClean="0"/>
              <a:t> </a:t>
            </a:r>
            <a:r>
              <a:rPr lang="nl-BE" baseline="0" dirty="0" err="1" smtClean="0"/>
              <a:t>kept</a:t>
            </a:r>
            <a:r>
              <a:rPr lang="nl-BE" baseline="0" dirty="0" smtClean="0"/>
              <a:t> </a:t>
            </a:r>
            <a:r>
              <a:rPr lang="nl-BE" baseline="0" dirty="0" err="1" smtClean="0"/>
              <a:t>growing</a:t>
            </a:r>
            <a:r>
              <a:rPr lang="nl-BE" baseline="0" dirty="0" smtClean="0"/>
              <a:t>, </a:t>
            </a:r>
            <a:r>
              <a:rPr lang="nl-BE" baseline="0" dirty="0" err="1" smtClean="0"/>
              <a:t>litteraly</a:t>
            </a:r>
            <a:r>
              <a:rPr lang="nl-BE" baseline="0" dirty="0" smtClean="0"/>
              <a:t> </a:t>
            </a:r>
            <a:r>
              <a:rPr lang="nl-BE" baseline="0" dirty="0" err="1" smtClean="0"/>
              <a:t>reaching</a:t>
            </a:r>
            <a:r>
              <a:rPr lang="nl-BE" baseline="0" dirty="0" smtClean="0"/>
              <a:t> </a:t>
            </a:r>
            <a:r>
              <a:rPr lang="nl-BE" baseline="0" dirty="0" err="1" smtClean="0"/>
              <a:t>its</a:t>
            </a:r>
            <a:r>
              <a:rPr lang="nl-BE" baseline="0" dirty="0" smtClean="0"/>
              <a:t> </a:t>
            </a:r>
            <a:r>
              <a:rPr lang="nl-BE" baseline="0" dirty="0" err="1" smtClean="0"/>
              <a:t>physical</a:t>
            </a:r>
            <a:r>
              <a:rPr lang="nl-BE" baseline="0" dirty="0" smtClean="0"/>
              <a:t> </a:t>
            </a:r>
            <a:r>
              <a:rPr lang="nl-BE" baseline="0" dirty="0" err="1" smtClean="0"/>
              <a:t>limits</a:t>
            </a:r>
            <a:r>
              <a:rPr lang="nl-BE" baseline="0" dirty="0" smtClean="0"/>
              <a:t>.</a:t>
            </a:r>
          </a:p>
          <a:p>
            <a:r>
              <a:rPr lang="nl-BE" baseline="0" dirty="0" err="1" smtClean="0"/>
              <a:t>You</a:t>
            </a:r>
            <a:r>
              <a:rPr lang="nl-BE" baseline="0" dirty="0" smtClean="0"/>
              <a:t> </a:t>
            </a:r>
            <a:r>
              <a:rPr lang="nl-BE" baseline="0" dirty="0" err="1" smtClean="0"/>
              <a:t>just</a:t>
            </a:r>
            <a:r>
              <a:rPr lang="nl-BE" baseline="0" dirty="0" smtClean="0"/>
              <a:t> </a:t>
            </a:r>
            <a:r>
              <a:rPr lang="nl-BE" baseline="0" dirty="0" err="1" smtClean="0"/>
              <a:t>did</a:t>
            </a:r>
            <a:r>
              <a:rPr lang="nl-BE" baseline="0" dirty="0" smtClean="0"/>
              <a:t> </a:t>
            </a:r>
            <a:r>
              <a:rPr lang="nl-BE" baseline="0" dirty="0" err="1" smtClean="0"/>
              <a:t>not</a:t>
            </a:r>
            <a:r>
              <a:rPr lang="nl-BE" baseline="0" dirty="0" smtClean="0"/>
              <a:t> have </a:t>
            </a:r>
            <a:r>
              <a:rPr lang="nl-BE" baseline="0" dirty="0" err="1" smtClean="0"/>
              <a:t>enough</a:t>
            </a:r>
            <a:r>
              <a:rPr lang="nl-BE" baseline="0" dirty="0" smtClean="0"/>
              <a:t> room </a:t>
            </a:r>
            <a:r>
              <a:rPr lang="nl-BE" baseline="0" dirty="0" err="1" smtClean="0"/>
              <a:t>anymore</a:t>
            </a:r>
            <a:r>
              <a:rPr lang="nl-BE" baseline="0" dirty="0" smtClean="0"/>
              <a:t> </a:t>
            </a:r>
            <a:r>
              <a:rPr lang="nl-BE" baseline="0" dirty="0" err="1" smtClean="0"/>
              <a:t>to</a:t>
            </a:r>
            <a:r>
              <a:rPr lang="nl-BE" baseline="0" dirty="0" smtClean="0"/>
              <a:t> put servers.</a:t>
            </a:r>
          </a:p>
          <a:p>
            <a:r>
              <a:rPr lang="nl-BE" baseline="0" dirty="0" err="1" smtClean="0"/>
              <a:t>That</a:t>
            </a:r>
            <a:r>
              <a:rPr lang="nl-BE" baseline="0" dirty="0" smtClean="0"/>
              <a:t> was the trigger </a:t>
            </a:r>
            <a:r>
              <a:rPr lang="nl-BE" baseline="0" dirty="0" err="1" smtClean="0"/>
              <a:t>for</a:t>
            </a:r>
            <a:r>
              <a:rPr lang="nl-BE" baseline="0" dirty="0" smtClean="0"/>
              <a:t> a new era: </a:t>
            </a:r>
            <a:r>
              <a:rPr lang="nl-BE" baseline="0" dirty="0" err="1" smtClean="0"/>
              <a:t>Virtualization</a:t>
            </a:r>
            <a:r>
              <a:rPr lang="nl-BE" baseline="0" dirty="0" smtClean="0"/>
              <a:t> </a:t>
            </a:r>
            <a:r>
              <a:rPr lang="nl-BE" baseline="0" dirty="0" err="1" smtClean="0"/>
              <a:t>for</a:t>
            </a:r>
            <a:r>
              <a:rPr lang="nl-BE" baseline="0" dirty="0" smtClean="0"/>
              <a:t> </a:t>
            </a:r>
            <a:r>
              <a:rPr lang="nl-BE" baseline="0" dirty="0" err="1" smtClean="0"/>
              <a:t>consolidation</a:t>
            </a:r>
            <a:r>
              <a:rPr lang="nl-BE" baseline="0" dirty="0" smtClean="0"/>
              <a:t>.</a:t>
            </a:r>
          </a:p>
          <a:p>
            <a:r>
              <a:rPr lang="nl-BE" baseline="0" dirty="0" err="1" smtClean="0"/>
              <a:t>Let’s</a:t>
            </a:r>
            <a:r>
              <a:rPr lang="nl-BE" baseline="0" dirty="0" smtClean="0"/>
              <a:t> </a:t>
            </a:r>
            <a:r>
              <a:rPr lang="nl-BE" baseline="0" dirty="0" err="1" smtClean="0"/>
              <a:t>virtualize</a:t>
            </a:r>
            <a:r>
              <a:rPr lang="nl-BE" baseline="0" dirty="0" smtClean="0"/>
              <a:t> </a:t>
            </a:r>
            <a:r>
              <a:rPr lang="nl-BE" baseline="0" dirty="0" err="1" smtClean="0"/>
              <a:t>our</a:t>
            </a:r>
            <a:r>
              <a:rPr lang="nl-BE" baseline="0" dirty="0" smtClean="0"/>
              <a:t> servers </a:t>
            </a:r>
            <a:r>
              <a:rPr lang="nl-BE" baseline="0" dirty="0" err="1" smtClean="0"/>
              <a:t>so</a:t>
            </a:r>
            <a:r>
              <a:rPr lang="nl-BE" baseline="0" dirty="0" smtClean="0"/>
              <a:t> </a:t>
            </a:r>
            <a:r>
              <a:rPr lang="nl-BE" baseline="0" dirty="0" err="1" smtClean="0"/>
              <a:t>minimize</a:t>
            </a:r>
            <a:r>
              <a:rPr lang="nl-BE" baseline="0" dirty="0" smtClean="0"/>
              <a:t> the </a:t>
            </a:r>
            <a:r>
              <a:rPr lang="nl-BE" baseline="0" dirty="0" err="1" smtClean="0"/>
              <a:t>physical</a:t>
            </a:r>
            <a:r>
              <a:rPr lang="nl-BE" baseline="0" dirty="0" smtClean="0"/>
              <a:t> server footprint.</a:t>
            </a:r>
          </a:p>
          <a:p>
            <a:r>
              <a:rPr lang="nl-BE" baseline="0" dirty="0" smtClean="0"/>
              <a:t>But </a:t>
            </a:r>
            <a:r>
              <a:rPr lang="nl-BE" baseline="0" dirty="0" err="1" smtClean="0"/>
              <a:t>still</a:t>
            </a:r>
            <a:r>
              <a:rPr lang="nl-BE" baseline="0" dirty="0" smtClean="0"/>
              <a:t> </a:t>
            </a:r>
            <a:r>
              <a:rPr lang="nl-BE" baseline="0" dirty="0" err="1" smtClean="0"/>
              <a:t>you</a:t>
            </a:r>
            <a:r>
              <a:rPr lang="nl-BE" baseline="0" dirty="0" smtClean="0"/>
              <a:t> </a:t>
            </a:r>
            <a:r>
              <a:rPr lang="nl-BE" baseline="0" dirty="0" err="1" smtClean="0"/>
              <a:t>threat</a:t>
            </a:r>
            <a:r>
              <a:rPr lang="nl-BE" baseline="0" dirty="0" smtClean="0"/>
              <a:t> </a:t>
            </a:r>
            <a:r>
              <a:rPr lang="nl-BE" baseline="0" dirty="0" err="1" smtClean="0"/>
              <a:t>your</a:t>
            </a:r>
            <a:r>
              <a:rPr lang="nl-BE" baseline="0" dirty="0" smtClean="0"/>
              <a:t> </a:t>
            </a:r>
            <a:r>
              <a:rPr lang="nl-BE" baseline="0" dirty="0" err="1" smtClean="0"/>
              <a:t>physical</a:t>
            </a:r>
            <a:r>
              <a:rPr lang="nl-BE" baseline="0" dirty="0" smtClean="0"/>
              <a:t> servers </a:t>
            </a:r>
            <a:r>
              <a:rPr lang="nl-BE" baseline="0" dirty="0" err="1" smtClean="0"/>
              <a:t>and</a:t>
            </a:r>
            <a:r>
              <a:rPr lang="nl-BE" baseline="0" dirty="0" smtClean="0"/>
              <a:t> virtual servers the </a:t>
            </a:r>
            <a:r>
              <a:rPr lang="nl-BE" baseline="0" dirty="0" err="1" smtClean="0"/>
              <a:t>same</a:t>
            </a:r>
            <a:r>
              <a:rPr lang="nl-BE" baseline="0" dirty="0" smtClean="0"/>
              <a:t> way.</a:t>
            </a:r>
          </a:p>
          <a:p>
            <a:r>
              <a:rPr lang="nl-BE" baseline="0" dirty="0" err="1" smtClean="0"/>
              <a:t>You</a:t>
            </a:r>
            <a:r>
              <a:rPr lang="nl-BE" baseline="0" dirty="0" smtClean="0"/>
              <a:t> log on </a:t>
            </a:r>
            <a:r>
              <a:rPr lang="nl-BE" baseline="0" dirty="0" err="1" smtClean="0"/>
              <a:t>to</a:t>
            </a:r>
            <a:r>
              <a:rPr lang="nl-BE" baseline="0" dirty="0" smtClean="0"/>
              <a:t> </a:t>
            </a:r>
            <a:r>
              <a:rPr lang="nl-BE" baseline="0" dirty="0" err="1" smtClean="0"/>
              <a:t>them</a:t>
            </a:r>
            <a:r>
              <a:rPr lang="nl-BE" baseline="0" dirty="0" smtClean="0"/>
              <a:t>, </a:t>
            </a:r>
            <a:r>
              <a:rPr lang="nl-BE" baseline="0" dirty="0" err="1" smtClean="0"/>
              <a:t>install</a:t>
            </a:r>
            <a:r>
              <a:rPr lang="nl-BE" baseline="0" dirty="0" smtClean="0"/>
              <a:t> </a:t>
            </a:r>
            <a:r>
              <a:rPr lang="nl-BE" baseline="0" dirty="0" err="1" smtClean="0"/>
              <a:t>applications</a:t>
            </a:r>
            <a:r>
              <a:rPr lang="nl-BE" baseline="0" dirty="0" smtClean="0"/>
              <a:t>, </a:t>
            </a:r>
            <a:r>
              <a:rPr lang="nl-BE" baseline="0" dirty="0" err="1" smtClean="0"/>
              <a:t>enable</a:t>
            </a:r>
            <a:r>
              <a:rPr lang="nl-BE" baseline="0" dirty="0" smtClean="0"/>
              <a:t> features </a:t>
            </a:r>
            <a:r>
              <a:rPr lang="nl-BE" baseline="0" dirty="0" err="1" smtClean="0"/>
              <a:t>and</a:t>
            </a:r>
            <a:r>
              <a:rPr lang="nl-BE" baseline="0" dirty="0" smtClean="0"/>
              <a:t> keep on managing the </a:t>
            </a:r>
            <a:r>
              <a:rPr lang="nl-BE" baseline="0" dirty="0" err="1" smtClean="0"/>
              <a:t>same</a:t>
            </a:r>
            <a:r>
              <a:rPr lang="nl-BE" baseline="0" dirty="0" smtClean="0"/>
              <a:t> </a:t>
            </a:r>
            <a:r>
              <a:rPr lang="nl-BE" baseline="0" dirty="0" err="1" smtClean="0"/>
              <a:t>amount</a:t>
            </a:r>
            <a:r>
              <a:rPr lang="nl-BE" baseline="0" dirty="0" smtClean="0"/>
              <a:t> of servers.</a:t>
            </a:r>
          </a:p>
          <a:p>
            <a:endParaRPr lang="nl-BE" baseline="0" dirty="0" smtClean="0"/>
          </a:p>
          <a:p>
            <a:r>
              <a:rPr lang="nl-BE" baseline="0" dirty="0" err="1" smtClean="0"/>
              <a:t>Now</a:t>
            </a:r>
            <a:r>
              <a:rPr lang="nl-BE" baseline="0" dirty="0" smtClean="0"/>
              <a:t> </a:t>
            </a:r>
            <a:r>
              <a:rPr lang="nl-BE" baseline="0" dirty="0" err="1" smtClean="0"/>
              <a:t>comes</a:t>
            </a:r>
            <a:r>
              <a:rPr lang="nl-BE" baseline="0" dirty="0" smtClean="0"/>
              <a:t> in the </a:t>
            </a:r>
            <a:r>
              <a:rPr lang="nl-BE" baseline="0" dirty="0" err="1" smtClean="0"/>
              <a:t>cloud</a:t>
            </a:r>
            <a:r>
              <a:rPr lang="nl-BE" baseline="0" dirty="0" smtClean="0"/>
              <a:t>, </a:t>
            </a:r>
            <a:r>
              <a:rPr lang="nl-BE" baseline="0" dirty="0" err="1" smtClean="0"/>
              <a:t>what</a:t>
            </a:r>
            <a:r>
              <a:rPr lang="nl-BE" baseline="0" dirty="0" smtClean="0"/>
              <a:t> is the </a:t>
            </a:r>
            <a:r>
              <a:rPr lang="nl-BE" baseline="0" dirty="0" err="1" smtClean="0"/>
              <a:t>cloud</a:t>
            </a:r>
            <a:r>
              <a:rPr lang="nl-BE" baseline="0" dirty="0" smtClean="0"/>
              <a:t> is </a:t>
            </a:r>
            <a:r>
              <a:rPr lang="nl-BE" baseline="0" dirty="0" err="1" smtClean="0"/>
              <a:t>it</a:t>
            </a:r>
            <a:r>
              <a:rPr lang="nl-BE" baseline="0" dirty="0" smtClean="0"/>
              <a:t> running Windows Server, the MS Hypervisor </a:t>
            </a:r>
            <a:r>
              <a:rPr lang="nl-BE" baseline="0" dirty="0" err="1" smtClean="0"/>
              <a:t>and</a:t>
            </a:r>
            <a:r>
              <a:rPr lang="nl-BE" baseline="0" dirty="0" smtClean="0"/>
              <a:t> System Center?</a:t>
            </a:r>
          </a:p>
          <a:p>
            <a:r>
              <a:rPr lang="nl-BE" baseline="0" dirty="0" smtClean="0"/>
              <a:t>NO</a:t>
            </a:r>
          </a:p>
          <a:p>
            <a:r>
              <a:rPr lang="nl-BE" baseline="0" dirty="0" smtClean="0"/>
              <a:t>A </a:t>
            </a:r>
            <a:r>
              <a:rPr lang="nl-BE" baseline="0" dirty="0" err="1" smtClean="0"/>
              <a:t>cloud</a:t>
            </a:r>
            <a:r>
              <a:rPr lang="nl-BE" baseline="0" dirty="0" smtClean="0"/>
              <a:t> is </a:t>
            </a:r>
            <a:r>
              <a:rPr lang="nl-BE" baseline="0" dirty="0" err="1" smtClean="0"/>
              <a:t>about</a:t>
            </a:r>
            <a:r>
              <a:rPr lang="nl-BE" baseline="0" dirty="0" smtClean="0"/>
              <a:t> </a:t>
            </a:r>
            <a:r>
              <a:rPr lang="nl-BE" baseline="0" dirty="0" err="1" smtClean="0"/>
              <a:t>standardization</a:t>
            </a:r>
            <a:r>
              <a:rPr lang="nl-BE" baseline="0" dirty="0" smtClean="0"/>
              <a:t>; </a:t>
            </a:r>
            <a:r>
              <a:rPr lang="nl-BE" baseline="0" dirty="0" err="1" smtClean="0"/>
              <a:t>standarize</a:t>
            </a:r>
            <a:r>
              <a:rPr lang="nl-BE" baseline="0" dirty="0" smtClean="0"/>
              <a:t> </a:t>
            </a:r>
            <a:r>
              <a:rPr lang="nl-BE" baseline="0" dirty="0" err="1" smtClean="0"/>
              <a:t>your</a:t>
            </a:r>
            <a:endParaRPr lang="nl-BE" baseline="0" dirty="0" smtClean="0"/>
          </a:p>
          <a:p>
            <a:r>
              <a:rPr lang="nl-BE" baseline="0" dirty="0" smtClean="0"/>
              <a:t>	hardware (</a:t>
            </a:r>
            <a:r>
              <a:rPr lang="nl-BE" baseline="0" dirty="0" err="1" smtClean="0"/>
              <a:t>everything</a:t>
            </a:r>
            <a:r>
              <a:rPr lang="nl-BE" baseline="0" dirty="0" smtClean="0"/>
              <a:t> runs on the </a:t>
            </a:r>
            <a:r>
              <a:rPr lang="nl-BE" baseline="0" dirty="0" err="1" smtClean="0"/>
              <a:t>same</a:t>
            </a:r>
            <a:r>
              <a:rPr lang="nl-BE" baseline="0" dirty="0" smtClean="0"/>
              <a:t> hardware, </a:t>
            </a:r>
            <a:r>
              <a:rPr lang="nl-BE" baseline="0" dirty="0" err="1" smtClean="0"/>
              <a:t>same</a:t>
            </a:r>
            <a:r>
              <a:rPr lang="nl-BE" baseline="0" dirty="0" smtClean="0"/>
              <a:t> make of servers,…)</a:t>
            </a:r>
          </a:p>
          <a:p>
            <a:r>
              <a:rPr lang="nl-BE" baseline="0" dirty="0" smtClean="0"/>
              <a:t>	</a:t>
            </a:r>
            <a:r>
              <a:rPr lang="nl-BE" baseline="0" dirty="0" err="1" smtClean="0"/>
              <a:t>processes</a:t>
            </a:r>
            <a:r>
              <a:rPr lang="nl-BE" baseline="0" dirty="0" smtClean="0"/>
              <a:t> (</a:t>
            </a:r>
            <a:r>
              <a:rPr lang="nl-BE" baseline="0" dirty="0" err="1" smtClean="0"/>
              <a:t>their</a:t>
            </a:r>
            <a:r>
              <a:rPr lang="nl-BE" baseline="0" dirty="0" smtClean="0"/>
              <a:t> is </a:t>
            </a:r>
            <a:r>
              <a:rPr lang="nl-BE" baseline="0" dirty="0" err="1" smtClean="0"/>
              <a:t>only</a:t>
            </a:r>
            <a:r>
              <a:rPr lang="nl-BE" baseline="0" dirty="0" smtClean="0"/>
              <a:t> </a:t>
            </a:r>
            <a:r>
              <a:rPr lang="nl-BE" baseline="0" dirty="0" err="1" smtClean="0"/>
              <a:t>one</a:t>
            </a:r>
            <a:r>
              <a:rPr lang="nl-BE" baseline="0" dirty="0" smtClean="0"/>
              <a:t> way </a:t>
            </a:r>
            <a:r>
              <a:rPr lang="nl-BE" baseline="0" dirty="0" err="1" smtClean="0"/>
              <a:t>to</a:t>
            </a:r>
            <a:r>
              <a:rPr lang="nl-BE" baseline="0" dirty="0" smtClean="0"/>
              <a:t> </a:t>
            </a:r>
            <a:r>
              <a:rPr lang="nl-BE" baseline="0" dirty="0" err="1" smtClean="0"/>
              <a:t>deploy</a:t>
            </a:r>
            <a:r>
              <a:rPr lang="nl-BE" baseline="0" dirty="0" smtClean="0"/>
              <a:t> a server,…)</a:t>
            </a:r>
          </a:p>
          <a:p>
            <a:r>
              <a:rPr lang="nl-BE" baseline="0" dirty="0" smtClean="0"/>
              <a:t>	</a:t>
            </a:r>
            <a:r>
              <a:rPr lang="nl-BE" baseline="0" dirty="0" err="1" smtClean="0"/>
              <a:t>your</a:t>
            </a:r>
            <a:r>
              <a:rPr lang="nl-BE" baseline="0" dirty="0" smtClean="0"/>
              <a:t> VM templates, (Small, Medium, Large) </a:t>
            </a:r>
            <a:r>
              <a:rPr lang="nl-BE" baseline="0" dirty="0" err="1" smtClean="0"/>
              <a:t>not</a:t>
            </a:r>
            <a:r>
              <a:rPr lang="nl-BE" baseline="0" dirty="0" smtClean="0"/>
              <a:t> 2 servers </a:t>
            </a:r>
            <a:r>
              <a:rPr lang="nl-BE" baseline="0" dirty="0" err="1" smtClean="0"/>
              <a:t>with</a:t>
            </a:r>
            <a:r>
              <a:rPr lang="nl-BE" baseline="0" dirty="0" smtClean="0"/>
              <a:t> 1gb of Ram </a:t>
            </a:r>
            <a:r>
              <a:rPr lang="nl-BE" baseline="0" dirty="0" err="1" smtClean="0"/>
              <a:t>and</a:t>
            </a:r>
            <a:r>
              <a:rPr lang="nl-BE" baseline="0" dirty="0" smtClean="0"/>
              <a:t> 1 </a:t>
            </a:r>
            <a:r>
              <a:rPr lang="nl-BE" baseline="0" dirty="0" err="1" smtClean="0"/>
              <a:t>core</a:t>
            </a:r>
            <a:r>
              <a:rPr lang="nl-BE" baseline="0" dirty="0" smtClean="0"/>
              <a:t> </a:t>
            </a:r>
            <a:r>
              <a:rPr lang="nl-BE" baseline="0" dirty="0" err="1" smtClean="0"/>
              <a:t>and</a:t>
            </a:r>
            <a:r>
              <a:rPr lang="nl-BE" baseline="0" dirty="0" smtClean="0"/>
              <a:t> 6 </a:t>
            </a:r>
            <a:r>
              <a:rPr lang="nl-BE" baseline="0" dirty="0" err="1" smtClean="0"/>
              <a:t>using</a:t>
            </a:r>
            <a:r>
              <a:rPr lang="nl-BE" baseline="0" dirty="0" smtClean="0"/>
              <a:t> 1.5gb of Ram </a:t>
            </a:r>
            <a:r>
              <a:rPr lang="nl-BE" baseline="0" dirty="0" err="1" smtClean="0"/>
              <a:t>and</a:t>
            </a:r>
            <a:r>
              <a:rPr lang="nl-BE" baseline="0" dirty="0" smtClean="0"/>
              <a:t> 2 </a:t>
            </a:r>
            <a:r>
              <a:rPr lang="nl-BE" baseline="0" dirty="0" err="1" smtClean="0"/>
              <a:t>cores</a:t>
            </a:r>
            <a:r>
              <a:rPr lang="nl-BE" baseline="0" dirty="0" smtClean="0"/>
              <a:t>,….</a:t>
            </a:r>
          </a:p>
          <a:p>
            <a:r>
              <a:rPr lang="nl-BE" baseline="0" dirty="0" smtClean="0"/>
              <a:t>System Center, Windows server </a:t>
            </a:r>
            <a:r>
              <a:rPr lang="nl-BE" baseline="0" dirty="0" err="1" smtClean="0"/>
              <a:t>can</a:t>
            </a:r>
            <a:r>
              <a:rPr lang="nl-BE" baseline="0" dirty="0" smtClean="0"/>
              <a:t> </a:t>
            </a:r>
            <a:r>
              <a:rPr lang="nl-BE" baseline="0" dirty="0" err="1" smtClean="0"/>
              <a:t>enable</a:t>
            </a:r>
            <a:r>
              <a:rPr lang="nl-BE" baseline="0" dirty="0" smtClean="0"/>
              <a:t> </a:t>
            </a:r>
            <a:r>
              <a:rPr lang="nl-BE" baseline="0" dirty="0" err="1" smtClean="0"/>
              <a:t>that</a:t>
            </a:r>
            <a:r>
              <a:rPr lang="nl-BE" baseline="0" dirty="0" smtClean="0"/>
              <a:t>, but the </a:t>
            </a:r>
            <a:r>
              <a:rPr lang="nl-BE" baseline="0" dirty="0" err="1" smtClean="0"/>
              <a:t>cloud</a:t>
            </a:r>
            <a:r>
              <a:rPr lang="nl-BE" baseline="0" dirty="0" smtClean="0"/>
              <a:t> is more </a:t>
            </a:r>
            <a:r>
              <a:rPr lang="nl-BE" baseline="0" dirty="0" err="1" smtClean="0"/>
              <a:t>than</a:t>
            </a:r>
            <a:r>
              <a:rPr lang="nl-BE" baseline="0" dirty="0" smtClean="0"/>
              <a:t> </a:t>
            </a:r>
            <a:r>
              <a:rPr lang="nl-BE" baseline="0" dirty="0" err="1" smtClean="0"/>
              <a:t>just</a:t>
            </a:r>
            <a:r>
              <a:rPr lang="nl-BE" baseline="0" dirty="0" smtClean="0"/>
              <a:t> </a:t>
            </a:r>
            <a:r>
              <a:rPr lang="nl-BE" baseline="0" dirty="0" err="1" smtClean="0"/>
              <a:t>deploying</a:t>
            </a:r>
            <a:r>
              <a:rPr lang="nl-BE" baseline="0" dirty="0" smtClean="0"/>
              <a:t> </a:t>
            </a:r>
            <a:r>
              <a:rPr lang="nl-BE" baseline="0" dirty="0" err="1" smtClean="0"/>
              <a:t>those</a:t>
            </a:r>
            <a:r>
              <a:rPr lang="nl-BE" baseline="0" dirty="0" smtClean="0"/>
              <a:t> servers.</a:t>
            </a:r>
          </a:p>
          <a:p>
            <a:r>
              <a:rPr lang="nl-BE" baseline="0" dirty="0" smtClean="0"/>
              <a:t>The focus </a:t>
            </a:r>
            <a:r>
              <a:rPr lang="nl-BE" baseline="0" dirty="0" err="1" smtClean="0"/>
              <a:t>shifts</a:t>
            </a:r>
            <a:r>
              <a:rPr lang="nl-BE" baseline="0" dirty="0" smtClean="0"/>
              <a:t> </a:t>
            </a:r>
            <a:r>
              <a:rPr lang="nl-BE" baseline="0" dirty="0" err="1" smtClean="0"/>
              <a:t>from</a:t>
            </a:r>
            <a:r>
              <a:rPr lang="nl-BE" baseline="0" dirty="0" smtClean="0"/>
              <a:t> </a:t>
            </a:r>
            <a:r>
              <a:rPr lang="nl-BE" baseline="0" dirty="0" err="1" smtClean="0"/>
              <a:t>deploying</a:t>
            </a:r>
            <a:r>
              <a:rPr lang="nl-BE" baseline="0" dirty="0" smtClean="0"/>
              <a:t> a server </a:t>
            </a:r>
            <a:r>
              <a:rPr lang="nl-BE" baseline="0" dirty="0" err="1" smtClean="0"/>
              <a:t>to</a:t>
            </a:r>
            <a:r>
              <a:rPr lang="nl-BE" baseline="0" dirty="0" smtClean="0"/>
              <a:t> support </a:t>
            </a:r>
            <a:r>
              <a:rPr lang="nl-BE" baseline="0" dirty="0" err="1" smtClean="0"/>
              <a:t>an</a:t>
            </a:r>
            <a:r>
              <a:rPr lang="nl-BE" baseline="0" dirty="0" smtClean="0"/>
              <a:t> </a:t>
            </a:r>
            <a:r>
              <a:rPr lang="nl-BE" baseline="0" dirty="0" err="1" smtClean="0"/>
              <a:t>application</a:t>
            </a:r>
            <a:r>
              <a:rPr lang="nl-BE" baseline="0" dirty="0" smtClean="0"/>
              <a:t> </a:t>
            </a:r>
            <a:r>
              <a:rPr lang="nl-BE" baseline="0" dirty="0" err="1" smtClean="0"/>
              <a:t>to</a:t>
            </a:r>
            <a:r>
              <a:rPr lang="nl-BE" baseline="0" dirty="0" smtClean="0"/>
              <a:t> </a:t>
            </a:r>
            <a:r>
              <a:rPr lang="nl-BE" baseline="0" dirty="0" err="1" smtClean="0"/>
              <a:t>deploying</a:t>
            </a:r>
            <a:r>
              <a:rPr lang="nl-BE" baseline="0" dirty="0" smtClean="0"/>
              <a:t> a </a:t>
            </a:r>
            <a:r>
              <a:rPr lang="nl-BE" baseline="0" dirty="0" err="1" smtClean="0"/>
              <a:t>serviceSSSSS</a:t>
            </a:r>
            <a:r>
              <a:rPr lang="nl-BE" baseline="0" dirty="0" smtClean="0"/>
              <a:t> </a:t>
            </a:r>
            <a:r>
              <a:rPr lang="nl-BE" baseline="0" dirty="0" err="1" smtClean="0"/>
              <a:t>we’ll</a:t>
            </a:r>
            <a:r>
              <a:rPr lang="nl-BE" baseline="0" dirty="0" smtClean="0"/>
              <a:t> start small, but </a:t>
            </a:r>
            <a:r>
              <a:rPr lang="nl-BE" baseline="0" dirty="0" err="1" smtClean="0"/>
              <a:t>if</a:t>
            </a:r>
            <a:r>
              <a:rPr lang="nl-BE" baseline="0" dirty="0" smtClean="0"/>
              <a:t> </a:t>
            </a:r>
            <a:r>
              <a:rPr lang="nl-BE" baseline="0" dirty="0" err="1" smtClean="0"/>
              <a:t>needed</a:t>
            </a:r>
            <a:r>
              <a:rPr lang="nl-BE" baseline="0" dirty="0" smtClean="0"/>
              <a:t> over time the service </a:t>
            </a:r>
            <a:r>
              <a:rPr lang="nl-BE" baseline="0" dirty="0" err="1" smtClean="0"/>
              <a:t>can</a:t>
            </a:r>
            <a:r>
              <a:rPr lang="nl-BE" baseline="0" dirty="0" smtClean="0"/>
              <a:t> </a:t>
            </a:r>
            <a:r>
              <a:rPr lang="nl-BE" baseline="0" dirty="0" err="1" smtClean="0"/>
              <a:t>scale</a:t>
            </a:r>
            <a:r>
              <a:rPr lang="nl-BE" baseline="0" dirty="0" smtClean="0"/>
              <a:t> out, </a:t>
            </a:r>
            <a:r>
              <a:rPr lang="nl-BE" baseline="0" dirty="0" err="1" smtClean="0"/>
              <a:t>and</a:t>
            </a:r>
            <a:r>
              <a:rPr lang="nl-BE" baseline="0" dirty="0" smtClean="0"/>
              <a:t> </a:t>
            </a:r>
            <a:r>
              <a:rPr lang="nl-BE" baseline="0" dirty="0" err="1" smtClean="0"/>
              <a:t>scale</a:t>
            </a:r>
            <a:r>
              <a:rPr lang="nl-BE" baseline="0" dirty="0" smtClean="0"/>
              <a:t> in </a:t>
            </a:r>
            <a:r>
              <a:rPr lang="nl-BE" baseline="0" dirty="0" err="1" smtClean="0"/>
              <a:t>whenever</a:t>
            </a:r>
            <a:r>
              <a:rPr lang="nl-BE" baseline="0" dirty="0" smtClean="0"/>
              <a:t> </a:t>
            </a:r>
            <a:r>
              <a:rPr lang="nl-BE" baseline="0" dirty="0" err="1" smtClean="0"/>
              <a:t>needed</a:t>
            </a:r>
            <a:r>
              <a:rPr lang="nl-BE" baseline="0" dirty="0" smtClean="0"/>
              <a:t>.</a:t>
            </a:r>
          </a:p>
          <a:p>
            <a:endParaRPr lang="nl-BE" baseline="0" dirty="0" smtClean="0"/>
          </a:p>
          <a:p>
            <a:r>
              <a:rPr lang="nl-BE" baseline="0" dirty="0" err="1" smtClean="0"/>
              <a:t>That</a:t>
            </a:r>
            <a:r>
              <a:rPr lang="nl-BE" baseline="0" dirty="0" smtClean="0"/>
              <a:t> </a:t>
            </a:r>
            <a:r>
              <a:rPr lang="nl-BE" baseline="0" dirty="0" err="1" smtClean="0"/>
              <a:t>brings</a:t>
            </a:r>
            <a:r>
              <a:rPr lang="nl-BE" baseline="0" dirty="0" smtClean="0"/>
              <a:t> </a:t>
            </a:r>
            <a:r>
              <a:rPr lang="nl-BE" baseline="0" dirty="0" err="1" smtClean="0"/>
              <a:t>us</a:t>
            </a:r>
            <a:r>
              <a:rPr lang="nl-BE" baseline="0" dirty="0" smtClean="0"/>
              <a:t> </a:t>
            </a:r>
            <a:r>
              <a:rPr lang="nl-BE" baseline="0" dirty="0" err="1" smtClean="0"/>
              <a:t>to</a:t>
            </a:r>
            <a:r>
              <a:rPr lang="nl-BE" baseline="0" dirty="0" smtClean="0"/>
              <a:t> the second tier of the MS Cloud.</a:t>
            </a:r>
          </a:p>
          <a:p>
            <a:endParaRPr lang="nl-BE" baseline="0" dirty="0" smtClean="0"/>
          </a:p>
          <a:p>
            <a:r>
              <a:rPr lang="nl-BE" baseline="0" dirty="0" smtClean="0"/>
              <a:t>	Office365, </a:t>
            </a:r>
            <a:r>
              <a:rPr lang="nl-BE" baseline="0" dirty="0" err="1" smtClean="0"/>
              <a:t>depending</a:t>
            </a:r>
            <a:r>
              <a:rPr lang="nl-BE" baseline="0" dirty="0" smtClean="0"/>
              <a:t> on the </a:t>
            </a:r>
            <a:r>
              <a:rPr lang="nl-BE" baseline="0" dirty="0" err="1" smtClean="0"/>
              <a:t>appraoch</a:t>
            </a:r>
            <a:r>
              <a:rPr lang="nl-BE" baseline="0" dirty="0" smtClean="0"/>
              <a:t> Office 365 </a:t>
            </a:r>
            <a:r>
              <a:rPr lang="nl-BE" baseline="0" dirty="0" err="1" smtClean="0"/>
              <a:t>can</a:t>
            </a:r>
            <a:r>
              <a:rPr lang="nl-BE" baseline="0" dirty="0" smtClean="0"/>
              <a:t> </a:t>
            </a:r>
            <a:r>
              <a:rPr lang="nl-BE" baseline="0" dirty="0" err="1" smtClean="0"/>
              <a:t>be</a:t>
            </a:r>
            <a:r>
              <a:rPr lang="nl-BE" baseline="0" dirty="0" smtClean="0"/>
              <a:t> </a:t>
            </a:r>
            <a:r>
              <a:rPr lang="nl-BE" baseline="0" dirty="0" err="1" smtClean="0"/>
              <a:t>catalogued</a:t>
            </a:r>
            <a:r>
              <a:rPr lang="nl-BE" baseline="0" dirty="0" smtClean="0"/>
              <a:t> as a </a:t>
            </a:r>
            <a:r>
              <a:rPr lang="nl-BE" baseline="0" dirty="0" err="1" smtClean="0"/>
              <a:t>SaaS</a:t>
            </a:r>
            <a:r>
              <a:rPr lang="nl-BE" baseline="0" dirty="0" smtClean="0"/>
              <a:t> (small business) solution or the delivery of a Messaging </a:t>
            </a:r>
            <a:r>
              <a:rPr lang="nl-BE" baseline="0" dirty="0" err="1" smtClean="0"/>
              <a:t>and</a:t>
            </a:r>
            <a:r>
              <a:rPr lang="nl-BE" baseline="0" dirty="0" smtClean="0"/>
              <a:t> </a:t>
            </a:r>
            <a:r>
              <a:rPr lang="nl-BE" baseline="0" dirty="0" err="1" smtClean="0"/>
              <a:t>Collaboration</a:t>
            </a:r>
            <a:r>
              <a:rPr lang="nl-BE" baseline="0" dirty="0" smtClean="0"/>
              <a:t> Platform (</a:t>
            </a:r>
            <a:r>
              <a:rPr lang="nl-BE" baseline="0" dirty="0" err="1" smtClean="0"/>
              <a:t>PaaS</a:t>
            </a:r>
            <a:r>
              <a:rPr lang="nl-BE" baseline="0" dirty="0" smtClean="0"/>
              <a:t>)</a:t>
            </a:r>
          </a:p>
          <a:p>
            <a:r>
              <a:rPr lang="nl-BE" baseline="0" dirty="0" smtClean="0"/>
              <a:t>	Dynamics CRM online</a:t>
            </a:r>
          </a:p>
          <a:p>
            <a:r>
              <a:rPr lang="nl-BE" baseline="0" dirty="0" smtClean="0"/>
              <a:t>	Office 365 (</a:t>
            </a:r>
            <a:r>
              <a:rPr lang="nl-BE" baseline="0" dirty="0" err="1" smtClean="0"/>
              <a:t>see</a:t>
            </a:r>
            <a:r>
              <a:rPr lang="nl-BE" baseline="0" dirty="0" smtClean="0"/>
              <a:t> </a:t>
            </a:r>
            <a:r>
              <a:rPr lang="nl-BE" baseline="0" dirty="0" err="1" smtClean="0"/>
              <a:t>above</a:t>
            </a:r>
            <a:r>
              <a:rPr lang="nl-BE" baseline="0" dirty="0" smtClean="0"/>
              <a:t>)</a:t>
            </a:r>
          </a:p>
          <a:p>
            <a:r>
              <a:rPr lang="nl-BE" baseline="0" dirty="0" smtClean="0"/>
              <a:t>	</a:t>
            </a:r>
            <a:r>
              <a:rPr lang="nl-BE" baseline="0" dirty="0" err="1" smtClean="0"/>
              <a:t>Azure</a:t>
            </a:r>
            <a:r>
              <a:rPr lang="nl-BE" baseline="0" dirty="0" smtClean="0"/>
              <a:t>, a platform </a:t>
            </a:r>
            <a:r>
              <a:rPr lang="nl-BE" baseline="0" dirty="0" err="1" smtClean="0"/>
              <a:t>to</a:t>
            </a:r>
            <a:r>
              <a:rPr lang="nl-BE" baseline="0" dirty="0" smtClean="0"/>
              <a:t> host media services, website </a:t>
            </a:r>
            <a:r>
              <a:rPr lang="nl-BE" baseline="0" dirty="0" err="1" smtClean="0"/>
              <a:t>and</a:t>
            </a:r>
            <a:r>
              <a:rPr lang="nl-BE" baseline="0" dirty="0" smtClean="0"/>
              <a:t> more</a:t>
            </a:r>
          </a:p>
          <a:p>
            <a:r>
              <a:rPr lang="nl-BE" baseline="0" dirty="0" smtClean="0"/>
              <a:t>	Just a </a:t>
            </a:r>
            <a:r>
              <a:rPr lang="nl-BE" baseline="0" dirty="0" err="1" smtClean="0"/>
              <a:t>couple</a:t>
            </a:r>
            <a:r>
              <a:rPr lang="nl-BE" baseline="0" dirty="0" smtClean="0"/>
              <a:t> of </a:t>
            </a:r>
            <a:r>
              <a:rPr lang="nl-BE" baseline="0" dirty="0" err="1" smtClean="0"/>
              <a:t>months</a:t>
            </a:r>
            <a:r>
              <a:rPr lang="nl-BE" baseline="0" dirty="0" smtClean="0"/>
              <a:t> back </a:t>
            </a:r>
            <a:r>
              <a:rPr lang="nl-BE" baseline="0" dirty="0" err="1" smtClean="0"/>
              <a:t>during</a:t>
            </a:r>
            <a:r>
              <a:rPr lang="nl-BE" baseline="0" dirty="0" smtClean="0"/>
              <a:t> MMS, Microsoft </a:t>
            </a:r>
            <a:r>
              <a:rPr lang="nl-BE" baseline="0" dirty="0" err="1" smtClean="0"/>
              <a:t>added</a:t>
            </a:r>
            <a:r>
              <a:rPr lang="nl-BE" baseline="0" dirty="0" smtClean="0"/>
              <a:t> </a:t>
            </a:r>
            <a:r>
              <a:rPr lang="nl-BE" baseline="0" dirty="0" err="1" smtClean="0"/>
              <a:t>IaaS</a:t>
            </a:r>
            <a:r>
              <a:rPr lang="nl-BE" baseline="0" dirty="0" smtClean="0"/>
              <a:t> </a:t>
            </a:r>
            <a:r>
              <a:rPr lang="nl-BE" baseline="0" dirty="0" err="1" smtClean="0"/>
              <a:t>to</a:t>
            </a:r>
            <a:r>
              <a:rPr lang="nl-BE" baseline="0" dirty="0" smtClean="0"/>
              <a:t> </a:t>
            </a:r>
            <a:r>
              <a:rPr lang="nl-BE" baseline="0" dirty="0" err="1" smtClean="0"/>
              <a:t>its</a:t>
            </a:r>
            <a:r>
              <a:rPr lang="nl-BE" baseline="0" dirty="0" smtClean="0"/>
              <a:t> public </a:t>
            </a:r>
            <a:r>
              <a:rPr lang="nl-BE" baseline="0" dirty="0" err="1" smtClean="0"/>
              <a:t>cloud</a:t>
            </a:r>
            <a:r>
              <a:rPr lang="nl-BE" baseline="0" dirty="0" smtClean="0"/>
              <a:t> services.</a:t>
            </a:r>
          </a:p>
          <a:p>
            <a:r>
              <a:rPr lang="nl-BE" baseline="0" dirty="0" smtClean="0"/>
              <a:t>	</a:t>
            </a:r>
            <a:r>
              <a:rPr lang="nl-BE" baseline="0" dirty="0" err="1" smtClean="0"/>
              <a:t>You</a:t>
            </a:r>
            <a:r>
              <a:rPr lang="nl-BE" baseline="0" dirty="0" smtClean="0"/>
              <a:t> </a:t>
            </a:r>
            <a:r>
              <a:rPr lang="nl-BE" baseline="0" dirty="0" err="1" smtClean="0"/>
              <a:t>now</a:t>
            </a:r>
            <a:r>
              <a:rPr lang="nl-BE" baseline="0" dirty="0" smtClean="0"/>
              <a:t> have the </a:t>
            </a:r>
            <a:r>
              <a:rPr lang="nl-BE" baseline="0" dirty="0" err="1" smtClean="0"/>
              <a:t>possibility</a:t>
            </a:r>
            <a:r>
              <a:rPr lang="nl-BE" baseline="0" dirty="0" smtClean="0"/>
              <a:t> </a:t>
            </a:r>
            <a:r>
              <a:rPr lang="nl-BE" baseline="0" dirty="0" err="1" smtClean="0"/>
              <a:t>to</a:t>
            </a:r>
            <a:r>
              <a:rPr lang="nl-BE" baseline="0" dirty="0" smtClean="0"/>
              <a:t> </a:t>
            </a:r>
            <a:r>
              <a:rPr lang="nl-BE" baseline="0" dirty="0" err="1" smtClean="0"/>
              <a:t>deploy</a:t>
            </a:r>
            <a:r>
              <a:rPr lang="nl-BE" baseline="0" dirty="0" smtClean="0"/>
              <a:t> </a:t>
            </a:r>
            <a:r>
              <a:rPr lang="nl-BE" baseline="0" dirty="0" err="1" smtClean="0"/>
              <a:t>and</a:t>
            </a:r>
            <a:r>
              <a:rPr lang="nl-BE" baseline="0" dirty="0" smtClean="0"/>
              <a:t> manage virtual machines, storage </a:t>
            </a:r>
            <a:r>
              <a:rPr lang="nl-BE" baseline="0" dirty="0" err="1" smtClean="0"/>
              <a:t>and</a:t>
            </a:r>
            <a:r>
              <a:rPr lang="nl-BE" baseline="0" dirty="0" smtClean="0"/>
              <a:t> </a:t>
            </a:r>
            <a:r>
              <a:rPr lang="nl-BE" baseline="0" dirty="0" err="1" smtClean="0"/>
              <a:t>networks</a:t>
            </a:r>
            <a:r>
              <a:rPr lang="nl-BE" baseline="0" dirty="0" smtClean="0"/>
              <a:t> in the public </a:t>
            </a:r>
            <a:r>
              <a:rPr lang="nl-BE" baseline="0" dirty="0" err="1" smtClean="0"/>
              <a:t>cloud</a:t>
            </a:r>
            <a:r>
              <a:rPr lang="nl-BE" baseline="0" dirty="0" smtClean="0"/>
              <a:t> </a:t>
            </a:r>
            <a:r>
              <a:rPr lang="nl-BE" baseline="0" dirty="0" err="1" smtClean="0"/>
              <a:t>offering</a:t>
            </a:r>
            <a:r>
              <a:rPr lang="nl-BE" baseline="0" dirty="0" smtClean="0"/>
              <a:t> a range of </a:t>
            </a:r>
            <a:r>
              <a:rPr lang="nl-BE" baseline="0" dirty="0" err="1" smtClean="0"/>
              <a:t>possibilities</a:t>
            </a:r>
            <a:r>
              <a:rPr lang="nl-BE" baseline="0" dirty="0" smtClean="0"/>
              <a:t>.</a:t>
            </a:r>
          </a:p>
          <a:p>
            <a:endParaRPr lang="nl-BE" baseline="0" dirty="0" smtClean="0"/>
          </a:p>
          <a:p>
            <a:endParaRPr lang="nl-BE" baseline="0" dirty="0" smtClean="0"/>
          </a:p>
          <a:p>
            <a:r>
              <a:rPr lang="nl-BE" baseline="0" dirty="0" err="1" smtClean="0"/>
              <a:t>If</a:t>
            </a:r>
            <a:r>
              <a:rPr lang="nl-BE" baseline="0" dirty="0" smtClean="0"/>
              <a:t> we look at the Private Cloud </a:t>
            </a:r>
            <a:r>
              <a:rPr lang="nl-BE" baseline="0" dirty="0" err="1" smtClean="0"/>
              <a:t>offerings</a:t>
            </a:r>
            <a:r>
              <a:rPr lang="nl-BE" baseline="0" dirty="0" smtClean="0"/>
              <a:t>/</a:t>
            </a:r>
            <a:r>
              <a:rPr lang="nl-BE" baseline="0" dirty="0" err="1" smtClean="0"/>
              <a:t>enablers</a:t>
            </a:r>
            <a:r>
              <a:rPr lang="nl-BE" baseline="0" dirty="0" smtClean="0"/>
              <a:t>, Microsoft has </a:t>
            </a:r>
            <a:r>
              <a:rPr lang="nl-BE" baseline="0" dirty="0" err="1" smtClean="0"/>
              <a:t>several</a:t>
            </a:r>
            <a:r>
              <a:rPr lang="nl-BE" baseline="0" dirty="0" smtClean="0"/>
              <a:t> </a:t>
            </a:r>
            <a:r>
              <a:rPr lang="nl-BE" baseline="0" dirty="0" err="1" smtClean="0"/>
              <a:t>products</a:t>
            </a:r>
            <a:r>
              <a:rPr lang="nl-BE" baseline="0" dirty="0" smtClean="0"/>
              <a:t> </a:t>
            </a:r>
            <a:r>
              <a:rPr lang="nl-BE" baseline="0" dirty="0" err="1" smtClean="0"/>
              <a:t>available</a:t>
            </a:r>
            <a:r>
              <a:rPr lang="nl-BE" baseline="0" dirty="0" smtClean="0"/>
              <a:t>, </a:t>
            </a:r>
            <a:r>
              <a:rPr lang="nl-BE" baseline="0" dirty="0" err="1" smtClean="0"/>
              <a:t>bundled</a:t>
            </a:r>
            <a:r>
              <a:rPr lang="nl-BE" baseline="0" dirty="0" smtClean="0"/>
              <a:t> in the well </a:t>
            </a:r>
            <a:r>
              <a:rPr lang="nl-BE" baseline="0" dirty="0" err="1" smtClean="0"/>
              <a:t>known</a:t>
            </a:r>
            <a:r>
              <a:rPr lang="nl-BE" baseline="0" dirty="0" smtClean="0"/>
              <a:t> System Center Suite </a:t>
            </a:r>
            <a:r>
              <a:rPr lang="nl-BE" baseline="0" dirty="0" err="1" smtClean="0"/>
              <a:t>relaying</a:t>
            </a:r>
            <a:r>
              <a:rPr lang="nl-BE" baseline="0" dirty="0" smtClean="0"/>
              <a:t> on MS SQL Server.</a:t>
            </a:r>
          </a:p>
          <a:p>
            <a:r>
              <a:rPr lang="nl-BE" baseline="0" dirty="0" smtClean="0"/>
              <a:t>Using Service Manager, </a:t>
            </a:r>
            <a:r>
              <a:rPr lang="nl-BE" baseline="0" dirty="0" err="1" smtClean="0"/>
              <a:t>Orchestrator</a:t>
            </a:r>
            <a:r>
              <a:rPr lang="nl-BE" baseline="0" dirty="0" smtClean="0"/>
              <a:t>, Virtual Machine Manager </a:t>
            </a:r>
            <a:r>
              <a:rPr lang="nl-BE" baseline="0" dirty="0" err="1" smtClean="0"/>
              <a:t>and</a:t>
            </a:r>
            <a:r>
              <a:rPr lang="nl-BE" baseline="0" dirty="0" smtClean="0"/>
              <a:t> </a:t>
            </a:r>
            <a:r>
              <a:rPr lang="nl-BE" baseline="0" dirty="0" err="1" smtClean="0"/>
              <a:t>App</a:t>
            </a:r>
            <a:r>
              <a:rPr lang="nl-BE" baseline="0" dirty="0" smtClean="0"/>
              <a:t> Controller </a:t>
            </a:r>
            <a:r>
              <a:rPr lang="nl-BE" baseline="0" dirty="0" err="1" smtClean="0"/>
              <a:t>you</a:t>
            </a:r>
            <a:r>
              <a:rPr lang="nl-BE" baseline="0" dirty="0" smtClean="0"/>
              <a:t> are </a:t>
            </a:r>
            <a:r>
              <a:rPr lang="nl-BE" baseline="0" dirty="0" err="1" smtClean="0"/>
              <a:t>able</a:t>
            </a:r>
            <a:r>
              <a:rPr lang="nl-BE" baseline="0" dirty="0" smtClean="0"/>
              <a:t> </a:t>
            </a:r>
            <a:r>
              <a:rPr lang="nl-BE" baseline="0" dirty="0" err="1" smtClean="0"/>
              <a:t>to</a:t>
            </a:r>
            <a:r>
              <a:rPr lang="nl-BE" baseline="0" dirty="0" smtClean="0"/>
              <a:t> offer the </a:t>
            </a:r>
            <a:r>
              <a:rPr lang="nl-BE" baseline="0" dirty="0" err="1" smtClean="0"/>
              <a:t>same</a:t>
            </a:r>
            <a:r>
              <a:rPr lang="nl-BE" baseline="0" dirty="0" smtClean="0"/>
              <a:t> range of services </a:t>
            </a:r>
            <a:r>
              <a:rPr lang="nl-BE" baseline="0" dirty="0" err="1" smtClean="0"/>
              <a:t>towards</a:t>
            </a:r>
            <a:r>
              <a:rPr lang="nl-BE" baseline="0" dirty="0" smtClean="0"/>
              <a:t> </a:t>
            </a:r>
            <a:r>
              <a:rPr lang="nl-BE" baseline="0" dirty="0" err="1" smtClean="0"/>
              <a:t>your</a:t>
            </a:r>
            <a:r>
              <a:rPr lang="nl-BE" baseline="0" dirty="0" smtClean="0"/>
              <a:t> business as Microsoft offers in the public </a:t>
            </a:r>
            <a:r>
              <a:rPr lang="nl-BE" baseline="0" dirty="0" err="1" smtClean="0"/>
              <a:t>cloud</a:t>
            </a:r>
            <a:r>
              <a:rPr lang="nl-BE" baseline="0" dirty="0" smtClean="0"/>
              <a:t>.</a:t>
            </a:r>
          </a:p>
          <a:p>
            <a:endParaRPr lang="nl-BE" baseline="0" dirty="0" smtClean="0"/>
          </a:p>
          <a:p>
            <a:r>
              <a:rPr lang="nl-BE" baseline="0" dirty="0" err="1" smtClean="0"/>
              <a:t>When</a:t>
            </a:r>
            <a:r>
              <a:rPr lang="nl-BE" baseline="0" dirty="0" smtClean="0"/>
              <a:t> </a:t>
            </a:r>
            <a:r>
              <a:rPr lang="nl-BE" baseline="0" dirty="0" err="1" smtClean="0"/>
              <a:t>extending</a:t>
            </a:r>
            <a:r>
              <a:rPr lang="nl-BE" baseline="0" dirty="0" smtClean="0"/>
              <a:t> the Private </a:t>
            </a:r>
            <a:r>
              <a:rPr lang="nl-BE" baseline="0" dirty="0" err="1" smtClean="0"/>
              <a:t>cloud</a:t>
            </a:r>
            <a:r>
              <a:rPr lang="nl-BE" baseline="0" dirty="0" smtClean="0"/>
              <a:t> </a:t>
            </a:r>
            <a:r>
              <a:rPr lang="nl-BE" baseline="0" dirty="0" err="1" smtClean="0"/>
              <a:t>towards</a:t>
            </a:r>
            <a:r>
              <a:rPr lang="nl-BE" baseline="0" dirty="0" smtClean="0"/>
              <a:t> a </a:t>
            </a:r>
            <a:r>
              <a:rPr lang="nl-BE" baseline="0" dirty="0" err="1" smtClean="0"/>
              <a:t>client</a:t>
            </a:r>
            <a:r>
              <a:rPr lang="nl-BE" baseline="0" dirty="0" smtClean="0"/>
              <a:t> </a:t>
            </a:r>
            <a:r>
              <a:rPr lang="nl-BE" baseline="0" dirty="0" err="1" smtClean="0"/>
              <a:t>offering</a:t>
            </a:r>
            <a:r>
              <a:rPr lang="nl-BE" baseline="0" dirty="0" smtClean="0"/>
              <a:t>, </a:t>
            </a:r>
            <a:r>
              <a:rPr lang="nl-BE" baseline="0" dirty="0" err="1" smtClean="0"/>
              <a:t>mainly</a:t>
            </a:r>
            <a:r>
              <a:rPr lang="nl-BE" baseline="0" dirty="0" smtClean="0"/>
              <a:t> a service provider, Microsoft has made </a:t>
            </a:r>
            <a:r>
              <a:rPr lang="nl-BE" baseline="0" dirty="0" err="1" smtClean="0"/>
              <a:t>available</a:t>
            </a:r>
            <a:r>
              <a:rPr lang="nl-BE" baseline="0" dirty="0" smtClean="0"/>
              <a:t> Windows </a:t>
            </a:r>
            <a:r>
              <a:rPr lang="nl-BE" baseline="0" dirty="0" err="1" smtClean="0"/>
              <a:t>Azure</a:t>
            </a:r>
            <a:r>
              <a:rPr lang="nl-BE" baseline="0" dirty="0" smtClean="0"/>
              <a:t> Services, </a:t>
            </a:r>
            <a:r>
              <a:rPr lang="nl-BE" baseline="0" dirty="0" err="1" smtClean="0"/>
              <a:t>and</a:t>
            </a:r>
            <a:r>
              <a:rPr lang="nl-BE" baseline="0" dirty="0" smtClean="0"/>
              <a:t> Service </a:t>
            </a:r>
            <a:r>
              <a:rPr lang="nl-BE" baseline="0" dirty="0" err="1" smtClean="0"/>
              <a:t>Porvider</a:t>
            </a:r>
            <a:r>
              <a:rPr lang="nl-BE" baseline="0" dirty="0" smtClean="0"/>
              <a:t> Portal.</a:t>
            </a:r>
          </a:p>
          <a:p>
            <a:r>
              <a:rPr lang="nl-BE" baseline="0" dirty="0" smtClean="0"/>
              <a:t>Has </a:t>
            </a:r>
            <a:r>
              <a:rPr lang="nl-BE" baseline="0" dirty="0" err="1" smtClean="0"/>
              <a:t>anybody</a:t>
            </a:r>
            <a:r>
              <a:rPr lang="nl-BE" baseline="0" dirty="0" smtClean="0"/>
              <a:t> </a:t>
            </a:r>
            <a:r>
              <a:rPr lang="nl-BE" baseline="0" dirty="0" err="1" smtClean="0"/>
              <a:t>already</a:t>
            </a:r>
            <a:r>
              <a:rPr lang="nl-BE" baseline="0" dirty="0" smtClean="0"/>
              <a:t> </a:t>
            </a:r>
            <a:r>
              <a:rPr lang="nl-BE" baseline="0" dirty="0" err="1" smtClean="0"/>
              <a:t>seen</a:t>
            </a:r>
            <a:r>
              <a:rPr lang="nl-BE" baseline="0" dirty="0" smtClean="0"/>
              <a:t> </a:t>
            </a:r>
            <a:r>
              <a:rPr lang="nl-BE" baseline="0" dirty="0" err="1" smtClean="0"/>
              <a:t>and</a:t>
            </a:r>
            <a:r>
              <a:rPr lang="nl-BE" baseline="0" dirty="0" smtClean="0"/>
              <a:t> or </a:t>
            </a:r>
            <a:r>
              <a:rPr lang="nl-BE" baseline="0" dirty="0" err="1" smtClean="0"/>
              <a:t>played</a:t>
            </a:r>
            <a:r>
              <a:rPr lang="nl-BE" baseline="0" dirty="0" smtClean="0"/>
              <a:t> </a:t>
            </a:r>
            <a:r>
              <a:rPr lang="nl-BE" baseline="0" dirty="0" err="1" smtClean="0"/>
              <a:t>with</a:t>
            </a:r>
            <a:r>
              <a:rPr lang="nl-BE" baseline="0" dirty="0" smtClean="0"/>
              <a:t> SPF?</a:t>
            </a:r>
          </a:p>
          <a:p>
            <a:r>
              <a:rPr lang="nl-BE" baseline="0" dirty="0" smtClean="0"/>
              <a:t>As </a:t>
            </a:r>
            <a:r>
              <a:rPr lang="nl-BE" baseline="0" dirty="0" err="1" smtClean="0"/>
              <a:t>you</a:t>
            </a:r>
            <a:r>
              <a:rPr lang="nl-BE" baseline="0" dirty="0" smtClean="0"/>
              <a:t> </a:t>
            </a:r>
            <a:r>
              <a:rPr lang="nl-BE" baseline="0" dirty="0" err="1" smtClean="0"/>
              <a:t>will</a:t>
            </a:r>
            <a:r>
              <a:rPr lang="nl-BE" baseline="0" dirty="0" smtClean="0"/>
              <a:t> </a:t>
            </a:r>
            <a:r>
              <a:rPr lang="nl-BE" baseline="0" dirty="0" err="1" smtClean="0"/>
              <a:t>see</a:t>
            </a:r>
            <a:r>
              <a:rPr lang="nl-BE" baseline="0" dirty="0" smtClean="0"/>
              <a:t> </a:t>
            </a:r>
            <a:r>
              <a:rPr lang="nl-BE" baseline="0" dirty="0" err="1" smtClean="0"/>
              <a:t>throughout</a:t>
            </a:r>
            <a:r>
              <a:rPr lang="nl-BE" baseline="0" dirty="0" smtClean="0"/>
              <a:t> the </a:t>
            </a:r>
            <a:r>
              <a:rPr lang="nl-BE" baseline="0" dirty="0" err="1" smtClean="0"/>
              <a:t>session</a:t>
            </a:r>
            <a:r>
              <a:rPr lang="nl-BE" baseline="0" dirty="0" smtClean="0"/>
              <a:t>, the SPF </a:t>
            </a:r>
            <a:r>
              <a:rPr lang="nl-BE" baseline="0" dirty="0" err="1" smtClean="0"/>
              <a:t>exposes</a:t>
            </a:r>
            <a:r>
              <a:rPr lang="nl-BE" baseline="0" dirty="0" smtClean="0"/>
              <a:t> </a:t>
            </a:r>
            <a:r>
              <a:rPr lang="nl-BE" baseline="0" dirty="0" err="1" smtClean="0"/>
              <a:t>similar</a:t>
            </a:r>
            <a:r>
              <a:rPr lang="nl-BE" baseline="0" dirty="0" smtClean="0"/>
              <a:t> </a:t>
            </a:r>
            <a:r>
              <a:rPr lang="nl-BE" baseline="0" dirty="0" err="1" smtClean="0"/>
              <a:t>functionalities</a:t>
            </a:r>
            <a:r>
              <a:rPr lang="nl-BE" baseline="0" dirty="0" smtClean="0"/>
              <a:t> </a:t>
            </a:r>
            <a:r>
              <a:rPr lang="nl-BE" baseline="0" dirty="0" err="1" smtClean="0"/>
              <a:t>towards</a:t>
            </a:r>
            <a:r>
              <a:rPr lang="nl-BE" baseline="0" dirty="0" smtClean="0"/>
              <a:t> service provider </a:t>
            </a:r>
            <a:r>
              <a:rPr lang="nl-BE" baseline="0" dirty="0" err="1" smtClean="0"/>
              <a:t>clients</a:t>
            </a:r>
            <a:r>
              <a:rPr lang="nl-BE" baseline="0" dirty="0" smtClean="0"/>
              <a:t> as the </a:t>
            </a:r>
            <a:r>
              <a:rPr lang="nl-BE" baseline="0" dirty="0" err="1" smtClean="0"/>
              <a:t>azure</a:t>
            </a:r>
            <a:r>
              <a:rPr lang="nl-BE" baseline="0" dirty="0" smtClean="0"/>
              <a:t> portal. </a:t>
            </a:r>
            <a:r>
              <a:rPr lang="nl-BE" baseline="0" dirty="0" err="1" smtClean="0"/>
              <a:t>Clients</a:t>
            </a:r>
            <a:r>
              <a:rPr lang="nl-BE" baseline="0" dirty="0" smtClean="0"/>
              <a:t> </a:t>
            </a:r>
            <a:r>
              <a:rPr lang="nl-BE" baseline="0" dirty="0" err="1" smtClean="0"/>
              <a:t>will</a:t>
            </a:r>
            <a:r>
              <a:rPr lang="nl-BE" baseline="0" dirty="0" smtClean="0"/>
              <a:t> </a:t>
            </a:r>
            <a:r>
              <a:rPr lang="nl-BE" baseline="0" dirty="0" err="1" smtClean="0"/>
              <a:t>use</a:t>
            </a:r>
            <a:r>
              <a:rPr lang="nl-BE" baseline="0" dirty="0" smtClean="0"/>
              <a:t> the SPF portal </a:t>
            </a:r>
            <a:r>
              <a:rPr lang="nl-BE" baseline="0" dirty="0" err="1" smtClean="0"/>
              <a:t>and</a:t>
            </a:r>
            <a:r>
              <a:rPr lang="nl-BE" baseline="0" dirty="0" smtClean="0"/>
              <a:t> the System Center stack </a:t>
            </a:r>
            <a:r>
              <a:rPr lang="nl-BE" baseline="0" dirty="0" err="1" smtClean="0"/>
              <a:t>supporting</a:t>
            </a:r>
            <a:r>
              <a:rPr lang="nl-BE" baseline="0" dirty="0" smtClean="0"/>
              <a:t> the backend.</a:t>
            </a:r>
          </a:p>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4</a:t>
            </a:fld>
            <a:endParaRPr lang="en-US" dirty="0"/>
          </a:p>
        </p:txBody>
      </p:sp>
    </p:spTree>
    <p:extLst>
      <p:ext uri="{BB962C8B-B14F-4D97-AF65-F5344CB8AC3E}">
        <p14:creationId xmlns:p14="http://schemas.microsoft.com/office/powerpoint/2010/main" val="315563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Stijn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consistent platform, what does that involve…</a:t>
            </a:r>
          </a:p>
          <a:p>
            <a:pPr marL="0" marR="0" indent="0" algn="l" defTabSz="914400" rtl="0" eaLnBrk="1" fontAlgn="auto" latinLnBrk="0" hangingPunct="1">
              <a:lnSpc>
                <a:spcPct val="100000"/>
              </a:lnSpc>
              <a:spcBef>
                <a:spcPts val="0"/>
              </a:spcBef>
              <a:spcAft>
                <a:spcPts val="0"/>
              </a:spcAft>
              <a:buClrTx/>
              <a:buSzTx/>
              <a:buFontTx/>
              <a:buNone/>
              <a:tabLst/>
              <a:defRPr/>
            </a:pPr>
            <a:endParaRPr lang="nl-BE" baseline="0" dirty="0" smtClean="0"/>
          </a:p>
          <a:p>
            <a:r>
              <a:rPr lang="en-US" dirty="0" smtClean="0"/>
              <a:t>Flexible development:</a:t>
            </a:r>
          </a:p>
          <a:p>
            <a:r>
              <a:rPr lang="en-US" dirty="0" smtClean="0"/>
              <a:t>- Test environment</a:t>
            </a:r>
            <a:r>
              <a:rPr lang="en-US" baseline="0" dirty="0" smtClean="0"/>
              <a:t> – acceptance and production on same platform no </a:t>
            </a:r>
            <a:r>
              <a:rPr lang="en-US" baseline="0" dirty="0" err="1" smtClean="0"/>
              <a:t>mather</a:t>
            </a:r>
            <a:r>
              <a:rPr lang="en-US" baseline="0" dirty="0" smtClean="0"/>
              <a:t> where deployed</a:t>
            </a:r>
            <a:endParaRPr lang="en-US" dirty="0" smtClean="0"/>
          </a:p>
          <a:p>
            <a:endParaRPr lang="en-US" dirty="0" smtClean="0"/>
          </a:p>
          <a:p>
            <a:r>
              <a:rPr lang="en-US" dirty="0" smtClean="0"/>
              <a:t>Unified </a:t>
            </a:r>
            <a:r>
              <a:rPr lang="en-US" dirty="0" err="1" smtClean="0"/>
              <a:t>dev</a:t>
            </a:r>
            <a:r>
              <a:rPr lang="en-US" dirty="0" smtClean="0"/>
              <a:t>-ops and mgmt.</a:t>
            </a:r>
          </a:p>
          <a:p>
            <a:r>
              <a:rPr lang="en-US" dirty="0" smtClean="0"/>
              <a:t>- Unified</a:t>
            </a:r>
            <a:r>
              <a:rPr lang="en-US" baseline="0" dirty="0" smtClean="0"/>
              <a:t> interface to manage the environment – today still separated portals (we will tackle this in issue…)</a:t>
            </a:r>
            <a:endParaRPr lang="en-US" dirty="0" smtClean="0"/>
          </a:p>
          <a:p>
            <a:endParaRPr lang="en-US" dirty="0" smtClean="0"/>
          </a:p>
          <a:p>
            <a:r>
              <a:rPr lang="en-US" dirty="0" smtClean="0"/>
              <a:t>Common identity and security</a:t>
            </a:r>
          </a:p>
          <a:p>
            <a:endParaRPr lang="en-US" dirty="0" smtClean="0"/>
          </a:p>
          <a:p>
            <a:r>
              <a:rPr lang="en-US" dirty="0" smtClean="0"/>
              <a:t>Integrated virtualization</a:t>
            </a:r>
          </a:p>
          <a:p>
            <a:endParaRPr lang="en-US" dirty="0" smtClean="0"/>
          </a:p>
          <a:p>
            <a:r>
              <a:rPr lang="en-US" dirty="0" smtClean="0"/>
              <a:t>Complete data platform</a:t>
            </a:r>
          </a:p>
          <a:p>
            <a:endParaRPr lang="en-US" dirty="0" smtClean="0"/>
          </a:p>
          <a:p>
            <a:r>
              <a:rPr lang="en-US" dirty="0" smtClean="0"/>
              <a:t>Step</a:t>
            </a:r>
            <a:r>
              <a:rPr lang="en-US" baseline="0" dirty="0" smtClean="0"/>
              <a:t> in to the info to go over to next slides…Portals</a:t>
            </a:r>
            <a:endParaRPr lang="en-US" dirty="0" smtClean="0"/>
          </a:p>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5</a:t>
            </a:fld>
            <a:endParaRPr lang="en-US" dirty="0"/>
          </a:p>
        </p:txBody>
      </p:sp>
    </p:spTree>
    <p:extLst>
      <p:ext uri="{BB962C8B-B14F-4D97-AF65-F5344CB8AC3E}">
        <p14:creationId xmlns:p14="http://schemas.microsoft.com/office/powerpoint/2010/main" val="3078412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smtClean="0"/>
              <a:t>Stijn</a:t>
            </a:r>
            <a:r>
              <a:rPr lang="nl-BE" b="1" baseline="0" dirty="0" smtClean="0"/>
              <a:t> + Kurt + Stijn</a:t>
            </a:r>
            <a:endParaRPr lang="nl-BE" b="1" dirty="0" smtClean="0"/>
          </a:p>
          <a:p>
            <a:r>
              <a:rPr lang="nl-BE" dirty="0" err="1" smtClean="0"/>
              <a:t>What</a:t>
            </a:r>
            <a:r>
              <a:rPr lang="nl-BE" baseline="0" dirty="0" smtClean="0"/>
              <a:t> are </a:t>
            </a:r>
            <a:r>
              <a:rPr lang="nl-BE" baseline="0" dirty="0" err="1" smtClean="0"/>
              <a:t>our</a:t>
            </a:r>
            <a:r>
              <a:rPr lang="nl-BE" baseline="0" dirty="0" smtClean="0"/>
              <a:t> options?</a:t>
            </a:r>
          </a:p>
          <a:p>
            <a:endParaRPr lang="nl-BE" dirty="0" smtClean="0"/>
          </a:p>
          <a:p>
            <a:r>
              <a:rPr lang="nl-BE" dirty="0" smtClean="0"/>
              <a:t>The </a:t>
            </a:r>
            <a:r>
              <a:rPr lang="nl-BE" dirty="0" err="1" smtClean="0"/>
              <a:t>azure</a:t>
            </a:r>
            <a:r>
              <a:rPr lang="nl-BE" dirty="0" smtClean="0"/>
              <a:t> portal</a:t>
            </a:r>
          </a:p>
          <a:p>
            <a:endParaRPr lang="nl-BE" dirty="0" smtClean="0"/>
          </a:p>
          <a:p>
            <a:r>
              <a:rPr lang="nl-BE" dirty="0" smtClean="0"/>
              <a:t>Windows</a:t>
            </a:r>
            <a:r>
              <a:rPr lang="nl-BE" baseline="0" dirty="0" smtClean="0"/>
              <a:t> </a:t>
            </a:r>
            <a:r>
              <a:rPr lang="nl-BE" baseline="0" dirty="0" err="1" smtClean="0"/>
              <a:t>Azure</a:t>
            </a:r>
            <a:r>
              <a:rPr lang="nl-BE" baseline="0" dirty="0" smtClean="0"/>
              <a:t> Services </a:t>
            </a:r>
            <a:r>
              <a:rPr lang="nl-BE" baseline="0" dirty="0" err="1" smtClean="0"/>
              <a:t>for</a:t>
            </a:r>
            <a:r>
              <a:rPr lang="nl-BE" baseline="0" dirty="0" smtClean="0"/>
              <a:t> Windows Server (</a:t>
            </a:r>
            <a:r>
              <a:rPr lang="nl-BE" baseline="0" dirty="0" err="1" smtClean="0"/>
              <a:t>comes</a:t>
            </a:r>
            <a:r>
              <a:rPr lang="nl-BE" baseline="0" dirty="0" smtClean="0"/>
              <a:t> </a:t>
            </a:r>
            <a:r>
              <a:rPr lang="nl-BE" baseline="0" dirty="0" err="1" smtClean="0"/>
              <a:t>with</a:t>
            </a:r>
            <a:r>
              <a:rPr lang="nl-BE" baseline="0" dirty="0" smtClean="0"/>
              <a:t> the </a:t>
            </a:r>
            <a:r>
              <a:rPr lang="nl-BE" baseline="0" dirty="0" err="1" smtClean="0"/>
              <a:t>Orchestrator</a:t>
            </a:r>
            <a:r>
              <a:rPr lang="nl-BE" baseline="0" dirty="0" smtClean="0"/>
              <a:t> sources) </a:t>
            </a:r>
            <a:r>
              <a:rPr lang="nl-BE" baseline="0" dirty="0" err="1" smtClean="0"/>
              <a:t>and</a:t>
            </a:r>
            <a:r>
              <a:rPr lang="nl-BE" baseline="0" dirty="0" smtClean="0"/>
              <a:t> </a:t>
            </a:r>
            <a:r>
              <a:rPr lang="nl-BE" baseline="0" dirty="0" err="1" smtClean="0"/>
              <a:t>enables</a:t>
            </a:r>
            <a:r>
              <a:rPr lang="nl-BE" baseline="0" dirty="0" smtClean="0"/>
              <a:t> </a:t>
            </a:r>
            <a:r>
              <a:rPr lang="nl-BE" baseline="0" dirty="0" err="1" smtClean="0"/>
              <a:t>similar</a:t>
            </a:r>
            <a:r>
              <a:rPr lang="nl-BE" baseline="0" dirty="0" smtClean="0"/>
              <a:t> services </a:t>
            </a:r>
            <a:r>
              <a:rPr lang="nl-BE" baseline="0" dirty="0" err="1" smtClean="0"/>
              <a:t>towards</a:t>
            </a:r>
            <a:r>
              <a:rPr lang="nl-BE" baseline="0" dirty="0" smtClean="0"/>
              <a:t> </a:t>
            </a:r>
            <a:r>
              <a:rPr lang="nl-BE" baseline="0" dirty="0" err="1" smtClean="0"/>
              <a:t>our</a:t>
            </a:r>
            <a:r>
              <a:rPr lang="nl-BE" baseline="0" dirty="0" smtClean="0"/>
              <a:t> business </a:t>
            </a:r>
            <a:r>
              <a:rPr lang="nl-BE" baseline="0" dirty="0" err="1" smtClean="0"/>
              <a:t>clients</a:t>
            </a:r>
            <a:r>
              <a:rPr lang="nl-BE" baseline="0" dirty="0" smtClean="0"/>
              <a:t> as the </a:t>
            </a:r>
            <a:r>
              <a:rPr lang="nl-BE" baseline="0" dirty="0" err="1" smtClean="0"/>
              <a:t>azure</a:t>
            </a:r>
            <a:r>
              <a:rPr lang="nl-BE" baseline="0" dirty="0" smtClean="0"/>
              <a:t> portal, </a:t>
            </a:r>
            <a:r>
              <a:rPr lang="nl-BE" baseline="0" dirty="0" err="1" smtClean="0"/>
              <a:t>relying</a:t>
            </a:r>
            <a:r>
              <a:rPr lang="nl-BE" baseline="0" dirty="0" smtClean="0"/>
              <a:t> on the System Center stack</a:t>
            </a:r>
          </a:p>
          <a:p>
            <a:endParaRPr lang="nl-BE" baseline="0" dirty="0" smtClean="0"/>
          </a:p>
          <a:p>
            <a:r>
              <a:rPr lang="nl-BE" baseline="0" dirty="0" err="1" smtClean="0"/>
              <a:t>And</a:t>
            </a:r>
            <a:r>
              <a:rPr lang="nl-BE" baseline="0" dirty="0" smtClean="0"/>
              <a:t> </a:t>
            </a:r>
            <a:r>
              <a:rPr lang="nl-BE" baseline="0" dirty="0" err="1" smtClean="0"/>
              <a:t>let’s</a:t>
            </a:r>
            <a:r>
              <a:rPr lang="nl-BE" baseline="0" dirty="0" smtClean="0"/>
              <a:t> </a:t>
            </a:r>
            <a:r>
              <a:rPr lang="nl-BE" baseline="0" dirty="0" err="1" smtClean="0"/>
              <a:t>not</a:t>
            </a:r>
            <a:r>
              <a:rPr lang="nl-BE" baseline="0" dirty="0" smtClean="0"/>
              <a:t> </a:t>
            </a:r>
            <a:r>
              <a:rPr lang="nl-BE" baseline="0" dirty="0" err="1" smtClean="0"/>
              <a:t>forget</a:t>
            </a:r>
            <a:r>
              <a:rPr lang="nl-BE" baseline="0" dirty="0" smtClean="0"/>
              <a:t> </a:t>
            </a:r>
            <a:r>
              <a:rPr lang="nl-BE" baseline="0" dirty="0" err="1" smtClean="0"/>
              <a:t>Orchestrator</a:t>
            </a:r>
            <a:r>
              <a:rPr lang="nl-BE" baseline="0" dirty="0" smtClean="0"/>
              <a:t> as the </a:t>
            </a:r>
            <a:r>
              <a:rPr lang="nl-BE" baseline="0" dirty="0" err="1" smtClean="0"/>
              <a:t>automation</a:t>
            </a:r>
            <a:r>
              <a:rPr lang="nl-BE" baseline="0" dirty="0" smtClean="0"/>
              <a:t> tool </a:t>
            </a:r>
            <a:r>
              <a:rPr lang="nl-BE" baseline="0" dirty="0" err="1" smtClean="0"/>
              <a:t>available</a:t>
            </a:r>
            <a:r>
              <a:rPr lang="nl-BE" baseline="0" dirty="0" smtClean="0"/>
              <a:t> in the System Center Suite.</a:t>
            </a:r>
          </a:p>
          <a:p>
            <a:r>
              <a:rPr lang="nl-BE" baseline="0" dirty="0" smtClean="0"/>
              <a:t>Using </a:t>
            </a:r>
            <a:r>
              <a:rPr lang="nl-BE" baseline="0" dirty="0" err="1" smtClean="0"/>
              <a:t>Orchestrator</a:t>
            </a:r>
            <a:r>
              <a:rPr lang="nl-BE" baseline="0" dirty="0" smtClean="0"/>
              <a:t> </a:t>
            </a:r>
            <a:r>
              <a:rPr lang="nl-BE" baseline="0" dirty="0" err="1" smtClean="0"/>
              <a:t>you</a:t>
            </a:r>
            <a:r>
              <a:rPr lang="nl-BE" baseline="0" dirty="0" smtClean="0"/>
              <a:t> </a:t>
            </a:r>
            <a:r>
              <a:rPr lang="nl-BE" baseline="0" dirty="0" err="1" smtClean="0"/>
              <a:t>can</a:t>
            </a:r>
            <a:r>
              <a:rPr lang="nl-BE" baseline="0" dirty="0" smtClean="0"/>
              <a:t> </a:t>
            </a:r>
            <a:r>
              <a:rPr lang="nl-BE" baseline="0" dirty="0" err="1" smtClean="0"/>
              <a:t>define</a:t>
            </a:r>
            <a:r>
              <a:rPr lang="nl-BE" baseline="0" dirty="0" smtClean="0"/>
              <a:t> </a:t>
            </a:r>
            <a:r>
              <a:rPr lang="nl-BE" baseline="0" dirty="0" err="1" smtClean="0"/>
              <a:t>workflows</a:t>
            </a:r>
            <a:r>
              <a:rPr lang="nl-BE" baseline="0" dirty="0" smtClean="0"/>
              <a:t> </a:t>
            </a:r>
            <a:r>
              <a:rPr lang="nl-BE" baseline="0" dirty="0" err="1" smtClean="0"/>
              <a:t>to</a:t>
            </a:r>
            <a:r>
              <a:rPr lang="nl-BE" baseline="0" dirty="0" smtClean="0"/>
              <a:t> </a:t>
            </a:r>
            <a:r>
              <a:rPr lang="nl-BE" baseline="0" dirty="0" err="1" smtClean="0"/>
              <a:t>deploy</a:t>
            </a:r>
            <a:r>
              <a:rPr lang="nl-BE" baseline="0" dirty="0" smtClean="0"/>
              <a:t> Virtual Machines </a:t>
            </a:r>
            <a:r>
              <a:rPr lang="nl-BE" baseline="0" dirty="0" err="1" smtClean="0"/>
              <a:t>into</a:t>
            </a:r>
            <a:r>
              <a:rPr lang="nl-BE" baseline="0" dirty="0" smtClean="0"/>
              <a:t> </a:t>
            </a:r>
            <a:r>
              <a:rPr lang="nl-BE" baseline="0" dirty="0" err="1" smtClean="0"/>
              <a:t>your</a:t>
            </a:r>
            <a:r>
              <a:rPr lang="nl-BE" baseline="0" dirty="0" smtClean="0"/>
              <a:t> </a:t>
            </a:r>
            <a:r>
              <a:rPr lang="nl-BE" baseline="0" dirty="0" err="1" smtClean="0"/>
              <a:t>cloud</a:t>
            </a:r>
            <a:r>
              <a:rPr lang="nl-BE" baseline="0" dirty="0" smtClean="0"/>
              <a:t> </a:t>
            </a:r>
            <a:r>
              <a:rPr lang="nl-BE" baseline="0" dirty="0" err="1" smtClean="0"/>
              <a:t>using</a:t>
            </a:r>
            <a:r>
              <a:rPr lang="nl-BE" baseline="0" dirty="0" smtClean="0"/>
              <a:t> different </a:t>
            </a:r>
            <a:r>
              <a:rPr lang="nl-BE" baseline="0" dirty="0" err="1" smtClean="0"/>
              <a:t>integration</a:t>
            </a:r>
            <a:r>
              <a:rPr lang="nl-BE" baseline="0" dirty="0" smtClean="0"/>
              <a:t> packs </a:t>
            </a:r>
            <a:r>
              <a:rPr lang="nl-BE" baseline="0" dirty="0" err="1" smtClean="0"/>
              <a:t>like</a:t>
            </a:r>
            <a:r>
              <a:rPr lang="nl-BE" baseline="0" dirty="0" smtClean="0"/>
              <a:t> </a:t>
            </a:r>
          </a:p>
          <a:p>
            <a:r>
              <a:rPr lang="nl-BE" baseline="0" dirty="0" smtClean="0"/>
              <a:t>	Windows </a:t>
            </a:r>
            <a:r>
              <a:rPr lang="nl-BE" baseline="0" dirty="0" err="1" smtClean="0"/>
              <a:t>Azure</a:t>
            </a:r>
            <a:r>
              <a:rPr lang="nl-BE" baseline="0" dirty="0" smtClean="0"/>
              <a:t>, </a:t>
            </a:r>
          </a:p>
          <a:p>
            <a:r>
              <a:rPr lang="nl-BE" baseline="0" dirty="0" smtClean="0"/>
              <a:t>	System Center Virtual Machine Manager </a:t>
            </a:r>
          </a:p>
          <a:p>
            <a:r>
              <a:rPr lang="nl-BE" baseline="0" dirty="0" smtClean="0"/>
              <a:t>	the system </a:t>
            </a:r>
            <a:r>
              <a:rPr lang="nl-BE" baseline="0" dirty="0" err="1" smtClean="0"/>
              <a:t>integrationpack</a:t>
            </a:r>
            <a:r>
              <a:rPr lang="nl-BE" baseline="0" dirty="0" smtClean="0"/>
              <a:t> </a:t>
            </a:r>
            <a:r>
              <a:rPr lang="nl-BE" baseline="0" dirty="0" err="1" smtClean="0"/>
              <a:t>containing</a:t>
            </a:r>
            <a:r>
              <a:rPr lang="nl-BE" baseline="0" dirty="0" smtClean="0"/>
              <a:t> the “Run program” </a:t>
            </a:r>
            <a:r>
              <a:rPr lang="nl-BE" baseline="0" dirty="0" err="1" smtClean="0"/>
              <a:t>activity</a:t>
            </a:r>
            <a:r>
              <a:rPr lang="nl-BE" baseline="0" dirty="0" smtClean="0"/>
              <a:t> </a:t>
            </a:r>
            <a:r>
              <a:rPr lang="nl-BE" baseline="0" dirty="0" err="1" smtClean="0"/>
              <a:t>and</a:t>
            </a:r>
            <a:r>
              <a:rPr lang="nl-BE" baseline="0" dirty="0" smtClean="0"/>
              <a:t> the “Run .net </a:t>
            </a:r>
            <a:r>
              <a:rPr lang="nl-BE" baseline="0" dirty="0" err="1" smtClean="0"/>
              <a:t>activity</a:t>
            </a:r>
            <a:r>
              <a:rPr lang="nl-BE" baseline="0" dirty="0" smtClean="0"/>
              <a:t>”</a:t>
            </a:r>
          </a:p>
          <a:p>
            <a:endParaRPr lang="nl-BE" baseline="0" dirty="0" smtClean="0"/>
          </a:p>
          <a:p>
            <a:r>
              <a:rPr lang="nl-BE" baseline="0" dirty="0" err="1" smtClean="0"/>
              <a:t>If</a:t>
            </a:r>
            <a:r>
              <a:rPr lang="nl-BE" baseline="0" dirty="0" smtClean="0"/>
              <a:t> </a:t>
            </a:r>
            <a:r>
              <a:rPr lang="nl-BE" baseline="0" dirty="0" err="1" smtClean="0"/>
              <a:t>you</a:t>
            </a:r>
            <a:r>
              <a:rPr lang="nl-BE" baseline="0" dirty="0" smtClean="0"/>
              <a:t> </a:t>
            </a:r>
            <a:r>
              <a:rPr lang="nl-BE" baseline="0" dirty="0" err="1" smtClean="0"/>
              <a:t>like</a:t>
            </a:r>
            <a:r>
              <a:rPr lang="nl-BE" baseline="0" dirty="0" smtClean="0"/>
              <a:t> </a:t>
            </a:r>
            <a:r>
              <a:rPr lang="nl-BE" baseline="0" dirty="0" err="1" smtClean="0"/>
              <a:t>to</a:t>
            </a:r>
            <a:r>
              <a:rPr lang="nl-BE" baseline="0" dirty="0" smtClean="0"/>
              <a:t> have </a:t>
            </a:r>
            <a:r>
              <a:rPr lang="nl-BE" baseline="0" dirty="0" err="1" smtClean="0"/>
              <a:t>some</a:t>
            </a:r>
            <a:r>
              <a:rPr lang="nl-BE" baseline="0" dirty="0" smtClean="0"/>
              <a:t> more information </a:t>
            </a:r>
            <a:r>
              <a:rPr lang="nl-BE" baseline="0" dirty="0" err="1" smtClean="0"/>
              <a:t>about</a:t>
            </a:r>
            <a:r>
              <a:rPr lang="nl-BE" baseline="0" dirty="0" smtClean="0"/>
              <a:t> </a:t>
            </a:r>
            <a:r>
              <a:rPr lang="nl-BE" baseline="0" dirty="0" err="1" smtClean="0"/>
              <a:t>orchestrator</a:t>
            </a:r>
            <a:r>
              <a:rPr lang="nl-BE" baseline="0" dirty="0" smtClean="0"/>
              <a:t> best </a:t>
            </a:r>
            <a:r>
              <a:rPr lang="nl-BE" baseline="0" dirty="0" err="1" smtClean="0"/>
              <a:t>proactices</a:t>
            </a:r>
            <a:r>
              <a:rPr lang="nl-BE" baseline="0" dirty="0" smtClean="0"/>
              <a:t>, make </a:t>
            </a:r>
            <a:r>
              <a:rPr lang="nl-BE" baseline="0" dirty="0" err="1" smtClean="0"/>
              <a:t>sure</a:t>
            </a:r>
            <a:r>
              <a:rPr lang="nl-BE" baseline="0" dirty="0" smtClean="0"/>
              <a:t> </a:t>
            </a:r>
            <a:r>
              <a:rPr lang="nl-BE" baseline="0" dirty="0" err="1" smtClean="0"/>
              <a:t>to</a:t>
            </a:r>
            <a:r>
              <a:rPr lang="nl-BE" baseline="0" dirty="0" smtClean="0"/>
              <a:t> </a:t>
            </a:r>
            <a:r>
              <a:rPr lang="nl-BE" baseline="0" dirty="0" err="1" smtClean="0"/>
              <a:t>attend</a:t>
            </a:r>
            <a:r>
              <a:rPr lang="nl-BE" baseline="0" dirty="0" smtClean="0"/>
              <a:t> the </a:t>
            </a:r>
            <a:r>
              <a:rPr lang="nl-BE" baseline="0" dirty="0" err="1" smtClean="0"/>
              <a:t>session</a:t>
            </a:r>
            <a:r>
              <a:rPr lang="nl-BE" baseline="0" dirty="0" smtClean="0"/>
              <a:t> later </a:t>
            </a:r>
            <a:r>
              <a:rPr lang="nl-BE" baseline="0" dirty="0" err="1" smtClean="0"/>
              <a:t>today</a:t>
            </a:r>
            <a:r>
              <a:rPr lang="nl-BE" baseline="0" dirty="0" smtClean="0"/>
              <a:t> </a:t>
            </a:r>
            <a:r>
              <a:rPr lang="nl-BE" baseline="0" dirty="0" err="1" smtClean="0"/>
              <a:t>by</a:t>
            </a:r>
            <a:r>
              <a:rPr lang="nl-BE" baseline="0" dirty="0" smtClean="0"/>
              <a:t> Valerie &amp; Jan.</a:t>
            </a:r>
          </a:p>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6</a:t>
            </a:fld>
            <a:endParaRPr lang="en-US" dirty="0"/>
          </a:p>
        </p:txBody>
      </p:sp>
    </p:spTree>
    <p:extLst>
      <p:ext uri="{BB962C8B-B14F-4D97-AF65-F5344CB8AC3E}">
        <p14:creationId xmlns:p14="http://schemas.microsoft.com/office/powerpoint/2010/main" val="3565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smtClean="0"/>
              <a:t>Let’s</a:t>
            </a:r>
            <a:r>
              <a:rPr lang="nl-BE" dirty="0" smtClean="0"/>
              <a:t> have a look at the 2</a:t>
            </a:r>
            <a:r>
              <a:rPr lang="nl-BE" baseline="0" dirty="0" smtClean="0"/>
              <a:t> </a:t>
            </a:r>
            <a:r>
              <a:rPr lang="nl-BE" baseline="0" dirty="0" err="1" smtClean="0"/>
              <a:t>provisioning</a:t>
            </a:r>
            <a:r>
              <a:rPr lang="nl-BE" baseline="0" dirty="0" smtClean="0"/>
              <a:t> portals made </a:t>
            </a:r>
            <a:r>
              <a:rPr lang="nl-BE" baseline="0" dirty="0" err="1" smtClean="0"/>
              <a:t>available</a:t>
            </a:r>
            <a:r>
              <a:rPr lang="nl-BE" baseline="0" dirty="0" smtClean="0"/>
              <a:t> </a:t>
            </a:r>
            <a:r>
              <a:rPr lang="nl-BE" baseline="0" dirty="0" err="1" smtClean="0"/>
              <a:t>by</a:t>
            </a:r>
            <a:r>
              <a:rPr lang="nl-BE" baseline="0" dirty="0" smtClean="0"/>
              <a:t> Microsoft.</a:t>
            </a:r>
          </a:p>
          <a:p>
            <a:endParaRPr lang="nl-BE" baseline="0" dirty="0" smtClean="0"/>
          </a:p>
          <a:p>
            <a:endParaRPr lang="nl-BE" dirty="0" smtClean="0"/>
          </a:p>
          <a:p>
            <a:r>
              <a:rPr lang="nl-BE" dirty="0" err="1" smtClean="0"/>
              <a:t>And</a:t>
            </a:r>
            <a:r>
              <a:rPr lang="nl-BE" dirty="0" smtClean="0"/>
              <a:t> </a:t>
            </a:r>
            <a:r>
              <a:rPr lang="nl-BE" dirty="0" err="1" smtClean="0"/>
              <a:t>don’t</a:t>
            </a:r>
            <a:r>
              <a:rPr lang="nl-BE" dirty="0" smtClean="0"/>
              <a:t> </a:t>
            </a:r>
            <a:r>
              <a:rPr lang="nl-BE" dirty="0" err="1" smtClean="0"/>
              <a:t>forget</a:t>
            </a:r>
            <a:r>
              <a:rPr lang="nl-BE" dirty="0" smtClean="0"/>
              <a:t> the,</a:t>
            </a:r>
            <a:r>
              <a:rPr lang="nl-BE" baseline="0" dirty="0" smtClean="0"/>
              <a:t> </a:t>
            </a:r>
            <a:r>
              <a:rPr lang="nl-BE" baseline="0" dirty="0" err="1" smtClean="0"/>
              <a:t>rather</a:t>
            </a:r>
            <a:r>
              <a:rPr lang="nl-BE" baseline="0" dirty="0" smtClean="0"/>
              <a:t> </a:t>
            </a:r>
            <a:r>
              <a:rPr lang="nl-BE" baseline="0" dirty="0" err="1" smtClean="0"/>
              <a:t>limited</a:t>
            </a:r>
            <a:r>
              <a:rPr lang="nl-BE" baseline="0" dirty="0" smtClean="0"/>
              <a:t>, </a:t>
            </a:r>
            <a:r>
              <a:rPr lang="nl-BE" baseline="0" dirty="0" err="1" smtClean="0"/>
              <a:t>Orchestrator</a:t>
            </a:r>
            <a:r>
              <a:rPr lang="nl-BE" baseline="0" dirty="0" smtClean="0"/>
              <a:t> Web Console, </a:t>
            </a:r>
            <a:r>
              <a:rPr lang="nl-BE" baseline="0" dirty="0" err="1" smtClean="0"/>
              <a:t>wich</a:t>
            </a:r>
            <a:r>
              <a:rPr lang="nl-BE" baseline="0" dirty="0" smtClean="0"/>
              <a:t> </a:t>
            </a:r>
            <a:r>
              <a:rPr lang="nl-BE" baseline="0" dirty="0" err="1" smtClean="0"/>
              <a:t>you</a:t>
            </a:r>
            <a:r>
              <a:rPr lang="nl-BE" baseline="0" dirty="0" smtClean="0"/>
              <a:t> </a:t>
            </a:r>
            <a:r>
              <a:rPr lang="nl-BE" baseline="0" dirty="0" err="1" smtClean="0"/>
              <a:t>can</a:t>
            </a:r>
            <a:r>
              <a:rPr lang="nl-BE" baseline="0" dirty="0" smtClean="0"/>
              <a:t> </a:t>
            </a:r>
            <a:r>
              <a:rPr lang="nl-BE" baseline="0" dirty="0" err="1" smtClean="0"/>
              <a:t>also</a:t>
            </a:r>
            <a:r>
              <a:rPr lang="nl-BE" baseline="0" dirty="0" smtClean="0"/>
              <a:t> </a:t>
            </a:r>
            <a:r>
              <a:rPr lang="nl-BE" baseline="0" dirty="0" err="1" smtClean="0"/>
              <a:t>use</a:t>
            </a:r>
            <a:r>
              <a:rPr lang="nl-BE" baseline="0" dirty="0" smtClean="0"/>
              <a:t> </a:t>
            </a:r>
            <a:r>
              <a:rPr lang="nl-BE" baseline="0" dirty="0" err="1" smtClean="0"/>
              <a:t>to</a:t>
            </a:r>
            <a:r>
              <a:rPr lang="nl-BE" baseline="0" dirty="0" smtClean="0"/>
              <a:t> start runbooks.</a:t>
            </a:r>
          </a:p>
          <a:p>
            <a:r>
              <a:rPr lang="nl-BE" baseline="0" dirty="0" err="1" smtClean="0"/>
              <a:t>If</a:t>
            </a:r>
            <a:r>
              <a:rPr lang="nl-BE" baseline="0" dirty="0" smtClean="0"/>
              <a:t> </a:t>
            </a:r>
            <a:r>
              <a:rPr lang="nl-BE" baseline="0" dirty="0" err="1" smtClean="0"/>
              <a:t>Orchestrator</a:t>
            </a:r>
            <a:r>
              <a:rPr lang="nl-BE" baseline="0" dirty="0" smtClean="0"/>
              <a:t> is </a:t>
            </a:r>
            <a:r>
              <a:rPr lang="nl-BE" baseline="0" dirty="0" err="1" smtClean="0"/>
              <a:t>to</a:t>
            </a:r>
            <a:r>
              <a:rPr lang="nl-BE" baseline="0" dirty="0" smtClean="0"/>
              <a:t> </a:t>
            </a:r>
            <a:r>
              <a:rPr lang="nl-BE" baseline="0" dirty="0" err="1" smtClean="0"/>
              <a:t>limited</a:t>
            </a:r>
            <a:r>
              <a:rPr lang="nl-BE" baseline="0" dirty="0" smtClean="0"/>
              <a:t> </a:t>
            </a:r>
            <a:r>
              <a:rPr lang="nl-BE" baseline="0" dirty="0" err="1" smtClean="0"/>
              <a:t>and</a:t>
            </a:r>
            <a:r>
              <a:rPr lang="nl-BE" baseline="0" dirty="0" smtClean="0"/>
              <a:t> Service Manager is </a:t>
            </a:r>
            <a:r>
              <a:rPr lang="nl-BE" baseline="0" dirty="0" err="1" smtClean="0"/>
              <a:t>not</a:t>
            </a:r>
            <a:r>
              <a:rPr lang="nl-BE" baseline="0" dirty="0" smtClean="0"/>
              <a:t> </a:t>
            </a:r>
            <a:r>
              <a:rPr lang="nl-BE" baseline="0" dirty="0" err="1" smtClean="0"/>
              <a:t>an</a:t>
            </a:r>
            <a:r>
              <a:rPr lang="nl-BE" baseline="0" dirty="0" smtClean="0"/>
              <a:t> option, or </a:t>
            </a:r>
            <a:r>
              <a:rPr lang="nl-BE" baseline="0" dirty="0" err="1" smtClean="0"/>
              <a:t>to</a:t>
            </a:r>
            <a:r>
              <a:rPr lang="nl-BE" baseline="0" dirty="0" smtClean="0"/>
              <a:t> have </a:t>
            </a:r>
            <a:r>
              <a:rPr lang="nl-BE" baseline="0" dirty="0" err="1" smtClean="0"/>
              <a:t>weighted</a:t>
            </a:r>
            <a:r>
              <a:rPr lang="nl-BE" baseline="0" dirty="0" smtClean="0"/>
              <a:t>, </a:t>
            </a:r>
            <a:r>
              <a:rPr lang="nl-BE" baseline="0" dirty="0" err="1" smtClean="0"/>
              <a:t>some</a:t>
            </a:r>
            <a:r>
              <a:rPr lang="nl-BE" baseline="0" dirty="0" smtClean="0"/>
              <a:t> Microsoft Partners </a:t>
            </a:r>
            <a:r>
              <a:rPr lang="nl-BE" baseline="0" dirty="0" err="1" smtClean="0"/>
              <a:t>might</a:t>
            </a:r>
            <a:r>
              <a:rPr lang="nl-BE" baseline="0" dirty="0" smtClean="0"/>
              <a:t> have </a:t>
            </a:r>
            <a:r>
              <a:rPr lang="nl-BE" baseline="0" dirty="0" err="1" smtClean="0"/>
              <a:t>solutions</a:t>
            </a:r>
            <a:r>
              <a:rPr lang="nl-BE" baseline="0" dirty="0" smtClean="0"/>
              <a:t> fitting </a:t>
            </a:r>
            <a:r>
              <a:rPr lang="nl-BE" baseline="0" dirty="0" err="1" smtClean="0"/>
              <a:t>your</a:t>
            </a:r>
            <a:r>
              <a:rPr lang="nl-BE" baseline="0" dirty="0" smtClean="0"/>
              <a:t> </a:t>
            </a:r>
            <a:r>
              <a:rPr lang="nl-BE" baseline="0" dirty="0" err="1" smtClean="0"/>
              <a:t>need</a:t>
            </a:r>
            <a:r>
              <a:rPr lang="nl-BE" baseline="0" dirty="0" smtClean="0"/>
              <a:t>.</a:t>
            </a:r>
          </a:p>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7</a:t>
            </a:fld>
            <a:endParaRPr lang="en-US" dirty="0"/>
          </a:p>
        </p:txBody>
      </p:sp>
    </p:spTree>
    <p:extLst>
      <p:ext uri="{BB962C8B-B14F-4D97-AF65-F5344CB8AC3E}">
        <p14:creationId xmlns:p14="http://schemas.microsoft.com/office/powerpoint/2010/main" val="373988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8</a:t>
            </a:fld>
            <a:endParaRPr lang="en-US" dirty="0"/>
          </a:p>
        </p:txBody>
      </p:sp>
    </p:spTree>
    <p:extLst>
      <p:ext uri="{BB962C8B-B14F-4D97-AF65-F5344CB8AC3E}">
        <p14:creationId xmlns:p14="http://schemas.microsoft.com/office/powerpoint/2010/main" val="3845776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Kurt</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9</a:t>
            </a:fld>
            <a:endParaRPr lang="en-US" dirty="0"/>
          </a:p>
        </p:txBody>
      </p:sp>
    </p:spTree>
    <p:extLst>
      <p:ext uri="{BB962C8B-B14F-4D97-AF65-F5344CB8AC3E}">
        <p14:creationId xmlns:p14="http://schemas.microsoft.com/office/powerpoint/2010/main" val="2029154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bwMode="ltGray">
      <p:bgPr>
        <a:solidFill>
          <a:schemeClr val="bg2"/>
        </a:solidFill>
        <a:effectLst/>
      </p:bgPr>
    </p:bg>
    <p:spTree>
      <p:nvGrpSpPr>
        <p:cNvPr id="1" name=""/>
        <p:cNvGrpSpPr/>
        <p:nvPr/>
      </p:nvGrpSpPr>
      <p:grpSpPr>
        <a:xfrm>
          <a:off x="0" y="0"/>
          <a:ext cx="0" cy="0"/>
          <a:chOff x="0" y="0"/>
          <a:chExt cx="0" cy="0"/>
        </a:xfrm>
      </p:grpSpPr>
      <p:grpSp>
        <p:nvGrpSpPr>
          <p:cNvPr id="23" name="Group 22"/>
          <p:cNvGrpSpPr/>
          <p:nvPr/>
        </p:nvGrpSpPr>
        <p:grpSpPr>
          <a:xfrm>
            <a:off x="0" y="0"/>
            <a:ext cx="12192000" cy="6858000"/>
            <a:chOff x="0" y="0"/>
            <a:chExt cx="12436475" cy="6994525"/>
          </a:xfrm>
        </p:grpSpPr>
        <p:grpSp>
          <p:nvGrpSpPr>
            <p:cNvPr id="19" name="Group 18"/>
            <p:cNvGrpSpPr/>
            <p:nvPr userDrawn="1"/>
          </p:nvGrpSpPr>
          <p:grpSpPr>
            <a:xfrm>
              <a:off x="0" y="0"/>
              <a:ext cx="12436475" cy="6994525"/>
              <a:chOff x="0" y="0"/>
              <a:chExt cx="12436475" cy="6994525"/>
            </a:xfrm>
          </p:grpSpPr>
          <p:sp>
            <p:nvSpPr>
              <p:cNvPr id="3" name="Frame 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userDrawn="1"/>
            </p:nvGrpSpPr>
            <p:grpSpPr>
              <a:xfrm>
                <a:off x="182886" y="190969"/>
                <a:ext cx="12118113" cy="6607864"/>
                <a:chOff x="182886" y="190969"/>
                <a:chExt cx="12118113" cy="6607864"/>
              </a:xfrm>
            </p:grpSpPr>
            <p:sp>
              <p:nvSpPr>
                <p:cNvPr id="2" name="Rectangle 1"/>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2" name="Rectangle 2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9" name="Right Triangle 8"/>
          <p:cNvSpPr/>
          <p:nvPr/>
        </p:nvSpPr>
        <p:spPr bwMode="auto">
          <a:xfrm rot="10800000" flipH="1">
            <a:off x="11915099" y="5670377"/>
            <a:ext cx="280516" cy="232518"/>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black">
          <a:xfrm>
            <a:off x="4750021" y="2980654"/>
            <a:ext cx="7441979" cy="268965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410" y="3495577"/>
            <a:ext cx="5605538" cy="169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11553920" y="5028595"/>
            <a:ext cx="641695" cy="64178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p:nvSpPr>
        <p:spPr bwMode="black">
          <a:xfrm>
            <a:off x="11698291"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7242226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23234943"/>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6" name="Rectangle 25"/>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4"/>
          </a:xfrm>
        </p:spPr>
        <p:txBody>
          <a:bodyPr anchor="t" anchorCtr="0"/>
          <a:lstStyle/>
          <a:p>
            <a:r>
              <a:rPr lang="en-US" dirty="0" smtClean="0"/>
              <a:t>Click to edit Master title style</a:t>
            </a:r>
            <a:endParaRPr lang="en-US" dirty="0"/>
          </a:p>
        </p:txBody>
      </p:sp>
      <p:sp>
        <p:nvSpPr>
          <p:cNvPr id="28" name="Right Triangle 27"/>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26201885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Line Title Only">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635817" cy="733564"/>
          </a:xfrm>
        </p:spPr>
        <p:txBody>
          <a:bodyPr anchor="t" anchorCtr="0"/>
          <a:lstStyle>
            <a:lvl1pPr>
              <a:defRPr>
                <a:solidFill>
                  <a:srgbClr val="00BCF2">
                    <a:alpha val="99000"/>
                  </a:srgbClr>
                </a:solidFill>
              </a:defRPr>
            </a:lvl1pPr>
          </a:lstStyle>
          <a:p>
            <a:r>
              <a:rPr lang="en-US" dirty="0" smtClean="0"/>
              <a:t>Click to edit Master title style</a:t>
            </a:r>
            <a:endParaRPr lang="en-US" dirty="0"/>
          </a:p>
        </p:txBody>
      </p:sp>
      <p:sp>
        <p:nvSpPr>
          <p:cNvPr id="29"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11065967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407964"/>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40373"/>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45430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45485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893980"/>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34696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424270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96828" cy="733566"/>
          </a:xfrm>
        </p:spPr>
        <p:txBody>
          <a:bodyPr anchor="t" anchorCtr="0"/>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368493"/>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6" name="Right Triangle 25"/>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4" name="Footer Placeholder 4"/>
          <p:cNvSpPr txBox="1">
            <a:spLocks/>
          </p:cNvSpPr>
          <p:nvPr userDrawn="1"/>
        </p:nvSpPr>
        <p:spPr>
          <a:xfrm>
            <a:off x="4318041" y="6484519"/>
            <a:ext cx="3860799" cy="365125"/>
          </a:xfrm>
          <a:prstGeom prst="rect">
            <a:avLst/>
          </a:prstGeom>
        </p:spPr>
        <p:txBody>
          <a:bodyPr vert="horz" lIns="97713" tIns="48856" rIns="97713" bIns="48856" rtlCol="0" anchor="ctr"/>
          <a:lstStyle>
            <a:defPPr>
              <a:defRPr lang="en-US"/>
            </a:defPPr>
            <a:lvl1pPr marL="0" algn="ctr" defTabSz="977128" rtl="0" eaLnBrk="1" latinLnBrk="0" hangingPunct="1">
              <a:defRPr sz="1200" kern="1200">
                <a:solidFill>
                  <a:schemeClr val="tx1">
                    <a:tint val="75000"/>
                  </a:schemeClr>
                </a:solidFill>
                <a:latin typeface="Arial"/>
                <a:ea typeface="+mn-ea"/>
                <a:cs typeface="Arial"/>
              </a:defRPr>
            </a:lvl1pPr>
            <a:lvl2pPr marL="488564" algn="l" defTabSz="977128" rtl="0" eaLnBrk="1" latinLnBrk="0" hangingPunct="1">
              <a:defRPr sz="1900" kern="1200">
                <a:solidFill>
                  <a:schemeClr val="tx1"/>
                </a:solidFill>
                <a:latin typeface="+mn-lt"/>
                <a:ea typeface="+mn-ea"/>
                <a:cs typeface="+mn-cs"/>
              </a:defRPr>
            </a:lvl2pPr>
            <a:lvl3pPr marL="977128" algn="l" defTabSz="977128" rtl="0" eaLnBrk="1" latinLnBrk="0" hangingPunct="1">
              <a:defRPr sz="1900" kern="1200">
                <a:solidFill>
                  <a:schemeClr val="tx1"/>
                </a:solidFill>
                <a:latin typeface="+mn-lt"/>
                <a:ea typeface="+mn-ea"/>
                <a:cs typeface="+mn-cs"/>
              </a:defRPr>
            </a:lvl3pPr>
            <a:lvl4pPr marL="1465692" algn="l" defTabSz="977128" rtl="0" eaLnBrk="1" latinLnBrk="0" hangingPunct="1">
              <a:defRPr sz="1900" kern="1200">
                <a:solidFill>
                  <a:schemeClr val="tx1"/>
                </a:solidFill>
                <a:latin typeface="+mn-lt"/>
                <a:ea typeface="+mn-ea"/>
                <a:cs typeface="+mn-cs"/>
              </a:defRPr>
            </a:lvl4pPr>
            <a:lvl5pPr marL="1954256" algn="l" defTabSz="977128" rtl="0" eaLnBrk="1" latinLnBrk="0" hangingPunct="1">
              <a:defRPr sz="1900" kern="1200">
                <a:solidFill>
                  <a:schemeClr val="tx1"/>
                </a:solidFill>
                <a:latin typeface="+mn-lt"/>
                <a:ea typeface="+mn-ea"/>
                <a:cs typeface="+mn-cs"/>
              </a:defRPr>
            </a:lvl5pPr>
            <a:lvl6pPr marL="2442820" algn="l" defTabSz="977128" rtl="0" eaLnBrk="1" latinLnBrk="0" hangingPunct="1">
              <a:defRPr sz="1900" kern="1200">
                <a:solidFill>
                  <a:schemeClr val="tx1"/>
                </a:solidFill>
                <a:latin typeface="+mn-lt"/>
                <a:ea typeface="+mn-ea"/>
                <a:cs typeface="+mn-cs"/>
              </a:defRPr>
            </a:lvl6pPr>
            <a:lvl7pPr marL="2931384" algn="l" defTabSz="977128" rtl="0" eaLnBrk="1" latinLnBrk="0" hangingPunct="1">
              <a:defRPr sz="1900" kern="1200">
                <a:solidFill>
                  <a:schemeClr val="tx1"/>
                </a:solidFill>
                <a:latin typeface="+mn-lt"/>
                <a:ea typeface="+mn-ea"/>
                <a:cs typeface="+mn-cs"/>
              </a:defRPr>
            </a:lvl7pPr>
            <a:lvl8pPr marL="3419947" algn="l" defTabSz="977128" rtl="0" eaLnBrk="1" latinLnBrk="0" hangingPunct="1">
              <a:defRPr sz="1900" kern="1200">
                <a:solidFill>
                  <a:schemeClr val="tx1"/>
                </a:solidFill>
                <a:latin typeface="+mn-lt"/>
                <a:ea typeface="+mn-ea"/>
                <a:cs typeface="+mn-cs"/>
              </a:defRPr>
            </a:lvl8pPr>
            <a:lvl9pPr marL="3908511" algn="l" defTabSz="977128" rtl="0" eaLnBrk="1" latinLnBrk="0" hangingPunct="1">
              <a:defRPr sz="1900" kern="1200">
                <a:solidFill>
                  <a:schemeClr val="tx1"/>
                </a:solidFill>
                <a:latin typeface="+mn-lt"/>
                <a:ea typeface="+mn-ea"/>
                <a:cs typeface="+mn-cs"/>
              </a:defRPr>
            </a:lvl9pPr>
          </a:lstStyle>
          <a:p>
            <a:r>
              <a:rPr lang="en-US" dirty="0" smtClean="0"/>
              <a:t>Microsoft NDA Confidential</a:t>
            </a:r>
            <a:endParaRPr lang="en-US" dirty="0"/>
          </a:p>
        </p:txBody>
      </p:sp>
    </p:spTree>
    <p:extLst>
      <p:ext uri="{BB962C8B-B14F-4D97-AF65-F5344CB8AC3E}">
        <p14:creationId xmlns:p14="http://schemas.microsoft.com/office/powerpoint/2010/main" val="46906307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Line Title &amp; 2-color Non-bulleted text">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7" y="461837"/>
            <a:ext cx="10596828" cy="733566"/>
          </a:xfrm>
        </p:spPr>
        <p:txBody>
          <a:bodyPr anchor="t" anchorCtr="0"/>
          <a:lstStyle>
            <a:lvl1pPr>
              <a:defRPr>
                <a:solidFill>
                  <a:srgbClr val="00BCF2">
                    <a:alpha val="99000"/>
                  </a:srgbClr>
                </a:solidFill>
              </a:defRPr>
            </a:lvl1pPr>
          </a:lstStyle>
          <a:p>
            <a:r>
              <a:rPr lang="en-US" dirty="0" smtClean="0"/>
              <a:t>Click to edit </a:t>
            </a:r>
            <a:br>
              <a:rPr lang="en-US" dirty="0" smtClean="0"/>
            </a:br>
            <a:r>
              <a:rPr lang="en-US" dirty="0" smtClean="0"/>
              <a:t>Master title style</a:t>
            </a:r>
            <a:endParaRPr lang="en-US" dirty="0"/>
          </a:p>
        </p:txBody>
      </p:sp>
      <p:sp>
        <p:nvSpPr>
          <p:cNvPr id="6" name="Text Placeholder 5"/>
          <p:cNvSpPr>
            <a:spLocks noGrp="1"/>
          </p:cNvSpPr>
          <p:nvPr>
            <p:ph type="body" sz="quarter" idx="10"/>
          </p:nvPr>
        </p:nvSpPr>
        <p:spPr>
          <a:xfrm>
            <a:off x="269240" y="2008904"/>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85902856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grpSp>
        <p:nvGrpSpPr>
          <p:cNvPr id="15" name="Group 14"/>
          <p:cNvGrpSpPr/>
          <p:nvPr/>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2" name="Rectangle 21"/>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ight Triangle 22"/>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61994" cy="733566"/>
          </a:xfrm>
        </p:spPr>
        <p:txBody>
          <a:bodyPr anchor="t" anchorCtr="0"/>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368494"/>
            <a:ext cx="11394830"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2607797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43428" rIns="143428"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572540" cy="733566"/>
          </a:xfrm>
        </p:spPr>
        <p:txBody>
          <a:bodyPr anchor="t" anchorCtr="0"/>
          <a:lstStyle/>
          <a:p>
            <a:r>
              <a:rPr lang="en-US" smtClean="0"/>
              <a:t>Click to edit Master title style</a:t>
            </a:r>
            <a:endParaRPr lang="en-US" dirty="0"/>
          </a:p>
        </p:txBody>
      </p:sp>
      <p:sp>
        <p:nvSpPr>
          <p:cNvPr id="7" name="Content Placeholder 6"/>
          <p:cNvSpPr>
            <a:spLocks noGrp="1"/>
          </p:cNvSpPr>
          <p:nvPr>
            <p:ph sz="quarter" idx="10"/>
          </p:nvPr>
        </p:nvSpPr>
        <p:spPr>
          <a:xfrm>
            <a:off x="269240" y="1370051"/>
            <a:ext cx="11479199" cy="17475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94821873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2 lines of tex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379041"/>
            <a:ext cx="11415922" cy="1744226"/>
          </a:xfrm>
        </p:spPr>
        <p:txBody>
          <a:bodyPr wrap="square">
            <a:spAutoFit/>
          </a:bodyPr>
          <a:lstStyle>
            <a:lvl1pPr>
              <a:buClr>
                <a:schemeClr val="accent3"/>
              </a:buClr>
              <a:defRPr>
                <a:gradFill>
                  <a:gsLst>
                    <a:gs pos="1250">
                      <a:schemeClr val="accent3"/>
                    </a:gs>
                    <a:gs pos="99000">
                      <a:schemeClr val="accent3"/>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8928" y="461837"/>
            <a:ext cx="10604178" cy="733566"/>
          </a:xfrm>
        </p:spPr>
        <p:txBody>
          <a:bodyPr anchor="t" anchorCtr="0"/>
          <a:lstStyle/>
          <a:p>
            <a:r>
              <a:rPr lang="en-US" smtClean="0"/>
              <a:t>Click to edit Master title style</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5534400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656909" cy="733566"/>
          </a:xfrm>
        </p:spPr>
        <p:txBody>
          <a:bodyPr anchor="t" anchorCtr="0"/>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132900" y="1368492"/>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1" name="Footer Placeholder 4"/>
          <p:cNvSpPr txBox="1">
            <a:spLocks/>
          </p:cNvSpPr>
          <p:nvPr userDrawn="1"/>
        </p:nvSpPr>
        <p:spPr>
          <a:xfrm>
            <a:off x="4318041" y="6498167"/>
            <a:ext cx="3860799" cy="365125"/>
          </a:xfrm>
          <a:prstGeom prst="rect">
            <a:avLst/>
          </a:prstGeom>
        </p:spPr>
        <p:txBody>
          <a:bodyPr vert="horz" lIns="97713" tIns="48856" rIns="97713" bIns="48856" rtlCol="0" anchor="ctr"/>
          <a:lstStyle>
            <a:defPPr>
              <a:defRPr lang="en-US"/>
            </a:defPPr>
            <a:lvl1pPr marL="0" algn="ctr" defTabSz="977128" rtl="0" eaLnBrk="1" latinLnBrk="0" hangingPunct="1">
              <a:defRPr sz="1200" kern="1200">
                <a:solidFill>
                  <a:schemeClr val="tx1">
                    <a:tint val="75000"/>
                  </a:schemeClr>
                </a:solidFill>
                <a:latin typeface="Arial"/>
                <a:ea typeface="+mn-ea"/>
                <a:cs typeface="Arial"/>
              </a:defRPr>
            </a:lvl1pPr>
            <a:lvl2pPr marL="488564" algn="l" defTabSz="977128" rtl="0" eaLnBrk="1" latinLnBrk="0" hangingPunct="1">
              <a:defRPr sz="1900" kern="1200">
                <a:solidFill>
                  <a:schemeClr val="tx1"/>
                </a:solidFill>
                <a:latin typeface="+mn-lt"/>
                <a:ea typeface="+mn-ea"/>
                <a:cs typeface="+mn-cs"/>
              </a:defRPr>
            </a:lvl2pPr>
            <a:lvl3pPr marL="977128" algn="l" defTabSz="977128" rtl="0" eaLnBrk="1" latinLnBrk="0" hangingPunct="1">
              <a:defRPr sz="1900" kern="1200">
                <a:solidFill>
                  <a:schemeClr val="tx1"/>
                </a:solidFill>
                <a:latin typeface="+mn-lt"/>
                <a:ea typeface="+mn-ea"/>
                <a:cs typeface="+mn-cs"/>
              </a:defRPr>
            </a:lvl3pPr>
            <a:lvl4pPr marL="1465692" algn="l" defTabSz="977128" rtl="0" eaLnBrk="1" latinLnBrk="0" hangingPunct="1">
              <a:defRPr sz="1900" kern="1200">
                <a:solidFill>
                  <a:schemeClr val="tx1"/>
                </a:solidFill>
                <a:latin typeface="+mn-lt"/>
                <a:ea typeface="+mn-ea"/>
                <a:cs typeface="+mn-cs"/>
              </a:defRPr>
            </a:lvl4pPr>
            <a:lvl5pPr marL="1954256" algn="l" defTabSz="977128" rtl="0" eaLnBrk="1" latinLnBrk="0" hangingPunct="1">
              <a:defRPr sz="1900" kern="1200">
                <a:solidFill>
                  <a:schemeClr val="tx1"/>
                </a:solidFill>
                <a:latin typeface="+mn-lt"/>
                <a:ea typeface="+mn-ea"/>
                <a:cs typeface="+mn-cs"/>
              </a:defRPr>
            </a:lvl5pPr>
            <a:lvl6pPr marL="2442820" algn="l" defTabSz="977128" rtl="0" eaLnBrk="1" latinLnBrk="0" hangingPunct="1">
              <a:defRPr sz="1900" kern="1200">
                <a:solidFill>
                  <a:schemeClr val="tx1"/>
                </a:solidFill>
                <a:latin typeface="+mn-lt"/>
                <a:ea typeface="+mn-ea"/>
                <a:cs typeface="+mn-cs"/>
              </a:defRPr>
            </a:lvl6pPr>
            <a:lvl7pPr marL="2931384" algn="l" defTabSz="977128" rtl="0" eaLnBrk="1" latinLnBrk="0" hangingPunct="1">
              <a:defRPr sz="1900" kern="1200">
                <a:solidFill>
                  <a:schemeClr val="tx1"/>
                </a:solidFill>
                <a:latin typeface="+mn-lt"/>
                <a:ea typeface="+mn-ea"/>
                <a:cs typeface="+mn-cs"/>
              </a:defRPr>
            </a:lvl7pPr>
            <a:lvl8pPr marL="3419947" algn="l" defTabSz="977128" rtl="0" eaLnBrk="1" latinLnBrk="0" hangingPunct="1">
              <a:defRPr sz="1900" kern="1200">
                <a:solidFill>
                  <a:schemeClr val="tx1"/>
                </a:solidFill>
                <a:latin typeface="+mn-lt"/>
                <a:ea typeface="+mn-ea"/>
                <a:cs typeface="+mn-cs"/>
              </a:defRPr>
            </a:lvl8pPr>
            <a:lvl9pPr marL="3908511" algn="l" defTabSz="977128" rtl="0" eaLnBrk="1" latinLnBrk="0" hangingPunct="1">
              <a:defRPr sz="1900" kern="1200">
                <a:solidFill>
                  <a:schemeClr val="tx1"/>
                </a:solidFill>
                <a:latin typeface="+mn-lt"/>
                <a:ea typeface="+mn-ea"/>
                <a:cs typeface="+mn-cs"/>
              </a:defRPr>
            </a:lvl9pPr>
          </a:lstStyle>
          <a:p>
            <a:r>
              <a:rPr lang="en-US" dirty="0" smtClean="0"/>
              <a:t>Microsoft NDA Confidential</a:t>
            </a:r>
            <a:endParaRPr lang="en-US" dirty="0"/>
          </a:p>
        </p:txBody>
      </p:sp>
    </p:spTree>
    <p:extLst>
      <p:ext uri="{BB962C8B-B14F-4D97-AF65-F5344CB8AC3E}">
        <p14:creationId xmlns:p14="http://schemas.microsoft.com/office/powerpoint/2010/main" val="32437225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6"/>
          </a:xfrm>
        </p:spPr>
        <p:txBody>
          <a:bodyPr anchor="t" anchorCtr="0"/>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129256" y="1368492"/>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30648529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25270" cy="733566"/>
          </a:xfrm>
        </p:spPr>
        <p:txBody>
          <a:bodyPr anchor="t" anchorCtr="0"/>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33284" y="1368492"/>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3782413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583086" cy="733566"/>
          </a:xfrm>
        </p:spPr>
        <p:txBody>
          <a:bodyPr anchor="t" anchorCtr="0"/>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281677" indent="-281677">
              <a:spcBef>
                <a:spcPts val="1200"/>
              </a:spcBef>
              <a:buClr>
                <a:schemeClr val="accent3"/>
              </a:buClr>
              <a:buFont typeface="Arial" pitchFamily="34" charset="0"/>
              <a:buChar char="•"/>
              <a:defRPr sz="3529">
                <a:gradFill>
                  <a:gsLst>
                    <a:gs pos="1250">
                      <a:schemeClr val="accent3"/>
                    </a:gs>
                    <a:gs pos="99000">
                      <a:schemeClr val="accent3"/>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238365" y="1368492"/>
            <a:ext cx="5378548" cy="2486578"/>
          </a:xfrm>
        </p:spPr>
        <p:txBody>
          <a:bodyPr wrap="square">
            <a:spAutoFit/>
          </a:bodyPr>
          <a:lstStyle>
            <a:lvl1pPr marL="281677" indent="-281677">
              <a:spcBef>
                <a:spcPts val="1200"/>
              </a:spcBef>
              <a:buClr>
                <a:schemeClr val="accent3"/>
              </a:buClr>
              <a:buFont typeface="Arial" pitchFamily="34" charset="0"/>
              <a:buChar char="•"/>
              <a:defRPr sz="3529">
                <a:gradFill>
                  <a:gsLst>
                    <a:gs pos="1250">
                      <a:schemeClr val="accent3"/>
                    </a:gs>
                    <a:gs pos="99000">
                      <a:schemeClr val="accent3"/>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92191423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grpSp>
        <p:nvGrpSpPr>
          <p:cNvPr id="29" name="Group 28"/>
          <p:cNvGrpSpPr/>
          <p:nvPr/>
        </p:nvGrpSpPr>
        <p:grpSpPr>
          <a:xfrm>
            <a:off x="0" y="0"/>
            <a:ext cx="12192000" cy="6858000"/>
            <a:chOff x="0" y="0"/>
            <a:chExt cx="12436475" cy="6994525"/>
          </a:xfrm>
        </p:grpSpPr>
        <p:grpSp>
          <p:nvGrpSpPr>
            <p:cNvPr id="30" name="Group 29"/>
            <p:cNvGrpSpPr/>
            <p:nvPr userDrawn="1"/>
          </p:nvGrpSpPr>
          <p:grpSpPr>
            <a:xfrm>
              <a:off x="0" y="0"/>
              <a:ext cx="12436475" cy="6994525"/>
              <a:chOff x="0" y="0"/>
              <a:chExt cx="12436475" cy="6994525"/>
            </a:xfrm>
          </p:grpSpPr>
          <p:sp>
            <p:nvSpPr>
              <p:cNvPr id="32" name="Frame 3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userDrawn="1"/>
            </p:nvGrpSpPr>
            <p:grpSpPr>
              <a:xfrm>
                <a:off x="182886" y="190969"/>
                <a:ext cx="12118113" cy="6607864"/>
                <a:chOff x="182886" y="190969"/>
                <a:chExt cx="12118113" cy="6607864"/>
              </a:xfrm>
            </p:grpSpPr>
            <p:sp>
              <p:nvSpPr>
                <p:cNvPr id="34" name="Rectangle 3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31" name="Rectangle 3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11" name="Rectangle 10"/>
          <p:cNvSpPr/>
          <p:nvPr/>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
          <p:cNvSpPr>
            <a:spLocks noEditPoints="1"/>
          </p:cNvSpPr>
          <p:nvPr/>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9" name="Title 1"/>
          <p:cNvSpPr>
            <a:spLocks noGrp="1"/>
          </p:cNvSpPr>
          <p:nvPr>
            <p:ph type="title" hasCustomPrompt="1"/>
          </p:nvPr>
        </p:nvSpPr>
        <p:spPr>
          <a:xfrm>
            <a:off x="269303" y="2084186"/>
            <a:ext cx="8874606" cy="1793104"/>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1104" y="3877271"/>
            <a:ext cx="8258515" cy="1794661"/>
          </a:xfrm>
          <a:noFill/>
        </p:spPr>
        <p:txBody>
          <a:bodyPr lIns="182880" tIns="146304" rIns="182880" bIns="146304">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2" name="Right Triangle 11"/>
          <p:cNvSpPr/>
          <p:nvPr/>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937727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6" name="Rectangle 25"/>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4"/>
          </a:xfrm>
        </p:spPr>
        <p:txBody>
          <a:bodyPr anchor="t" anchorCtr="0"/>
          <a:lstStyle/>
          <a:p>
            <a:r>
              <a:rPr lang="en-US" smtClean="0"/>
              <a:t>Click to edit Master title style</a:t>
            </a:r>
            <a:endParaRPr lang="en-US" dirty="0"/>
          </a:p>
        </p:txBody>
      </p:sp>
      <p:sp>
        <p:nvSpPr>
          <p:cNvPr id="28" name="Right Triangle 27"/>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7604699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Line Title Only">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635817" cy="733564"/>
          </a:xfrm>
        </p:spPr>
        <p:txBody>
          <a:bodyPr anchor="t" anchorCtr="0"/>
          <a:lstStyle>
            <a:lvl1pPr>
              <a:defRPr>
                <a:solidFill>
                  <a:srgbClr val="00BCF2">
                    <a:alpha val="99000"/>
                  </a:srgbClr>
                </a:solidFill>
              </a:defRPr>
            </a:lvl1pPr>
          </a:lstStyle>
          <a:p>
            <a:r>
              <a:rPr lang="en-US" smtClean="0"/>
              <a:t>Click to edit Master title style</a:t>
            </a:r>
            <a:endParaRPr lang="en-US" dirty="0"/>
          </a:p>
        </p:txBody>
      </p:sp>
      <p:sp>
        <p:nvSpPr>
          <p:cNvPr id="29"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00355141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5827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11328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08249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86552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76112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5214822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9173918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45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
          <p:cNvSpPr>
            <a:spLocks noEditPoints="1"/>
          </p:cNvSpPr>
          <p:nvPr userDrawn="1"/>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14" name="Right Triangle 13"/>
          <p:cNvSpPr/>
          <p:nvPr userDrawn="1"/>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69302" y="2084187"/>
            <a:ext cx="8817324"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82880" tIns="146304" rIns="182880" bIns="146304">
            <a:noAutofit/>
          </a:bodyPr>
          <a:lstStyle>
            <a:lvl1pPr marL="0" indent="0">
              <a:spcBef>
                <a:spcPts val="0"/>
              </a:spcBef>
              <a:buNone/>
              <a:defRPr sz="3137"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53237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grpSp>
        <p:nvGrpSpPr>
          <p:cNvPr id="6" name="Group 5"/>
          <p:cNvGrpSpPr/>
          <p:nvPr/>
        </p:nvGrpSpPr>
        <p:grpSpPr>
          <a:xfrm>
            <a:off x="0" y="0"/>
            <a:ext cx="12192000" cy="6858000"/>
            <a:chOff x="0" y="0"/>
            <a:chExt cx="12436475" cy="6994525"/>
          </a:xfrm>
          <a:solidFill>
            <a:schemeClr val="tx1"/>
          </a:solidFill>
        </p:grpSpPr>
        <p:grpSp>
          <p:nvGrpSpPr>
            <p:cNvPr id="7" name="Group 6"/>
            <p:cNvGrpSpPr/>
            <p:nvPr userDrawn="1"/>
          </p:nvGrpSpPr>
          <p:grpSpPr>
            <a:xfrm>
              <a:off x="0" y="0"/>
              <a:ext cx="12436475" cy="6994525"/>
              <a:chOff x="0" y="0"/>
              <a:chExt cx="12436475" cy="6994525"/>
            </a:xfrm>
            <a:grpFill/>
          </p:grpSpPr>
          <p:sp>
            <p:nvSpPr>
              <p:cNvPr id="9" name="Frame 8"/>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a:grpFill/>
            </p:grpSpPr>
            <p:sp>
              <p:nvSpPr>
                <p:cNvPr id="11" name="Rectangle 10"/>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ight Triangle 12"/>
          <p:cNvSpPr/>
          <p:nvPr/>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9"/>
          <p:cNvSpPr>
            <a:spLocks noEditPoints="1"/>
          </p:cNvSpPr>
          <p:nvPr/>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8576"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1188513" y="5670381"/>
            <a:ext cx="9860674" cy="771511"/>
          </a:xfrm>
          <a:noFill/>
        </p:spPr>
        <p:txBody>
          <a:bodyPr lIns="182880" tIns="146304" rIns="182880" bIns="146304" anchor="t" anchorCtr="0">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171136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10" name="Group 9"/>
          <p:cNvGrpSpPr/>
          <p:nvPr userDrawn="1"/>
        </p:nvGrpSpPr>
        <p:grpSpPr>
          <a:xfrm>
            <a:off x="0" y="0"/>
            <a:ext cx="12192000" cy="6858000"/>
            <a:chOff x="0" y="0"/>
            <a:chExt cx="12436475" cy="6994525"/>
          </a:xfrm>
        </p:grpSpPr>
        <p:grpSp>
          <p:nvGrpSpPr>
            <p:cNvPr id="11" name="Group 10"/>
            <p:cNvGrpSpPr/>
            <p:nvPr userDrawn="1"/>
          </p:nvGrpSpPr>
          <p:grpSpPr>
            <a:xfrm>
              <a:off x="0" y="0"/>
              <a:ext cx="12436475" cy="6994525"/>
              <a:chOff x="0" y="0"/>
              <a:chExt cx="12436475" cy="6994525"/>
            </a:xfrm>
          </p:grpSpPr>
          <p:sp>
            <p:nvSpPr>
              <p:cNvPr id="13" name="Frame 1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userDrawn="1"/>
            </p:nvGrpSpPr>
            <p:grpSpPr>
              <a:xfrm>
                <a:off x="182886" y="190969"/>
                <a:ext cx="12118113" cy="6607864"/>
                <a:chOff x="182886" y="190969"/>
                <a:chExt cx="12118113" cy="6607864"/>
              </a:xfrm>
            </p:grpSpPr>
            <p:sp>
              <p:nvSpPr>
                <p:cNvPr id="15" name="Rectangle 14"/>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 name="Rectangle 1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 name="Right Triangle 6"/>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590"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1181590" y="5670381"/>
            <a:ext cx="9860674" cy="79566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221052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1"/>
            <a:ext cx="11653522"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954997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9" name="Group 8"/>
          <p:cNvGrpSpPr/>
          <p:nvPr userDrawn="1"/>
        </p:nvGrpSpPr>
        <p:grpSpPr>
          <a:xfrm>
            <a:off x="0" y="0"/>
            <a:ext cx="12192000" cy="6858000"/>
            <a:chOff x="0" y="0"/>
            <a:chExt cx="12436475" cy="6994525"/>
          </a:xfrm>
        </p:grpSpPr>
        <p:grpSp>
          <p:nvGrpSpPr>
            <p:cNvPr id="10" name="Group 9"/>
            <p:cNvGrpSpPr/>
            <p:nvPr userDrawn="1"/>
          </p:nvGrpSpPr>
          <p:grpSpPr>
            <a:xfrm>
              <a:off x="0" y="0"/>
              <a:ext cx="12436475" cy="6994525"/>
              <a:chOff x="0" y="0"/>
              <a:chExt cx="12436475" cy="6994525"/>
            </a:xfrm>
          </p:grpSpPr>
          <p:sp>
            <p:nvSpPr>
              <p:cNvPr id="12" name="Frame 1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userDrawn="1"/>
            </p:nvGrpSpPr>
            <p:grpSpPr>
              <a:xfrm>
                <a:off x="182886" y="190969"/>
                <a:ext cx="12118113" cy="6607864"/>
                <a:chOff x="182886" y="190969"/>
                <a:chExt cx="12118113" cy="6607864"/>
              </a:xfrm>
            </p:grpSpPr>
            <p:sp>
              <p:nvSpPr>
                <p:cNvPr id="14" name="Rectangle 1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 name="Rectangle 1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Right Triangle 4"/>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652"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488365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127509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lIns="146304"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2081459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813623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70206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tx1"/>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0" y="0"/>
            <a:ext cx="12192000" cy="6858000"/>
            <a:chOff x="0" y="0"/>
            <a:chExt cx="12436475" cy="6994525"/>
          </a:xfrm>
          <a:solidFill>
            <a:schemeClr val="accent1"/>
          </a:solidFill>
        </p:grpSpPr>
        <p:grpSp>
          <p:nvGrpSpPr>
            <p:cNvPr id="12" name="Group 11"/>
            <p:cNvGrpSpPr/>
            <p:nvPr userDrawn="1"/>
          </p:nvGrpSpPr>
          <p:grpSpPr>
            <a:xfrm>
              <a:off x="0" y="0"/>
              <a:ext cx="12436475" cy="6994525"/>
              <a:chOff x="0" y="0"/>
              <a:chExt cx="12436475" cy="6994525"/>
            </a:xfrm>
            <a:grpFill/>
          </p:grpSpPr>
          <p:sp>
            <p:nvSpPr>
              <p:cNvPr id="14" name="Frame 13"/>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userDrawn="1"/>
            </p:nvGrpSpPr>
            <p:grpSpPr>
              <a:xfrm>
                <a:off x="182886" y="190969"/>
                <a:ext cx="12118113" cy="6607864"/>
                <a:chOff x="182886" y="190969"/>
                <a:chExt cx="12118113" cy="6607864"/>
              </a:xfrm>
              <a:grpFill/>
            </p:grpSpPr>
            <p:sp>
              <p:nvSpPr>
                <p:cNvPr id="16" name="Rectangle 15"/>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3" name="Rectangle 12"/>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8" name="Right Triangle 7"/>
          <p:cNvSpPr/>
          <p:nvPr userDrawn="1"/>
        </p:nvSpPr>
        <p:spPr bwMode="auto">
          <a:xfrm rot="10800000" flipH="1">
            <a:off x="11933830" y="5670380"/>
            <a:ext cx="258170" cy="232518"/>
          </a:xfrm>
          <a:prstGeom prst="rtTriangl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userDrawn="1"/>
        </p:nvSpPr>
        <p:spPr bwMode="gray">
          <a:xfrm>
            <a:off x="1181652" y="3863284"/>
            <a:ext cx="11010348" cy="1807096"/>
          </a:xfrm>
          <a:prstGeom prst="rect">
            <a:avLst/>
          </a:prstGeom>
          <a:solidFill>
            <a:srgbClr val="00BCF2">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505050"/>
              </a:solidFill>
              <a:effectLst/>
              <a:uLnTx/>
              <a:uFillTx/>
            </a:endParaRPr>
          </a:p>
        </p:txBody>
      </p:sp>
      <p:sp>
        <p:nvSpPr>
          <p:cNvPr id="2" name="Title 1"/>
          <p:cNvSpPr>
            <a:spLocks noGrp="1"/>
          </p:cNvSpPr>
          <p:nvPr>
            <p:ph type="title" hasCustomPrompt="1"/>
          </p:nvPr>
        </p:nvSpPr>
        <p:spPr>
          <a:xfrm>
            <a:off x="1181653" y="3874163"/>
            <a:ext cx="999649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939334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with 2 lines of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54175"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7"/>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01441895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Line Title &amp; 2-color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8" y="461837"/>
            <a:ext cx="10654175" cy="728930"/>
          </a:xfrm>
        </p:spPr>
        <p:txBody>
          <a:bodyPr anchor="t" anchorCtr="0"/>
          <a:lstStyle>
            <a:lvl1pPr>
              <a:defRPr>
                <a:solidFill>
                  <a:schemeClr val="accent2">
                    <a:alpha val="99000"/>
                  </a:schemeClr>
                </a:solidFill>
              </a:defRPr>
            </a:lvl1pPr>
          </a:lstStyle>
          <a:p>
            <a:r>
              <a:rPr lang="en-US" dirty="0" smtClean="0"/>
              <a:t>Click to edit </a:t>
            </a:r>
            <a:br>
              <a:rPr lang="en-US" dirty="0" smtClean="0"/>
            </a:br>
            <a:r>
              <a:rPr lang="en-US" dirty="0" smtClean="0"/>
              <a:t>Master title style</a:t>
            </a:r>
            <a:endParaRPr lang="en-US" dirty="0"/>
          </a:p>
        </p:txBody>
      </p:sp>
      <p:sp>
        <p:nvSpPr>
          <p:cNvPr id="6" name="Text Placeholder 5"/>
          <p:cNvSpPr>
            <a:spLocks noGrp="1"/>
          </p:cNvSpPr>
          <p:nvPr>
            <p:ph type="body" sz="quarter" idx="10"/>
          </p:nvPr>
        </p:nvSpPr>
        <p:spPr>
          <a:xfrm>
            <a:off x="269240" y="1893629"/>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73117922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1"/>
            <a:ext cx="11653523"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50811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2041"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7"/>
            <a:ext cx="11494953"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16375562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654175" cy="728930"/>
          </a:xfrm>
        </p:spPr>
        <p:txBody>
          <a:bodyPr anchor="t" anchorCtr="0"/>
          <a:lstStyle>
            <a:lvl1pPr>
              <a:defRPr>
                <a:gradFill>
                  <a:gsLst>
                    <a:gs pos="1250">
                      <a:schemeClr val="bg1"/>
                    </a:gs>
                    <a:gs pos="100000">
                      <a:schemeClr val="bg1"/>
                    </a:gs>
                  </a:gsLst>
                  <a:lin ang="5400000" scaled="0"/>
                </a:gradFill>
              </a:defRPr>
            </a:lvl1pPr>
          </a:lstStyle>
          <a:p>
            <a:r>
              <a:rPr lang="en-US" smtClean="0"/>
              <a:t>Click to edit Master title style</a:t>
            </a:r>
            <a:endParaRPr lang="en-US" dirty="0"/>
          </a:p>
        </p:txBody>
      </p:sp>
      <p:sp>
        <p:nvSpPr>
          <p:cNvPr id="7" name="Content Placeholder 6"/>
          <p:cNvSpPr>
            <a:spLocks noGrp="1"/>
          </p:cNvSpPr>
          <p:nvPr>
            <p:ph sz="quarter" idx="10"/>
          </p:nvPr>
        </p:nvSpPr>
        <p:spPr>
          <a:xfrm>
            <a:off x="269239" y="1190734"/>
            <a:ext cx="11539221" cy="17475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1165498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grpSp>
        <p:nvGrpSpPr>
          <p:cNvPr id="5" name="Group 4"/>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861609"/>
            <a:ext cx="11539221" cy="1744226"/>
          </a:xfrm>
        </p:spPr>
        <p:txBody>
          <a:bodyPr wrap="square">
            <a:spAutoFit/>
          </a:bodyPr>
          <a:lstStyle>
            <a:lvl1pPr>
              <a:buClr>
                <a:schemeClr val="tx2"/>
              </a:buCl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88044739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11806"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2095736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43354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47101125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5276960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6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6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4957907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ight Triangle 10"/>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008960162"/>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Line 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756067" cy="728930"/>
          </a:xfrm>
        </p:spPr>
        <p:txBody>
          <a:bodyPr anchor="t" anchorCtr="0"/>
          <a:lstStyle>
            <a:lvl1pPr>
              <a:defRPr>
                <a:solidFill>
                  <a:schemeClr val="accent2">
                    <a:alpha val="99000"/>
                  </a:schemeClr>
                </a:solidFill>
              </a:defRPr>
            </a:lvl1pPr>
          </a:lstStyle>
          <a:p>
            <a:r>
              <a:rPr lang="en-US" smtClean="0"/>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79271911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28385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grpSp>
        <p:nvGrpSpPr>
          <p:cNvPr id="5" name="Group 4"/>
          <p:cNvGrpSpPr/>
          <p:nvPr/>
        </p:nvGrpSpPr>
        <p:grpSpPr>
          <a:xfrm>
            <a:off x="0" y="0"/>
            <a:ext cx="12192000" cy="6858000"/>
            <a:chOff x="0" y="0"/>
            <a:chExt cx="12436475" cy="6994525"/>
          </a:xfrm>
          <a:solidFill>
            <a:schemeClr val="tx1"/>
          </a:solidFill>
        </p:grpSpPr>
        <p:grpSp>
          <p:nvGrpSpPr>
            <p:cNvPr id="6" name="Group 5"/>
            <p:cNvGrpSpPr/>
            <p:nvPr userDrawn="1"/>
          </p:nvGrpSpPr>
          <p:grpSpPr>
            <a:xfrm>
              <a:off x="0" y="0"/>
              <a:ext cx="12436475" cy="6994525"/>
              <a:chOff x="0" y="0"/>
              <a:chExt cx="12436475" cy="6994525"/>
            </a:xfrm>
            <a:grpFill/>
          </p:grpSpPr>
          <p:sp>
            <p:nvSpPr>
              <p:cNvPr id="8" name="Frame 7"/>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a:grpFill/>
            </p:grpSpPr>
            <p:sp>
              <p:nvSpPr>
                <p:cNvPr id="10" name="Rectangle 9"/>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ight Triangle 11"/>
          <p:cNvSpPr/>
          <p:nvPr/>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652" y="3863283"/>
            <a:ext cx="9859116" cy="1807095"/>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235535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3941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0777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8337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76112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222900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271911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EditPoints="1"/>
          </p:cNvSpPr>
          <p:nvPr userDrawn="1"/>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a:defRPr/>
            </a:pPr>
            <a:endParaRPr lang="en-US" sz="1765" kern="0" smtClean="0">
              <a:solidFill>
                <a:srgbClr val="FFFFFF"/>
              </a:solidFill>
            </a:endParaRPr>
          </a:p>
        </p:txBody>
      </p:sp>
      <p:sp>
        <p:nvSpPr>
          <p:cNvPr id="14" name="Right Triangle 13"/>
          <p:cNvSpPr/>
          <p:nvPr userDrawn="1"/>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817324"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82880" tIns="146304" rIns="182880" bIns="146304">
            <a:noAutofit/>
          </a:bodyPr>
          <a:lstStyle>
            <a:lvl1pPr marL="0" indent="0">
              <a:spcBef>
                <a:spcPts val="0"/>
              </a:spcBef>
              <a:buNone/>
              <a:defRPr sz="3137" spc="0" baseline="0">
                <a:gradFill>
                  <a:gsLst>
                    <a:gs pos="2917">
                      <a:srgbClr val="FFFFFF"/>
                    </a:gs>
                    <a:gs pos="30000">
                      <a:srgbClr val="FFFFFF"/>
                    </a:gs>
                  </a:gsLst>
                  <a:lin ang="5400000" scaled="0"/>
                </a:gradFill>
                <a:latin typeface="+mj-lt"/>
              </a:defRPr>
            </a:lvl1pPr>
          </a:lstStyle>
          <a:p>
            <a:pPr lvl="0"/>
            <a:r>
              <a:rPr lang="en-US" dirty="0" smtClean="0"/>
              <a:t>Speaker Name</a:t>
            </a:r>
          </a:p>
        </p:txBody>
      </p:sp>
      <p:sp>
        <p:nvSpPr>
          <p:cNvPr id="7" name="Text Placeholder 6"/>
          <p:cNvSpPr>
            <a:spLocks noGrp="1"/>
          </p:cNvSpPr>
          <p:nvPr>
            <p:ph type="body" sz="quarter" idx="14" hasCustomPrompt="1"/>
          </p:nvPr>
        </p:nvSpPr>
        <p:spPr>
          <a:xfrm>
            <a:off x="269301" y="5848042"/>
            <a:ext cx="2270403" cy="539891"/>
          </a:xfrm>
        </p:spPr>
        <p:txBody>
          <a:bodyPr lIns="182880" tIns="146304" rIns="182880" bIns="146304" anchor="b"/>
          <a:lstStyle>
            <a:lvl1pPr marL="0" indent="0">
              <a:buFontTx/>
              <a:buNone/>
              <a:defRPr sz="1765">
                <a:latin typeface="+mn-lt"/>
              </a:defRPr>
            </a:lvl1pPr>
            <a:lvl2pPr marL="336145" indent="0">
              <a:buFontTx/>
              <a:buNone/>
              <a:defRPr sz="1765">
                <a:latin typeface="+mn-lt"/>
              </a:defRPr>
            </a:lvl2pPr>
            <a:lvl3pPr marL="560241" indent="0">
              <a:buFontTx/>
              <a:buNone/>
              <a:defRPr sz="1765">
                <a:latin typeface="+mn-lt"/>
              </a:defRPr>
            </a:lvl3pPr>
            <a:lvl4pPr marL="784338" indent="0">
              <a:buFontTx/>
              <a:buNone/>
              <a:defRPr sz="1765">
                <a:latin typeface="+mn-lt"/>
              </a:defRPr>
            </a:lvl4pPr>
            <a:lvl5pPr marL="1008435" indent="0">
              <a:buFontTx/>
              <a:buNone/>
              <a:defRPr sz="1765">
                <a:latin typeface="+mn-lt"/>
              </a:defRPr>
            </a:lvl5pPr>
          </a:lstStyle>
          <a:p>
            <a:pPr lvl="0"/>
            <a:r>
              <a:rPr lang="en-US" dirty="0" smtClean="0"/>
              <a:t>Session Code</a:t>
            </a:r>
          </a:p>
        </p:txBody>
      </p:sp>
    </p:spTree>
    <p:extLst>
      <p:ext uri="{BB962C8B-B14F-4D97-AF65-F5344CB8AC3E}">
        <p14:creationId xmlns:p14="http://schemas.microsoft.com/office/powerpoint/2010/main" val="1698397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10" name="Group 9"/>
          <p:cNvGrpSpPr/>
          <p:nvPr userDrawn="1"/>
        </p:nvGrpSpPr>
        <p:grpSpPr>
          <a:xfrm>
            <a:off x="0" y="0"/>
            <a:ext cx="12192000" cy="6858000"/>
            <a:chOff x="0" y="0"/>
            <a:chExt cx="12436475" cy="6994525"/>
          </a:xfrm>
        </p:grpSpPr>
        <p:grpSp>
          <p:nvGrpSpPr>
            <p:cNvPr id="11" name="Group 10"/>
            <p:cNvGrpSpPr/>
            <p:nvPr userDrawn="1"/>
          </p:nvGrpSpPr>
          <p:grpSpPr>
            <a:xfrm>
              <a:off x="0" y="0"/>
              <a:ext cx="12436475" cy="6994525"/>
              <a:chOff x="0" y="0"/>
              <a:chExt cx="12436475" cy="6994525"/>
            </a:xfrm>
          </p:grpSpPr>
          <p:sp>
            <p:nvSpPr>
              <p:cNvPr id="13" name="Frame 1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userDrawn="1"/>
            </p:nvGrpSpPr>
            <p:grpSpPr>
              <a:xfrm>
                <a:off x="182886" y="190969"/>
                <a:ext cx="12118113" cy="6607864"/>
                <a:chOff x="182886" y="190969"/>
                <a:chExt cx="12118113" cy="6607864"/>
              </a:xfrm>
            </p:grpSpPr>
            <p:sp>
              <p:nvSpPr>
                <p:cNvPr id="15" name="Rectangle 14"/>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 name="Rectangle 1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 name="Right Triangle 6"/>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 name="Title 1"/>
          <p:cNvSpPr>
            <a:spLocks noGrp="1"/>
          </p:cNvSpPr>
          <p:nvPr>
            <p:ph type="title" hasCustomPrompt="1"/>
          </p:nvPr>
        </p:nvSpPr>
        <p:spPr>
          <a:xfrm>
            <a:off x="1181590"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1181590" y="5670381"/>
            <a:ext cx="9860674" cy="79566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37886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1"/>
            <a:ext cx="11653522"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09297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9" name="Group 8"/>
          <p:cNvGrpSpPr/>
          <p:nvPr userDrawn="1"/>
        </p:nvGrpSpPr>
        <p:grpSpPr>
          <a:xfrm>
            <a:off x="0" y="0"/>
            <a:ext cx="12192000" cy="6858000"/>
            <a:chOff x="0" y="0"/>
            <a:chExt cx="12436475" cy="6994525"/>
          </a:xfrm>
        </p:grpSpPr>
        <p:grpSp>
          <p:nvGrpSpPr>
            <p:cNvPr id="10" name="Group 9"/>
            <p:cNvGrpSpPr/>
            <p:nvPr userDrawn="1"/>
          </p:nvGrpSpPr>
          <p:grpSpPr>
            <a:xfrm>
              <a:off x="0" y="0"/>
              <a:ext cx="12436475" cy="6994525"/>
              <a:chOff x="0" y="0"/>
              <a:chExt cx="12436475" cy="6994525"/>
            </a:xfrm>
          </p:grpSpPr>
          <p:sp>
            <p:nvSpPr>
              <p:cNvPr id="12" name="Frame 1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userDrawn="1"/>
            </p:nvGrpSpPr>
            <p:grpSpPr>
              <a:xfrm>
                <a:off x="182886" y="190969"/>
                <a:ext cx="12118113" cy="6607864"/>
                <a:chOff x="182886" y="190969"/>
                <a:chExt cx="12118113" cy="6607864"/>
              </a:xfrm>
            </p:grpSpPr>
            <p:sp>
              <p:nvSpPr>
                <p:cNvPr id="14" name="Rectangle 1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 name="Rectangle 1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Right Triangle 4"/>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 name="Title 1"/>
          <p:cNvSpPr>
            <a:spLocks noGrp="1"/>
          </p:cNvSpPr>
          <p:nvPr>
            <p:ph type="title" hasCustomPrompt="1"/>
          </p:nvPr>
        </p:nvSpPr>
        <p:spPr>
          <a:xfrm>
            <a:off x="1181652"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138516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8276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192649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lIns="146304"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348589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12894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874025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tx1"/>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0" y="0"/>
            <a:ext cx="12192000" cy="6858000"/>
            <a:chOff x="0" y="0"/>
            <a:chExt cx="12436475" cy="6994525"/>
          </a:xfrm>
          <a:solidFill>
            <a:schemeClr val="accent1"/>
          </a:solidFill>
        </p:grpSpPr>
        <p:grpSp>
          <p:nvGrpSpPr>
            <p:cNvPr id="12" name="Group 11"/>
            <p:cNvGrpSpPr/>
            <p:nvPr userDrawn="1"/>
          </p:nvGrpSpPr>
          <p:grpSpPr>
            <a:xfrm>
              <a:off x="0" y="0"/>
              <a:ext cx="12436475" cy="6994525"/>
              <a:chOff x="0" y="0"/>
              <a:chExt cx="12436475" cy="6994525"/>
            </a:xfrm>
            <a:grpFill/>
          </p:grpSpPr>
          <p:sp>
            <p:nvSpPr>
              <p:cNvPr id="14" name="Frame 13"/>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userDrawn="1"/>
            </p:nvGrpSpPr>
            <p:grpSpPr>
              <a:xfrm>
                <a:off x="182886" y="190969"/>
                <a:ext cx="12118113" cy="6607864"/>
                <a:chOff x="182886" y="190969"/>
                <a:chExt cx="12118113" cy="6607864"/>
              </a:xfrm>
              <a:grpFill/>
            </p:grpSpPr>
            <p:sp>
              <p:nvSpPr>
                <p:cNvPr id="16" name="Rectangle 15"/>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3" name="Rectangle 12"/>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8" name="Right Triangle 7"/>
          <p:cNvSpPr/>
          <p:nvPr userDrawn="1"/>
        </p:nvSpPr>
        <p:spPr bwMode="auto">
          <a:xfrm rot="10800000" flipH="1">
            <a:off x="11933830" y="5670380"/>
            <a:ext cx="258170" cy="232518"/>
          </a:xfrm>
          <a:prstGeom prst="rtTriangl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gray">
          <a:xfrm>
            <a:off x="1181652" y="3863284"/>
            <a:ext cx="11010348" cy="1807096"/>
          </a:xfrm>
          <a:prstGeom prst="rect">
            <a:avLst/>
          </a:prstGeom>
          <a:solidFill>
            <a:srgbClr val="00BCF2">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a:defRPr/>
            </a:pPr>
            <a:endParaRPr lang="en-US" sz="1765" kern="0" smtClean="0">
              <a:solidFill>
                <a:srgbClr val="505050"/>
              </a:solidFill>
            </a:endParaRPr>
          </a:p>
        </p:txBody>
      </p:sp>
      <p:sp>
        <p:nvSpPr>
          <p:cNvPr id="2" name="Title 1"/>
          <p:cNvSpPr>
            <a:spLocks noGrp="1"/>
          </p:cNvSpPr>
          <p:nvPr>
            <p:ph type="title" hasCustomPrompt="1"/>
          </p:nvPr>
        </p:nvSpPr>
        <p:spPr>
          <a:xfrm>
            <a:off x="1181653" y="3874163"/>
            <a:ext cx="999649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026057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with 2 lines of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54175"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7"/>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66627430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Line Title &amp; 2-color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8" y="461837"/>
            <a:ext cx="10654175" cy="728930"/>
          </a:xfrm>
        </p:spPr>
        <p:txBody>
          <a:bodyPr anchor="t" anchorCtr="0"/>
          <a:lstStyle>
            <a:lvl1pPr>
              <a:defRPr>
                <a:solidFill>
                  <a:schemeClr val="accent2">
                    <a:alpha val="99000"/>
                  </a:schemeClr>
                </a:solidFill>
              </a:defRPr>
            </a:lvl1pPr>
          </a:lstStyle>
          <a:p>
            <a:r>
              <a:rPr lang="en-US" dirty="0" smtClean="0"/>
              <a:t>Click to edit </a:t>
            </a:r>
            <a:br>
              <a:rPr lang="en-US" dirty="0" smtClean="0"/>
            </a:br>
            <a:r>
              <a:rPr lang="en-US" dirty="0" smtClean="0"/>
              <a:t>Master title style</a:t>
            </a:r>
            <a:endParaRPr lang="en-US" dirty="0"/>
          </a:p>
        </p:txBody>
      </p:sp>
      <p:sp>
        <p:nvSpPr>
          <p:cNvPr id="6" name="Text Placeholder 5"/>
          <p:cNvSpPr>
            <a:spLocks noGrp="1"/>
          </p:cNvSpPr>
          <p:nvPr>
            <p:ph type="body" sz="quarter" idx="10"/>
          </p:nvPr>
        </p:nvSpPr>
        <p:spPr>
          <a:xfrm>
            <a:off x="269240" y="1893629"/>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19382547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2041"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7"/>
            <a:ext cx="11494953"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6567225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654175" cy="728930"/>
          </a:xfrm>
        </p:spPr>
        <p:txBody>
          <a:bodyPr anchor="t" anchorCtr="0"/>
          <a:lstStyle>
            <a:lvl1pPr>
              <a:defRPr>
                <a:gradFill>
                  <a:gsLst>
                    <a:gs pos="1250">
                      <a:schemeClr val="bg1"/>
                    </a:gs>
                    <a:gs pos="100000">
                      <a:schemeClr val="bg1"/>
                    </a:gs>
                  </a:gsLst>
                  <a:lin ang="5400000" scaled="0"/>
                </a:gradFill>
              </a:defRPr>
            </a:lvl1pPr>
          </a:lstStyle>
          <a:p>
            <a:r>
              <a:rPr lang="en-US" smtClean="0"/>
              <a:t>Click to edit Master title style</a:t>
            </a:r>
            <a:endParaRPr lang="en-US" dirty="0"/>
          </a:p>
        </p:txBody>
      </p:sp>
      <p:sp>
        <p:nvSpPr>
          <p:cNvPr id="7" name="Content Placeholder 6"/>
          <p:cNvSpPr>
            <a:spLocks noGrp="1"/>
          </p:cNvSpPr>
          <p:nvPr>
            <p:ph sz="quarter" idx="10"/>
          </p:nvPr>
        </p:nvSpPr>
        <p:spPr>
          <a:xfrm>
            <a:off x="269239" y="1190733"/>
            <a:ext cx="11539221" cy="1877004"/>
          </a:xfrm>
        </p:spPr>
        <p:txBody>
          <a:bodyPr/>
          <a:lstStyle>
            <a:lvl2pPr>
              <a:defRPr sz="1961"/>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246264152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grpSp>
        <p:nvGrpSpPr>
          <p:cNvPr id="5" name="Group 4"/>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189176"/>
            <a:ext cx="11539221" cy="1877004"/>
          </a:xfrm>
        </p:spPr>
        <p:txBody>
          <a:bodyPr wrap="square">
            <a:spAutoFit/>
          </a:bodyPr>
          <a:lstStyle>
            <a:lvl1pPr>
              <a:buClr>
                <a:schemeClr val="tx2"/>
              </a:buClr>
              <a:defRPr>
                <a:gradFill>
                  <a:gsLst>
                    <a:gs pos="1250">
                      <a:schemeClr val="tx2"/>
                    </a:gs>
                    <a:gs pos="99000">
                      <a:schemeClr val="tx2"/>
                    </a:gs>
                  </a:gsLst>
                  <a:lin ang="5400000" scaled="0"/>
                </a:gradFill>
              </a:defRPr>
            </a:lvl1pPr>
            <a:lvl2pPr>
              <a:defRPr sz="1961"/>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61194432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11806"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15526166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436475" cy="6994525"/>
          </a:xfrm>
          <a:solidFill>
            <a:schemeClr val="tx1"/>
          </a:solidFill>
        </p:grpSpPr>
        <p:grpSp>
          <p:nvGrpSpPr>
            <p:cNvPr id="4" name="Group 3"/>
            <p:cNvGrpSpPr/>
            <p:nvPr userDrawn="1"/>
          </p:nvGrpSpPr>
          <p:grpSpPr>
            <a:xfrm>
              <a:off x="0" y="0"/>
              <a:ext cx="12436475" cy="6994525"/>
              <a:chOff x="0" y="0"/>
              <a:chExt cx="12436475" cy="6994525"/>
            </a:xfrm>
            <a:grpFill/>
          </p:grpSpPr>
          <p:sp>
            <p:nvSpPr>
              <p:cNvPr id="6" name="Frame 5"/>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a:grpFill/>
            </p:grpSpPr>
            <p:sp>
              <p:nvSpPr>
                <p:cNvPr id="8" name="Rectangle 7"/>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0" name="Right Triangle 9"/>
          <p:cNvSpPr/>
          <p:nvPr/>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9"/>
          <p:cNvSpPr>
            <a:spLocks noEditPoints="1"/>
          </p:cNvSpPr>
          <p:nvPr/>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652" y="3874163"/>
            <a:ext cx="10100494"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6176814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43354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722895609"/>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138809074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224516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1961"/>
            </a:lvl2pPr>
            <a:lvl3pPr marL="685803" indent="-165101">
              <a:tabLst/>
              <a:defRPr sz="1961"/>
            </a:lvl3pPr>
            <a:lvl4pPr marL="863603" indent="-177801">
              <a:defRPr sz="1372"/>
            </a:lvl4pPr>
            <a:lvl5pPr marL="1028704" indent="-165101">
              <a:tabLst/>
              <a:defRPr sz="1372"/>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224516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1961"/>
            </a:lvl2pPr>
            <a:lvl3pPr marL="685803" indent="-165101">
              <a:tabLst/>
              <a:defRPr sz="1961"/>
            </a:lvl3pPr>
            <a:lvl4pPr marL="863603" indent="-177801">
              <a:defRPr sz="1372"/>
            </a:lvl4pPr>
            <a:lvl5pPr marL="1028704" indent="-165101">
              <a:tabLst/>
              <a:defRPr sz="1372"/>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2788921588"/>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ight Triangle 10"/>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222971242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Line 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756067" cy="728930"/>
          </a:xfrm>
        </p:spPr>
        <p:txBody>
          <a:bodyPr anchor="t" anchorCtr="0"/>
          <a:lstStyle>
            <a:lvl1pPr>
              <a:defRPr>
                <a:solidFill>
                  <a:schemeClr val="accent2">
                    <a:alpha val="99000"/>
                  </a:schemeClr>
                </a:solidFill>
              </a:defRPr>
            </a:lvl1pPr>
          </a:lstStyle>
          <a:p>
            <a:r>
              <a:rPr lang="en-US" smtClean="0"/>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74134506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6068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8768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7729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9472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893980"/>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000177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1547992"/>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150898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2"/>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0" y="0"/>
            <a:ext cx="12192000" cy="6858000"/>
            <a:chOff x="0" y="0"/>
            <a:chExt cx="12436475" cy="6994525"/>
          </a:xfrm>
        </p:grpSpPr>
        <p:grpSp>
          <p:nvGrpSpPr>
            <p:cNvPr id="19" name="Group 18"/>
            <p:cNvGrpSpPr/>
            <p:nvPr userDrawn="1"/>
          </p:nvGrpSpPr>
          <p:grpSpPr>
            <a:xfrm>
              <a:off x="0" y="0"/>
              <a:ext cx="12436475" cy="6994525"/>
              <a:chOff x="0" y="0"/>
              <a:chExt cx="12436475" cy="6994525"/>
            </a:xfrm>
          </p:grpSpPr>
          <p:sp>
            <p:nvSpPr>
              <p:cNvPr id="3" name="Frame 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userDrawn="1"/>
            </p:nvGrpSpPr>
            <p:grpSpPr>
              <a:xfrm>
                <a:off x="182886" y="190969"/>
                <a:ext cx="12118113" cy="6607864"/>
                <a:chOff x="182886" y="190969"/>
                <a:chExt cx="12118113" cy="6607864"/>
              </a:xfrm>
            </p:grpSpPr>
            <p:sp>
              <p:nvSpPr>
                <p:cNvPr id="2" name="Rectangle 1"/>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2" name="Rectangle 2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9" name="Right Triangle 8"/>
          <p:cNvSpPr/>
          <p:nvPr userDrawn="1"/>
        </p:nvSpPr>
        <p:spPr bwMode="auto">
          <a:xfrm rot="10800000" flipH="1">
            <a:off x="11915099" y="5670377"/>
            <a:ext cx="280516" cy="232518"/>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black">
          <a:xfrm>
            <a:off x="4750021" y="2980654"/>
            <a:ext cx="7441979" cy="268965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43410" y="3495577"/>
            <a:ext cx="5605538" cy="169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userDrawn="1"/>
        </p:nvSpPr>
        <p:spPr bwMode="auto">
          <a:xfrm>
            <a:off x="11553920" y="5028595"/>
            <a:ext cx="641695" cy="64178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userDrawn="1"/>
        </p:nvSpPr>
        <p:spPr bwMode="black">
          <a:xfrm>
            <a:off x="11698291"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1651733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grpSp>
        <p:nvGrpSpPr>
          <p:cNvPr id="29" name="Group 28"/>
          <p:cNvGrpSpPr/>
          <p:nvPr userDrawn="1"/>
        </p:nvGrpSpPr>
        <p:grpSpPr>
          <a:xfrm>
            <a:off x="0" y="0"/>
            <a:ext cx="12192000" cy="6858000"/>
            <a:chOff x="0" y="0"/>
            <a:chExt cx="12436475" cy="6994525"/>
          </a:xfrm>
        </p:grpSpPr>
        <p:grpSp>
          <p:nvGrpSpPr>
            <p:cNvPr id="30" name="Group 29"/>
            <p:cNvGrpSpPr/>
            <p:nvPr userDrawn="1"/>
          </p:nvGrpSpPr>
          <p:grpSpPr>
            <a:xfrm>
              <a:off x="0" y="0"/>
              <a:ext cx="12436475" cy="6994525"/>
              <a:chOff x="0" y="0"/>
              <a:chExt cx="12436475" cy="6994525"/>
            </a:xfrm>
          </p:grpSpPr>
          <p:sp>
            <p:nvSpPr>
              <p:cNvPr id="32" name="Frame 3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userDrawn="1"/>
            </p:nvGrpSpPr>
            <p:grpSpPr>
              <a:xfrm>
                <a:off x="182886" y="190969"/>
                <a:ext cx="12118113" cy="6607864"/>
                <a:chOff x="182886" y="190969"/>
                <a:chExt cx="12118113" cy="6607864"/>
              </a:xfrm>
            </p:grpSpPr>
            <p:sp>
              <p:nvSpPr>
                <p:cNvPr id="34" name="Rectangle 3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31" name="Rectangle 3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11" name="Rectangle 10"/>
          <p:cNvSpPr/>
          <p:nvPr userDrawn="1"/>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EditPoints="1"/>
          </p:cNvSpPr>
          <p:nvPr userDrawn="1"/>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a:defRPr/>
            </a:pPr>
            <a:endParaRPr lang="en-US" sz="1765" kern="0" smtClean="0">
              <a:solidFill>
                <a:srgbClr val="FFFFFF"/>
              </a:solidFill>
            </a:endParaRPr>
          </a:p>
        </p:txBody>
      </p:sp>
      <p:sp>
        <p:nvSpPr>
          <p:cNvPr id="9" name="Title 1"/>
          <p:cNvSpPr>
            <a:spLocks noGrp="1"/>
          </p:cNvSpPr>
          <p:nvPr>
            <p:ph type="title" hasCustomPrompt="1"/>
          </p:nvPr>
        </p:nvSpPr>
        <p:spPr>
          <a:xfrm>
            <a:off x="269303" y="2084186"/>
            <a:ext cx="8874606" cy="1793104"/>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1104" y="3877271"/>
            <a:ext cx="8258515" cy="1794661"/>
          </a:xfrm>
          <a:noFill/>
        </p:spPr>
        <p:txBody>
          <a:bodyPr lIns="182880" tIns="146304" rIns="182880" bIns="146304">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2" name="Right Triangle 11"/>
          <p:cNvSpPr/>
          <p:nvPr userDrawn="1"/>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6"/>
          <p:cNvSpPr>
            <a:spLocks noGrp="1"/>
          </p:cNvSpPr>
          <p:nvPr>
            <p:ph type="body" sz="quarter" idx="14" hasCustomPrompt="1"/>
          </p:nvPr>
        </p:nvSpPr>
        <p:spPr>
          <a:xfrm>
            <a:off x="269301" y="5848042"/>
            <a:ext cx="2270403" cy="539891"/>
          </a:xfrm>
        </p:spPr>
        <p:txBody>
          <a:bodyPr lIns="182880" tIns="146304" rIns="182880" bIns="146304" anchor="b"/>
          <a:lstStyle>
            <a:lvl1pPr marL="0" indent="0">
              <a:buFontTx/>
              <a:buNone/>
              <a:defRPr sz="1765">
                <a:latin typeface="+mn-lt"/>
              </a:defRPr>
            </a:lvl1pPr>
            <a:lvl2pPr marL="336145" indent="0">
              <a:buFontTx/>
              <a:buNone/>
              <a:defRPr sz="1765">
                <a:latin typeface="+mn-lt"/>
              </a:defRPr>
            </a:lvl2pPr>
            <a:lvl3pPr marL="560241" indent="0">
              <a:buFontTx/>
              <a:buNone/>
              <a:defRPr sz="1765">
                <a:latin typeface="+mn-lt"/>
              </a:defRPr>
            </a:lvl3pPr>
            <a:lvl4pPr marL="784338" indent="0">
              <a:buFontTx/>
              <a:buNone/>
              <a:defRPr sz="1765">
                <a:latin typeface="+mn-lt"/>
              </a:defRPr>
            </a:lvl4pPr>
            <a:lvl5pPr marL="1008435" indent="0">
              <a:buFontTx/>
              <a:buNone/>
              <a:defRPr sz="1765">
                <a:latin typeface="+mn-lt"/>
              </a:defRPr>
            </a:lvl5pPr>
          </a:lstStyle>
          <a:p>
            <a:pPr lvl="0"/>
            <a:r>
              <a:rPr lang="en-US" dirty="0" smtClean="0"/>
              <a:t>Session Code</a:t>
            </a:r>
          </a:p>
        </p:txBody>
      </p:sp>
    </p:spTree>
    <p:extLst>
      <p:ext uri="{BB962C8B-B14F-4D97-AF65-F5344CB8AC3E}">
        <p14:creationId xmlns:p14="http://schemas.microsoft.com/office/powerpoint/2010/main" val="3388170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a:solidFill>
            <a:schemeClr val="tx1"/>
          </a:solidFill>
        </p:grpSpPr>
        <p:grpSp>
          <p:nvGrpSpPr>
            <p:cNvPr id="7" name="Group 6"/>
            <p:cNvGrpSpPr/>
            <p:nvPr userDrawn="1"/>
          </p:nvGrpSpPr>
          <p:grpSpPr>
            <a:xfrm>
              <a:off x="0" y="0"/>
              <a:ext cx="12436475" cy="6994525"/>
              <a:chOff x="0" y="0"/>
              <a:chExt cx="12436475" cy="6994525"/>
            </a:xfrm>
            <a:grpFill/>
          </p:grpSpPr>
          <p:sp>
            <p:nvSpPr>
              <p:cNvPr id="9" name="Frame 8"/>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a:grpFill/>
            </p:grpSpPr>
            <p:sp>
              <p:nvSpPr>
                <p:cNvPr id="11" name="Rectangle 10"/>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ight Triangle 12"/>
          <p:cNvSpPr/>
          <p:nvPr userDrawn="1"/>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 name="Title 1"/>
          <p:cNvSpPr>
            <a:spLocks noGrp="1"/>
          </p:cNvSpPr>
          <p:nvPr>
            <p:ph type="title" hasCustomPrompt="1"/>
          </p:nvPr>
        </p:nvSpPr>
        <p:spPr>
          <a:xfrm>
            <a:off x="1188576"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1188513" y="5670381"/>
            <a:ext cx="9860674" cy="771511"/>
          </a:xfrm>
          <a:noFill/>
        </p:spPr>
        <p:txBody>
          <a:bodyPr lIns="182880" tIns="146304" rIns="182880" bIns="146304" anchor="t" anchorCtr="0">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0089455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1"/>
            <a:ext cx="11653523"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48738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5" name="Group 4"/>
          <p:cNvGrpSpPr/>
          <p:nvPr userDrawn="1"/>
        </p:nvGrpSpPr>
        <p:grpSpPr>
          <a:xfrm>
            <a:off x="0" y="0"/>
            <a:ext cx="12192000" cy="6858000"/>
            <a:chOff x="0" y="0"/>
            <a:chExt cx="12436475" cy="6994525"/>
          </a:xfrm>
          <a:solidFill>
            <a:schemeClr val="tx1"/>
          </a:solidFill>
        </p:grpSpPr>
        <p:grpSp>
          <p:nvGrpSpPr>
            <p:cNvPr id="6" name="Group 5"/>
            <p:cNvGrpSpPr/>
            <p:nvPr userDrawn="1"/>
          </p:nvGrpSpPr>
          <p:grpSpPr>
            <a:xfrm>
              <a:off x="0" y="0"/>
              <a:ext cx="12436475" cy="6994525"/>
              <a:chOff x="0" y="0"/>
              <a:chExt cx="12436475" cy="6994525"/>
            </a:xfrm>
            <a:grpFill/>
          </p:grpSpPr>
          <p:sp>
            <p:nvSpPr>
              <p:cNvPr id="8" name="Frame 7"/>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a:grpFill/>
            </p:grpSpPr>
            <p:sp>
              <p:nvSpPr>
                <p:cNvPr id="10" name="Rectangle 9"/>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ight Triangle 11"/>
          <p:cNvSpPr/>
          <p:nvPr userDrawn="1"/>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 name="Title 1"/>
          <p:cNvSpPr>
            <a:spLocks noGrp="1"/>
          </p:cNvSpPr>
          <p:nvPr>
            <p:ph type="title" hasCustomPrompt="1"/>
          </p:nvPr>
        </p:nvSpPr>
        <p:spPr>
          <a:xfrm>
            <a:off x="1181652" y="3863283"/>
            <a:ext cx="9859116" cy="1807095"/>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45500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22767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a:solidFill>
            <a:schemeClr val="tx1"/>
          </a:solidFill>
        </p:grpSpPr>
        <p:grpSp>
          <p:nvGrpSpPr>
            <p:cNvPr id="4" name="Group 3"/>
            <p:cNvGrpSpPr/>
            <p:nvPr userDrawn="1"/>
          </p:nvGrpSpPr>
          <p:grpSpPr>
            <a:xfrm>
              <a:off x="0" y="0"/>
              <a:ext cx="12436475" cy="6994525"/>
              <a:chOff x="0" y="0"/>
              <a:chExt cx="12436475" cy="6994525"/>
            </a:xfrm>
            <a:grpFill/>
          </p:grpSpPr>
          <p:sp>
            <p:nvSpPr>
              <p:cNvPr id="6" name="Frame 5"/>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a:grpFill/>
            </p:grpSpPr>
            <p:sp>
              <p:nvSpPr>
                <p:cNvPr id="8" name="Rectangle 7"/>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0" name="Right Triangle 9"/>
          <p:cNvSpPr/>
          <p:nvPr userDrawn="1"/>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 name="Title 1"/>
          <p:cNvSpPr>
            <a:spLocks noGrp="1"/>
          </p:cNvSpPr>
          <p:nvPr>
            <p:ph type="title" hasCustomPrompt="1"/>
          </p:nvPr>
        </p:nvSpPr>
        <p:spPr>
          <a:xfrm>
            <a:off x="1181652" y="3874163"/>
            <a:ext cx="10100494"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23533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01790179"/>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0597173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66176574"/>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80218730"/>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96828" cy="733566"/>
          </a:xfrm>
        </p:spPr>
        <p:txBody>
          <a:bodyPr anchor="t" anchorCtr="0"/>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40" y="1368493"/>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Right Triangle 25"/>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428904641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Line Title &amp; 2-color Non-bulleted text">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7" y="461837"/>
            <a:ext cx="10596828" cy="733566"/>
          </a:xfrm>
        </p:spPr>
        <p:txBody>
          <a:bodyPr anchor="t" anchorCtr="0"/>
          <a:lstStyle>
            <a:lvl1pPr>
              <a:defRPr>
                <a:solidFill>
                  <a:srgbClr val="00BCF2">
                    <a:alpha val="99000"/>
                  </a:srgbClr>
                </a:solidFill>
              </a:defRPr>
            </a:lvl1pPr>
          </a:lstStyle>
          <a:p>
            <a:r>
              <a:rPr lang="en-US" dirty="0" smtClean="0"/>
              <a:t>Click to edit </a:t>
            </a:r>
            <a:br>
              <a:rPr lang="en-US" dirty="0" smtClean="0"/>
            </a:br>
            <a:r>
              <a:rPr lang="en-US" dirty="0" smtClean="0"/>
              <a:t>Master title style</a:t>
            </a:r>
            <a:endParaRPr lang="en-US" dirty="0"/>
          </a:p>
        </p:txBody>
      </p:sp>
      <p:sp>
        <p:nvSpPr>
          <p:cNvPr id="6" name="Text Placeholder 5"/>
          <p:cNvSpPr>
            <a:spLocks noGrp="1"/>
          </p:cNvSpPr>
          <p:nvPr>
            <p:ph type="body" sz="quarter" idx="10"/>
          </p:nvPr>
        </p:nvSpPr>
        <p:spPr>
          <a:xfrm>
            <a:off x="269240" y="2008904"/>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4972632"/>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2" name="Rectangle 2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ight Triangle 22"/>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61994" cy="733566"/>
          </a:xfrm>
        </p:spPr>
        <p:txBody>
          <a:bodyPr anchor="t" anchorCtr="0"/>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368494"/>
            <a:ext cx="11394830"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796516456"/>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43428" rIns="143428"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572540" cy="733566"/>
          </a:xfrm>
        </p:spPr>
        <p:txBody>
          <a:bodyPr anchor="t" anchorCtr="0"/>
          <a:lstStyle/>
          <a:p>
            <a:r>
              <a:rPr lang="en-US" dirty="0" smtClean="0"/>
              <a:t>Click to edit Master title style</a:t>
            </a:r>
            <a:endParaRPr lang="en-US" dirty="0"/>
          </a:p>
        </p:txBody>
      </p:sp>
      <p:sp>
        <p:nvSpPr>
          <p:cNvPr id="7" name="Content Placeholder 6"/>
          <p:cNvSpPr>
            <a:spLocks noGrp="1"/>
          </p:cNvSpPr>
          <p:nvPr>
            <p:ph sz="quarter" idx="10"/>
          </p:nvPr>
        </p:nvSpPr>
        <p:spPr>
          <a:xfrm>
            <a:off x="269240" y="1370051"/>
            <a:ext cx="11479199" cy="18803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629547151"/>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with 2 lines of tex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379041"/>
            <a:ext cx="11415922" cy="1880387"/>
          </a:xfrm>
        </p:spPr>
        <p:txBody>
          <a:bodyPr wrap="square">
            <a:spAutoFit/>
          </a:bodyPr>
          <a:lstStyle>
            <a:lvl1pPr>
              <a:buClr>
                <a:schemeClr val="accent3"/>
              </a:buClr>
              <a:defRPr>
                <a:gradFill>
                  <a:gsLst>
                    <a:gs pos="1250">
                      <a:schemeClr val="accent3"/>
                    </a:gs>
                    <a:gs pos="99000">
                      <a:schemeClr val="accent3"/>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a:xfrm>
            <a:off x="268928" y="461837"/>
            <a:ext cx="10604178" cy="733566"/>
          </a:xfrm>
        </p:spPr>
        <p:txBody>
          <a:bodyPr anchor="t" anchorCtr="0"/>
          <a:lstStyle/>
          <a:p>
            <a:r>
              <a:rPr lang="en-US" dirty="0" smtClean="0"/>
              <a:t>Click to edit Master title style</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85666007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656909" cy="733566"/>
          </a:xfrm>
        </p:spPr>
        <p:txBody>
          <a:bodyPr anchor="t" anchorCtr="0"/>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1" y="1368492"/>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132900" y="1368492"/>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6112639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6"/>
          </a:xfrm>
        </p:spPr>
        <p:txBody>
          <a:bodyPr anchor="t" anchorCtr="0"/>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1" y="1368492"/>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129256" y="1368492"/>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08859385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25270" cy="733566"/>
          </a:xfrm>
        </p:spPr>
        <p:txBody>
          <a:bodyPr anchor="t" anchorCtr="0"/>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1" y="1368492"/>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333284" y="1368492"/>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4361481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583086" cy="733566"/>
          </a:xfrm>
        </p:spPr>
        <p:txBody>
          <a:bodyPr anchor="t" anchorCtr="0"/>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1" y="1368492"/>
            <a:ext cx="5378548" cy="2278357"/>
          </a:xfrm>
        </p:spPr>
        <p:txBody>
          <a:bodyPr wrap="square">
            <a:spAutoFit/>
          </a:bodyPr>
          <a:lstStyle>
            <a:lvl1pPr marL="281677" indent="-281677">
              <a:spcBef>
                <a:spcPts val="1200"/>
              </a:spcBef>
              <a:buClr>
                <a:schemeClr val="accent3"/>
              </a:buClr>
              <a:buFont typeface="Arial" pitchFamily="34" charset="0"/>
              <a:buChar char="•"/>
              <a:defRPr sz="3137">
                <a:gradFill>
                  <a:gsLst>
                    <a:gs pos="1250">
                      <a:schemeClr val="accent3"/>
                    </a:gs>
                    <a:gs pos="99000">
                      <a:schemeClr val="accent3"/>
                    </a:gs>
                  </a:gsLst>
                  <a:lin ang="5400000" scaled="0"/>
                </a:gradFill>
              </a:defRPr>
            </a:lvl1pPr>
            <a:lvl2pPr marL="520702" indent="-228601">
              <a:defRPr sz="1961"/>
            </a:lvl2pPr>
            <a:lvl3pPr marL="685803" indent="-165101">
              <a:tabLst/>
              <a:defRPr sz="1961"/>
            </a:lvl3pPr>
            <a:lvl4pPr marL="863603" indent="-177801">
              <a:defRPr sz="1568"/>
            </a:lvl4pPr>
            <a:lvl5pPr marL="1028704" indent="-165101">
              <a:tabLst/>
              <a:defRPr sz="1568"/>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238365" y="1368492"/>
            <a:ext cx="5378548" cy="2278357"/>
          </a:xfrm>
        </p:spPr>
        <p:txBody>
          <a:bodyPr wrap="square">
            <a:spAutoFit/>
          </a:bodyPr>
          <a:lstStyle>
            <a:lvl1pPr marL="281677" indent="-281677">
              <a:spcBef>
                <a:spcPts val="1200"/>
              </a:spcBef>
              <a:buClr>
                <a:schemeClr val="accent3"/>
              </a:buClr>
              <a:buFont typeface="Arial" pitchFamily="34" charset="0"/>
              <a:buChar char="•"/>
              <a:defRPr sz="3137">
                <a:gradFill>
                  <a:gsLst>
                    <a:gs pos="1250">
                      <a:schemeClr val="accent3"/>
                    </a:gs>
                    <a:gs pos="99000">
                      <a:schemeClr val="accent3"/>
                    </a:gs>
                  </a:gsLst>
                  <a:lin ang="5400000" scaled="0"/>
                </a:gradFill>
              </a:defRPr>
            </a:lvl1pPr>
            <a:lvl2pPr marL="520702" indent="-228601">
              <a:defRPr sz="1961"/>
            </a:lvl2pPr>
            <a:lvl3pPr marL="685803" indent="-165101">
              <a:tabLst/>
              <a:defRPr sz="1961"/>
            </a:lvl3pPr>
            <a:lvl4pPr marL="863603" indent="-177801">
              <a:defRPr sz="1568"/>
            </a:lvl4pPr>
            <a:lvl5pPr marL="1028704" indent="-165101">
              <a:tabLst/>
              <a:defRPr sz="1568"/>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350876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theme" Target="../theme/theme4.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338919"/>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441052"/>
            <a:ext cx="11653521" cy="1744226"/>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8720139"/>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1744226"/>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37038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7"/>
            <a:ext cx="11653521" cy="18770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3247690"/>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 id="2147483837" r:id="rId20"/>
    <p:sldLayoutId id="2147483838" r:id="rId21"/>
    <p:sldLayoutId id="2147483839" r:id="rId22"/>
    <p:sldLayoutId id="2147483840" r:id="rId23"/>
    <p:sldLayoutId id="2147483841" r:id="rId24"/>
    <p:sldLayoutId id="2147483842" r:id="rId25"/>
    <p:sldLayoutId id="2147483843"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338919"/>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441051"/>
            <a:ext cx="11653521" cy="1877004"/>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890508"/>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1"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blogs.technet.com/b/building_clouds/archive/2013/02/22/automation-orchestrating-windows-azure-solving-the-public-cloud-puzzle-with-system-center-2012-sp1.aspx" TargetMode="External"/><Relationship Id="rId7" Type="http://schemas.openxmlformats.org/officeDocument/2006/relationships/diagramColors" Target="../diagrams/colors2.xm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hyperlink" Target="mailto:kurt.van.hoecke@inovativ.be"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z="4400" b="1" dirty="0"/>
              <a:t>Service Manager - </a:t>
            </a:r>
            <a:r>
              <a:rPr lang="nl-BE" sz="4400" b="1" dirty="0" err="1"/>
              <a:t>Cloudy</a:t>
            </a:r>
            <a:r>
              <a:rPr lang="nl-BE" sz="4400" b="1" dirty="0"/>
              <a:t> </a:t>
            </a:r>
            <a:r>
              <a:rPr lang="nl-BE" sz="4400" b="1" dirty="0" err="1"/>
              <a:t>with</a:t>
            </a:r>
            <a:r>
              <a:rPr lang="nl-BE" sz="4400" b="1" dirty="0"/>
              <a:t> a chance of </a:t>
            </a:r>
            <a:r>
              <a:rPr lang="nl-BE" sz="4400" b="1" dirty="0" err="1"/>
              <a:t>IaaS</a:t>
            </a:r>
            <a:r>
              <a:rPr lang="nl-BE" sz="4400" b="1" dirty="0"/>
              <a:t> </a:t>
            </a:r>
            <a:endParaRPr lang="en-US" sz="4400" dirty="0"/>
          </a:p>
        </p:txBody>
      </p:sp>
      <p:sp>
        <p:nvSpPr>
          <p:cNvPr id="5" name="Text Placeholder 4"/>
          <p:cNvSpPr>
            <a:spLocks noGrp="1"/>
          </p:cNvSpPr>
          <p:nvPr>
            <p:ph type="body" sz="quarter" idx="12"/>
          </p:nvPr>
        </p:nvSpPr>
        <p:spPr>
          <a:xfrm>
            <a:off x="479841" y="4149397"/>
            <a:ext cx="3552496" cy="1522535"/>
          </a:xfrm>
        </p:spPr>
        <p:txBody>
          <a:bodyPr/>
          <a:lstStyle/>
          <a:p>
            <a:r>
              <a:rPr lang="en-US" dirty="0" smtClean="0"/>
              <a:t>Kurt Van Hoecke</a:t>
            </a:r>
          </a:p>
          <a:p>
            <a:r>
              <a:rPr lang="en-US" sz="2400" dirty="0" smtClean="0"/>
              <a:t>Managing consultant Inovativ - MVP</a:t>
            </a:r>
            <a:endParaRPr lang="en-US" sz="2400" dirty="0"/>
          </a:p>
        </p:txBody>
      </p:sp>
      <p:sp>
        <p:nvSpPr>
          <p:cNvPr id="6" name="Text Placeholder 4"/>
          <p:cNvSpPr txBox="1">
            <a:spLocks/>
          </p:cNvSpPr>
          <p:nvPr/>
        </p:nvSpPr>
        <p:spPr>
          <a:xfrm>
            <a:off x="4032337" y="4158877"/>
            <a:ext cx="3252384" cy="1522535"/>
          </a:xfrm>
          <a:prstGeom prst="rect">
            <a:avLst/>
          </a:prstGeom>
          <a:noFill/>
        </p:spPr>
        <p:txBody>
          <a:bodyPr vert="horz" wrap="square" lIns="182880" tIns="146304" rIns="182880" bIns="146304"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t>Stijn Callebaut</a:t>
            </a:r>
          </a:p>
          <a:p>
            <a:r>
              <a:rPr lang="en-US" sz="2400" dirty="0" smtClean="0"/>
              <a:t>Consultant Inovativ</a:t>
            </a:r>
            <a:endParaRPr lang="en-US" sz="24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 y="4303776"/>
            <a:ext cx="479842" cy="46329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4416" y="4303776"/>
            <a:ext cx="479842" cy="463296"/>
          </a:xfrm>
          <a:prstGeom prst="rect">
            <a:avLst/>
          </a:prstGeom>
        </p:spPr>
      </p:pic>
    </p:spTree>
    <p:extLst>
      <p:ext uri="{BB962C8B-B14F-4D97-AF65-F5344CB8AC3E}">
        <p14:creationId xmlns:p14="http://schemas.microsoft.com/office/powerpoint/2010/main" val="2843938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t>3. Better together!</a:t>
            </a:r>
            <a:endParaRPr lang="en-US" sz="5400" dirty="0"/>
          </a:p>
        </p:txBody>
      </p:sp>
    </p:spTree>
    <p:extLst>
      <p:ext uri="{BB962C8B-B14F-4D97-AF65-F5344CB8AC3E}">
        <p14:creationId xmlns:p14="http://schemas.microsoft.com/office/powerpoint/2010/main" val="103328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scenario</a:t>
            </a:r>
            <a:endParaRPr lang="nl-BE" dirty="0"/>
          </a:p>
        </p:txBody>
      </p:sp>
      <p:sp>
        <p:nvSpPr>
          <p:cNvPr id="3" name="Text Placeholder 2"/>
          <p:cNvSpPr txBox="1">
            <a:spLocks/>
          </p:cNvSpPr>
          <p:nvPr/>
        </p:nvSpPr>
        <p:spPr>
          <a:xfrm>
            <a:off x="269240" y="1368493"/>
            <a:ext cx="11370701" cy="4447091"/>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r>
              <a:rPr lang="en-US" dirty="0" smtClean="0">
                <a:solidFill>
                  <a:schemeClr val="tx1"/>
                </a:solidFill>
              </a:rPr>
              <a:t>We take Service Manager into the environment</a:t>
            </a:r>
          </a:p>
          <a:p>
            <a:pPr marL="457200" indent="-457200"/>
            <a:r>
              <a:rPr lang="en-US" dirty="0" smtClean="0">
                <a:solidFill>
                  <a:schemeClr val="tx1"/>
                </a:solidFill>
              </a:rPr>
              <a:t>Service </a:t>
            </a:r>
            <a:r>
              <a:rPr lang="en-US" dirty="0" smtClean="0">
                <a:solidFill>
                  <a:schemeClr val="tx1"/>
                </a:solidFill>
              </a:rPr>
              <a:t>request in SCSM to request VM</a:t>
            </a:r>
          </a:p>
          <a:p>
            <a:pPr marL="457200" indent="-457200"/>
            <a:r>
              <a:rPr lang="en-US" dirty="0" smtClean="0">
                <a:solidFill>
                  <a:schemeClr val="tx1"/>
                </a:solidFill>
              </a:rPr>
              <a:t>Based on selected type of VM (Test/Production) target cloud is selected.</a:t>
            </a:r>
          </a:p>
          <a:p>
            <a:pPr marL="457200" indent="-457200"/>
            <a:r>
              <a:rPr lang="en-US" dirty="0" smtClean="0">
                <a:solidFill>
                  <a:schemeClr val="tx1"/>
                </a:solidFill>
              </a:rPr>
              <a:t>Approval is required before provisioning of the VM(s)</a:t>
            </a:r>
          </a:p>
          <a:p>
            <a:pPr marL="457200" indent="-457200"/>
            <a:r>
              <a:rPr lang="en-US" dirty="0" smtClean="0">
                <a:solidFill>
                  <a:schemeClr val="tx1"/>
                </a:solidFill>
              </a:rPr>
              <a:t>Both public (Azure) and private cloud (SCVMM) requests via one portal.</a:t>
            </a:r>
          </a:p>
          <a:p>
            <a:pPr marL="457200" indent="-457200"/>
            <a:r>
              <a:rPr lang="en-US" dirty="0" smtClean="0">
                <a:solidFill>
                  <a:schemeClr val="tx1"/>
                </a:solidFill>
              </a:rPr>
              <a:t>Follow-up of the request must be possible via portal</a:t>
            </a:r>
            <a:endParaRPr lang="en-US" dirty="0">
              <a:solidFill>
                <a:schemeClr val="tx1"/>
              </a:solidFill>
            </a:endParaRPr>
          </a:p>
        </p:txBody>
      </p:sp>
    </p:spTree>
    <p:extLst>
      <p:ext uri="{BB962C8B-B14F-4D97-AF65-F5344CB8AC3E}">
        <p14:creationId xmlns:p14="http://schemas.microsoft.com/office/powerpoint/2010/main" val="26327155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Better together!</a:t>
            </a:r>
            <a:endParaRPr lang="en-US" sz="6000" dirty="0"/>
          </a:p>
        </p:txBody>
      </p:sp>
      <p:sp>
        <p:nvSpPr>
          <p:cNvPr id="3" name="Text Placeholder 2"/>
          <p:cNvSpPr>
            <a:spLocks noGrp="1"/>
          </p:cNvSpPr>
          <p:nvPr>
            <p:ph type="body" sz="quarter" idx="12"/>
          </p:nvPr>
        </p:nvSpPr>
        <p:spPr/>
        <p:txBody>
          <a:bodyPr/>
          <a:lstStyle/>
          <a:p>
            <a:r>
              <a:rPr lang="nl-BE" dirty="0" smtClean="0"/>
              <a:t>DEMO</a:t>
            </a:r>
            <a:endParaRPr lang="nl-BE" dirty="0"/>
          </a:p>
        </p:txBody>
      </p:sp>
    </p:spTree>
    <p:extLst>
      <p:ext uri="{BB962C8B-B14F-4D97-AF65-F5344CB8AC3E}">
        <p14:creationId xmlns:p14="http://schemas.microsoft.com/office/powerpoint/2010/main" val="363714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Windows Azure + </a:t>
            </a:r>
            <a:r>
              <a:rPr lang="en-US" sz="4000" dirty="0" smtClean="0"/>
              <a:t>Orchestrator + SCSM + SCVMM</a:t>
            </a:r>
            <a:endParaRPr lang="nl-BE" sz="4000" dirty="0"/>
          </a:p>
        </p:txBody>
      </p:sp>
      <p:sp>
        <p:nvSpPr>
          <p:cNvPr id="7" name="Text Placeholder 2"/>
          <p:cNvSpPr txBox="1">
            <a:spLocks/>
          </p:cNvSpPr>
          <p:nvPr/>
        </p:nvSpPr>
        <p:spPr>
          <a:xfrm>
            <a:off x="269240" y="1368493"/>
            <a:ext cx="11370701" cy="1681229"/>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Better Together</a:t>
            </a:r>
          </a:p>
          <a:p>
            <a:pPr lvl="1">
              <a:spcAft>
                <a:spcPts val="600"/>
              </a:spcAft>
            </a:pPr>
            <a:r>
              <a:rPr lang="en-US" dirty="0"/>
              <a:t>Removes much </a:t>
            </a:r>
            <a:r>
              <a:rPr lang="en-US" dirty="0" smtClean="0"/>
              <a:t>of the </a:t>
            </a:r>
            <a:r>
              <a:rPr lang="en-US" dirty="0"/>
              <a:t>complexity of managing Windows Azure features &amp; </a:t>
            </a:r>
            <a:r>
              <a:rPr lang="en-US" dirty="0" smtClean="0"/>
              <a:t>resources</a:t>
            </a:r>
          </a:p>
          <a:p>
            <a:pPr lvl="1">
              <a:spcAft>
                <a:spcPts val="600"/>
              </a:spcAft>
            </a:pPr>
            <a:r>
              <a:rPr lang="en-US" dirty="0" smtClean="0"/>
              <a:t>Removes cloud selection via predefined policies</a:t>
            </a:r>
            <a:endParaRPr lang="en-US" dirty="0"/>
          </a:p>
          <a:p>
            <a:pPr lvl="1">
              <a:spcAft>
                <a:spcPts val="600"/>
              </a:spcAft>
            </a:pPr>
            <a:r>
              <a:rPr lang="en-US" dirty="0" smtClean="0"/>
              <a:t>Service Request Process integration. Ability to integrate approvals and record all requests history.</a:t>
            </a:r>
            <a:endParaRPr lang="en-US" dirty="0"/>
          </a:p>
          <a:p>
            <a:r>
              <a:rPr lang="en-US" dirty="0"/>
              <a:t>Automated Deployment</a:t>
            </a:r>
          </a:p>
          <a:p>
            <a:pPr lvl="1">
              <a:spcAft>
                <a:spcPts val="600"/>
              </a:spcAft>
            </a:pPr>
            <a:r>
              <a:rPr lang="en-US" dirty="0" smtClean="0"/>
              <a:t>Go </a:t>
            </a:r>
            <a:r>
              <a:rPr lang="en-US" dirty="0"/>
              <a:t>from a “record” in a database – To Cloud Services Virtual Machine Deployment </a:t>
            </a:r>
            <a:endParaRPr lang="en-US" dirty="0" smtClean="0"/>
          </a:p>
          <a:p>
            <a:pPr lvl="1">
              <a:spcAft>
                <a:spcPts val="600"/>
              </a:spcAft>
            </a:pPr>
            <a:r>
              <a:rPr lang="en-US" dirty="0" smtClean="0"/>
              <a:t>Based on input provided the requested VM is provisioned to Azure or SCVMM</a:t>
            </a:r>
            <a:endParaRPr lang="en-US" dirty="0"/>
          </a:p>
          <a:p>
            <a:r>
              <a:rPr lang="en-US" dirty="0"/>
              <a:t>Automated </a:t>
            </a:r>
            <a:r>
              <a:rPr lang="en-US" dirty="0" err="1"/>
              <a:t>Deprovisioning</a:t>
            </a:r>
            <a:endParaRPr lang="en-US" dirty="0"/>
          </a:p>
          <a:p>
            <a:pPr lvl="1">
              <a:spcAft>
                <a:spcPts val="600"/>
              </a:spcAft>
            </a:pPr>
            <a:r>
              <a:rPr lang="en-US" dirty="0"/>
              <a:t>Worried about leaving resources deployed/running?</a:t>
            </a:r>
          </a:p>
          <a:p>
            <a:pPr lvl="1">
              <a:spcAft>
                <a:spcPts val="600"/>
              </a:spcAft>
            </a:pPr>
            <a:r>
              <a:rPr lang="en-US" dirty="0"/>
              <a:t>Worry no more! Automated </a:t>
            </a:r>
            <a:r>
              <a:rPr lang="en-US" dirty="0" err="1"/>
              <a:t>deprovisioning</a:t>
            </a:r>
            <a:r>
              <a:rPr lang="en-US" dirty="0"/>
              <a:t> of resources is one click away!</a:t>
            </a:r>
          </a:p>
        </p:txBody>
      </p:sp>
    </p:spTree>
    <p:extLst>
      <p:ext uri="{BB962C8B-B14F-4D97-AF65-F5344CB8AC3E}">
        <p14:creationId xmlns:p14="http://schemas.microsoft.com/office/powerpoint/2010/main" val="214923778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service delivery and automation</a:t>
            </a:r>
            <a:endParaRPr lang="nl-BE" dirty="0"/>
          </a:p>
        </p:txBody>
      </p:sp>
      <p:grpSp>
        <p:nvGrpSpPr>
          <p:cNvPr id="3" name="Group 2"/>
          <p:cNvGrpSpPr/>
          <p:nvPr/>
        </p:nvGrpSpPr>
        <p:grpSpPr>
          <a:xfrm>
            <a:off x="4081104" y="1211263"/>
            <a:ext cx="4242815" cy="5478204"/>
            <a:chOff x="3907854" y="1211263"/>
            <a:chExt cx="4242815" cy="5478204"/>
          </a:xfrm>
        </p:grpSpPr>
        <p:sp>
          <p:nvSpPr>
            <p:cNvPr id="4" name="Rectangle 3"/>
            <p:cNvSpPr/>
            <p:nvPr/>
          </p:nvSpPr>
          <p:spPr bwMode="auto">
            <a:xfrm>
              <a:off x="3907854" y="1211263"/>
              <a:ext cx="3913632" cy="547820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620234">
                <a:lnSpc>
                  <a:spcPct val="90000"/>
                </a:lnSpc>
                <a:spcBef>
                  <a:spcPct val="20000"/>
                </a:spcBef>
              </a:pPr>
              <a:r>
                <a:rPr lang="en-US" sz="4000" spc="-70" dirty="0">
                  <a:gradFill>
                    <a:gsLst>
                      <a:gs pos="1250">
                        <a:schemeClr val="tx2"/>
                      </a:gs>
                      <a:gs pos="10417">
                        <a:schemeClr val="tx2"/>
                      </a:gs>
                    </a:gsLst>
                    <a:lin ang="5400000" scaled="0"/>
                  </a:gradFill>
                  <a:latin typeface="+mj-lt"/>
                </a:rPr>
                <a:t>Self-service</a:t>
              </a:r>
            </a:p>
          </p:txBody>
        </p:sp>
        <p:pic>
          <p:nvPicPr>
            <p:cNvPr id="5" name="Picture 2"/>
            <p:cNvPicPr>
              <a:picLocks noChangeAspect="1" noChangeArrowheads="1"/>
            </p:cNvPicPr>
            <p:nvPr/>
          </p:nvPicPr>
          <p:blipFill>
            <a:blip r:embed="rId3"/>
            <a:stretch>
              <a:fillRect/>
            </a:stretch>
          </p:blipFill>
          <p:spPr bwMode="auto">
            <a:xfrm>
              <a:off x="4399088" y="2337269"/>
              <a:ext cx="2190439" cy="1370921"/>
            </a:xfrm>
            <a:prstGeom prst="rect">
              <a:avLst/>
            </a:prstGeom>
            <a:noFill/>
            <a:ln>
              <a:noFill/>
            </a:ln>
          </p:spPr>
        </p:pic>
        <p:sp>
          <p:nvSpPr>
            <p:cNvPr id="6" name="Text Placeholder 6"/>
            <p:cNvSpPr txBox="1">
              <a:spLocks/>
            </p:cNvSpPr>
            <p:nvPr/>
          </p:nvSpPr>
          <p:spPr bwMode="auto">
            <a:xfrm>
              <a:off x="4237037" y="4107092"/>
              <a:ext cx="3913632" cy="2237536"/>
            </a:xfrm>
            <a:prstGeom prst="rect">
              <a:avLst/>
            </a:prstGeom>
            <a:noFill/>
            <a:ln w="9525">
              <a:noFill/>
              <a:miter lim="800000"/>
              <a:headEnd/>
              <a:tailEnd/>
            </a:ln>
          </p:spPr>
          <p:txBody>
            <a:bodyPr wrap="square" lIns="182880" tIns="146304" rIns="91440" bIns="146304">
              <a:spAutoFit/>
            </a:bodyPr>
            <a:lstStyle>
              <a:defPPr>
                <a:defRPr lang="en-US"/>
              </a:defPPr>
              <a:lvl1pPr defTabSz="1242609">
                <a:lnSpc>
                  <a:spcPct val="90000"/>
                </a:lnSpc>
                <a:spcBef>
                  <a:spcPts val="400"/>
                </a:spcBef>
                <a:buSzPct val="90000"/>
                <a:defRPr sz="1400">
                  <a:gradFill>
                    <a:gsLst>
                      <a:gs pos="5833">
                        <a:schemeClr val="tx1"/>
                      </a:gs>
                      <a:gs pos="22000">
                        <a:schemeClr val="tx1"/>
                      </a:gs>
                    </a:gsLst>
                    <a:lin ang="5400000" scaled="0"/>
                  </a:gradFill>
                  <a:latin typeface="Segoe UI"/>
                  <a:cs typeface="Segoe UI"/>
                </a:defRPr>
              </a:lvl1pPr>
            </a:lstStyle>
            <a:p>
              <a:pPr marL="0" lvl="1" indent="1588" defTabSz="1242609">
                <a:lnSpc>
                  <a:spcPct val="90000"/>
                </a:lnSpc>
                <a:spcBef>
                  <a:spcPts val="1000"/>
                </a:spcBef>
                <a:buSzPct val="90000"/>
                <a:defRPr/>
              </a:pPr>
              <a:r>
                <a:rPr lang="en-US" dirty="0">
                  <a:gradFill>
                    <a:gsLst>
                      <a:gs pos="5833">
                        <a:schemeClr val="tx1"/>
                      </a:gs>
                      <a:gs pos="22000">
                        <a:schemeClr val="tx1"/>
                      </a:gs>
                    </a:gsLst>
                    <a:lin ang="5400000" scaled="0"/>
                  </a:gradFill>
                  <a:latin typeface="Segoe UI"/>
                  <a:cs typeface="Segoe UI"/>
                </a:rPr>
                <a:t>Give consumers of IT services </a:t>
              </a:r>
              <a:r>
                <a:rPr lang="en-US" dirty="0" smtClean="0">
                  <a:gradFill>
                    <a:gsLst>
                      <a:gs pos="5833">
                        <a:schemeClr val="tx1"/>
                      </a:gs>
                      <a:gs pos="22000">
                        <a:schemeClr val="tx1"/>
                      </a:gs>
                    </a:gsLst>
                    <a:lin ang="5400000" scaled="0"/>
                  </a:gradFill>
                  <a:latin typeface="Segoe UI"/>
                  <a:cs typeface="Segoe UI"/>
                </a:rPr>
                <a:t/>
              </a:r>
              <a:br>
                <a:rPr lang="en-US" dirty="0" smtClean="0">
                  <a:gradFill>
                    <a:gsLst>
                      <a:gs pos="5833">
                        <a:schemeClr val="tx1"/>
                      </a:gs>
                      <a:gs pos="22000">
                        <a:schemeClr val="tx1"/>
                      </a:gs>
                    </a:gsLst>
                    <a:lin ang="5400000" scaled="0"/>
                  </a:gradFill>
                  <a:latin typeface="Segoe UI"/>
                  <a:cs typeface="Segoe UI"/>
                </a:rPr>
              </a:br>
              <a:r>
                <a:rPr lang="en-US" dirty="0" smtClean="0">
                  <a:gradFill>
                    <a:gsLst>
                      <a:gs pos="5833">
                        <a:schemeClr val="tx1"/>
                      </a:gs>
                      <a:gs pos="22000">
                        <a:schemeClr val="tx1"/>
                      </a:gs>
                    </a:gsLst>
                    <a:lin ang="5400000" scaled="0"/>
                  </a:gradFill>
                  <a:latin typeface="Segoe UI"/>
                  <a:cs typeface="Segoe UI"/>
                </a:rPr>
                <a:t>the </a:t>
              </a:r>
              <a:r>
                <a:rPr lang="en-US" dirty="0">
                  <a:gradFill>
                    <a:gsLst>
                      <a:gs pos="5833">
                        <a:schemeClr val="tx1"/>
                      </a:gs>
                      <a:gs pos="22000">
                        <a:schemeClr val="tx1"/>
                      </a:gs>
                    </a:gsLst>
                    <a:lin ang="5400000" scaled="0"/>
                  </a:gradFill>
                  <a:latin typeface="Segoe UI"/>
                  <a:cs typeface="Segoe UI"/>
                </a:rPr>
                <a:t>ability to identify, access, </a:t>
              </a:r>
              <a:r>
                <a:rPr lang="en-US" dirty="0" smtClean="0">
                  <a:gradFill>
                    <a:gsLst>
                      <a:gs pos="5833">
                        <a:schemeClr val="tx1"/>
                      </a:gs>
                      <a:gs pos="22000">
                        <a:schemeClr val="tx1"/>
                      </a:gs>
                    </a:gsLst>
                    <a:lin ang="5400000" scaled="0"/>
                  </a:gradFill>
                  <a:latin typeface="Segoe UI"/>
                  <a:cs typeface="Segoe UI"/>
                </a:rPr>
                <a:t/>
              </a:r>
              <a:br>
                <a:rPr lang="en-US" dirty="0" smtClean="0">
                  <a:gradFill>
                    <a:gsLst>
                      <a:gs pos="5833">
                        <a:schemeClr val="tx1"/>
                      </a:gs>
                      <a:gs pos="22000">
                        <a:schemeClr val="tx1"/>
                      </a:gs>
                    </a:gsLst>
                    <a:lin ang="5400000" scaled="0"/>
                  </a:gradFill>
                  <a:latin typeface="Segoe UI"/>
                  <a:cs typeface="Segoe UI"/>
                </a:rPr>
              </a:br>
              <a:r>
                <a:rPr lang="en-US" dirty="0" smtClean="0">
                  <a:gradFill>
                    <a:gsLst>
                      <a:gs pos="5833">
                        <a:schemeClr val="tx1"/>
                      </a:gs>
                      <a:gs pos="22000">
                        <a:schemeClr val="tx1"/>
                      </a:gs>
                    </a:gsLst>
                    <a:lin ang="5400000" scaled="0"/>
                  </a:gradFill>
                  <a:latin typeface="Segoe UI"/>
                  <a:cs typeface="Segoe UI"/>
                </a:rPr>
                <a:t>and </a:t>
              </a:r>
              <a:r>
                <a:rPr lang="en-US" dirty="0">
                  <a:gradFill>
                    <a:gsLst>
                      <a:gs pos="5833">
                        <a:schemeClr val="tx1"/>
                      </a:gs>
                      <a:gs pos="22000">
                        <a:schemeClr val="tx1"/>
                      </a:gs>
                    </a:gsLst>
                    <a:lin ang="5400000" scaled="0"/>
                  </a:gradFill>
                  <a:latin typeface="Segoe UI"/>
                  <a:cs typeface="Segoe UI"/>
                </a:rPr>
                <a:t>request services as needed</a:t>
              </a:r>
            </a:p>
            <a:p>
              <a:pPr marL="171450" lvl="1" indent="-171450" defTabSz="932651" fontAlgn="auto">
                <a:lnSpc>
                  <a:spcPct val="90000"/>
                </a:lnSpc>
                <a:spcBef>
                  <a:spcPts val="1200"/>
                </a:spcBef>
                <a:spcAft>
                  <a:spcPts val="0"/>
                </a:spcAft>
                <a:buSzPct val="90000"/>
                <a:buFont typeface="Wingdings" pitchFamily="2" charset="2"/>
                <a:buChar char=""/>
                <a:defRPr/>
              </a:pPr>
              <a:r>
                <a:rPr lang="en-US" altLang="zh-CN" sz="1600" spc="-30" dirty="0">
                  <a:gradFill>
                    <a:gsLst>
                      <a:gs pos="1250">
                        <a:schemeClr val="tx1"/>
                      </a:gs>
                      <a:gs pos="100000">
                        <a:schemeClr val="tx1"/>
                      </a:gs>
                    </a:gsLst>
                    <a:lin ang="5400000" scaled="0"/>
                  </a:gradFill>
                  <a:latin typeface="+mn-lt"/>
                  <a:cs typeface="+mn-cs"/>
                </a:rPr>
                <a:t>Controlled empowerment</a:t>
              </a:r>
            </a:p>
            <a:p>
              <a:pPr marL="171450" lvl="1" indent="-171450" defTabSz="932651" fontAlgn="auto">
                <a:lnSpc>
                  <a:spcPct val="90000"/>
                </a:lnSpc>
                <a:spcBef>
                  <a:spcPts val="600"/>
                </a:spcBef>
                <a:spcAft>
                  <a:spcPts val="0"/>
                </a:spcAft>
                <a:buSzPct val="90000"/>
                <a:buFont typeface="Wingdings" pitchFamily="2" charset="2"/>
                <a:buChar char=""/>
                <a:defRPr/>
              </a:pPr>
              <a:r>
                <a:rPr lang="en-US" altLang="zh-CN" sz="1600" spc="-30" dirty="0">
                  <a:gradFill>
                    <a:gsLst>
                      <a:gs pos="1250">
                        <a:schemeClr val="tx1"/>
                      </a:gs>
                      <a:gs pos="100000">
                        <a:schemeClr val="tx1"/>
                      </a:gs>
                    </a:gsLst>
                    <a:lin ang="5400000" scaled="0"/>
                  </a:gradFill>
                  <a:latin typeface="+mn-lt"/>
                  <a:cs typeface="+mn-cs"/>
                </a:rPr>
                <a:t>Request offerings displayed </a:t>
              </a:r>
              <a:r>
                <a:rPr lang="en-US" altLang="zh-CN" sz="1600" spc="-30" dirty="0" smtClean="0">
                  <a:gradFill>
                    <a:gsLst>
                      <a:gs pos="1250">
                        <a:schemeClr val="tx1"/>
                      </a:gs>
                      <a:gs pos="100000">
                        <a:schemeClr val="tx1"/>
                      </a:gs>
                    </a:gsLst>
                    <a:lin ang="5400000" scaled="0"/>
                  </a:gradFill>
                  <a:latin typeface="+mn-lt"/>
                  <a:cs typeface="+mn-cs"/>
                </a:rPr>
                <a:t/>
              </a:r>
              <a:br>
                <a:rPr lang="en-US" altLang="zh-CN" sz="1600" spc="-30" dirty="0" smtClean="0">
                  <a:gradFill>
                    <a:gsLst>
                      <a:gs pos="1250">
                        <a:schemeClr val="tx1"/>
                      </a:gs>
                      <a:gs pos="100000">
                        <a:schemeClr val="tx1"/>
                      </a:gs>
                    </a:gsLst>
                    <a:lin ang="5400000" scaled="0"/>
                  </a:gradFill>
                  <a:latin typeface="+mn-lt"/>
                  <a:cs typeface="+mn-cs"/>
                </a:rPr>
              </a:br>
              <a:r>
                <a:rPr lang="en-US" altLang="zh-CN" sz="1600" spc="-30" dirty="0" smtClean="0">
                  <a:gradFill>
                    <a:gsLst>
                      <a:gs pos="1250">
                        <a:schemeClr val="tx1"/>
                      </a:gs>
                      <a:gs pos="100000">
                        <a:schemeClr val="tx1"/>
                      </a:gs>
                    </a:gsLst>
                    <a:lin ang="5400000" scaled="0"/>
                  </a:gradFill>
                  <a:latin typeface="+mn-lt"/>
                  <a:cs typeface="+mn-cs"/>
                </a:rPr>
                <a:t>based on </a:t>
              </a:r>
              <a:r>
                <a:rPr lang="en-US" altLang="zh-CN" sz="1600" spc="-30" dirty="0">
                  <a:gradFill>
                    <a:gsLst>
                      <a:gs pos="1250">
                        <a:schemeClr val="tx1"/>
                      </a:gs>
                      <a:gs pos="100000">
                        <a:schemeClr val="tx1"/>
                      </a:gs>
                    </a:gsLst>
                    <a:lin ang="5400000" scaled="0"/>
                  </a:gradFill>
                  <a:latin typeface="+mn-lt"/>
                  <a:cs typeface="+mn-cs"/>
                </a:rPr>
                <a:t>user role</a:t>
              </a:r>
            </a:p>
            <a:p>
              <a:pPr marL="171450" lvl="1" indent="-171450" defTabSz="932651" fontAlgn="auto">
                <a:lnSpc>
                  <a:spcPct val="90000"/>
                </a:lnSpc>
                <a:spcBef>
                  <a:spcPts val="600"/>
                </a:spcBef>
                <a:spcAft>
                  <a:spcPts val="0"/>
                </a:spcAft>
                <a:buSzPct val="90000"/>
                <a:buFont typeface="Wingdings" pitchFamily="2" charset="2"/>
                <a:buChar char=""/>
                <a:defRPr/>
              </a:pPr>
              <a:r>
                <a:rPr lang="en-US" altLang="zh-CN" sz="1600" spc="-30" dirty="0">
                  <a:gradFill>
                    <a:gsLst>
                      <a:gs pos="1250">
                        <a:schemeClr val="tx1"/>
                      </a:gs>
                      <a:gs pos="100000">
                        <a:schemeClr val="tx1"/>
                      </a:gs>
                    </a:gsLst>
                    <a:lin ang="5400000" scaled="0"/>
                  </a:gradFill>
                  <a:latin typeface="+mn-lt"/>
                  <a:cs typeface="+mn-cs"/>
                </a:rPr>
                <a:t>Intuitive, easy-to-navigate portal</a:t>
              </a:r>
            </a:p>
          </p:txBody>
        </p:sp>
      </p:grpSp>
      <p:grpSp>
        <p:nvGrpSpPr>
          <p:cNvPr id="7" name="Group 6"/>
          <p:cNvGrpSpPr/>
          <p:nvPr/>
        </p:nvGrpSpPr>
        <p:grpSpPr>
          <a:xfrm>
            <a:off x="274637" y="1211263"/>
            <a:ext cx="3913633" cy="5478204"/>
            <a:chOff x="274637" y="1211263"/>
            <a:chExt cx="3913633" cy="5478204"/>
          </a:xfrm>
        </p:grpSpPr>
        <p:sp>
          <p:nvSpPr>
            <p:cNvPr id="8" name="Rectangle 7"/>
            <p:cNvSpPr/>
            <p:nvPr/>
          </p:nvSpPr>
          <p:spPr bwMode="auto">
            <a:xfrm>
              <a:off x="274638" y="1211263"/>
              <a:ext cx="3913632" cy="547820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620234">
                <a:lnSpc>
                  <a:spcPct val="90000"/>
                </a:lnSpc>
                <a:spcBef>
                  <a:spcPct val="20000"/>
                </a:spcBef>
              </a:pPr>
              <a:r>
                <a:rPr lang="en-US" sz="4000" spc="-70" dirty="0" smtClean="0">
                  <a:gradFill>
                    <a:gsLst>
                      <a:gs pos="1250">
                        <a:schemeClr val="tx2"/>
                      </a:gs>
                      <a:gs pos="10417">
                        <a:schemeClr val="tx2"/>
                      </a:gs>
                    </a:gsLst>
                    <a:lin ang="5400000" scaled="0"/>
                  </a:gradFill>
                  <a:latin typeface="+mj-lt"/>
                </a:rPr>
                <a:t>Standardization</a:t>
              </a:r>
              <a:endParaRPr lang="en-US" sz="4000" spc="-70" dirty="0">
                <a:gradFill>
                  <a:gsLst>
                    <a:gs pos="1250">
                      <a:schemeClr val="tx2"/>
                    </a:gs>
                    <a:gs pos="10417">
                      <a:schemeClr val="tx2"/>
                    </a:gs>
                  </a:gsLst>
                  <a:lin ang="5400000" scaled="0"/>
                </a:gradFill>
                <a:latin typeface="+mj-lt"/>
              </a:endParaRPr>
            </a:p>
          </p:txBody>
        </p:sp>
        <p:sp>
          <p:nvSpPr>
            <p:cNvPr id="9" name="Text Placeholder 3"/>
            <p:cNvSpPr txBox="1">
              <a:spLocks/>
            </p:cNvSpPr>
            <p:nvPr/>
          </p:nvSpPr>
          <p:spPr bwMode="auto">
            <a:xfrm>
              <a:off x="274637" y="4107092"/>
              <a:ext cx="3913632" cy="2209836"/>
            </a:xfrm>
            <a:prstGeom prst="rect">
              <a:avLst/>
            </a:prstGeom>
            <a:noFill/>
            <a:ln w="9525">
              <a:noFill/>
              <a:miter lim="800000"/>
              <a:headEnd/>
              <a:tailEnd/>
            </a:ln>
          </p:spPr>
          <p:txBody>
            <a:bodyPr wrap="square" lIns="182880" tIns="146304" rIns="91440" bIns="146304">
              <a:spAutoFit/>
            </a:bodyPr>
            <a:lstStyle>
              <a:defPPr>
                <a:defRPr lang="en-US"/>
              </a:defPPr>
              <a:lvl1pPr defTabSz="1242609">
                <a:lnSpc>
                  <a:spcPct val="90000"/>
                </a:lnSpc>
                <a:spcBef>
                  <a:spcPts val="400"/>
                </a:spcBef>
                <a:buSzPct val="90000"/>
                <a:defRPr sz="1400">
                  <a:gradFill>
                    <a:gsLst>
                      <a:gs pos="5833">
                        <a:schemeClr val="tx1"/>
                      </a:gs>
                      <a:gs pos="22000">
                        <a:schemeClr val="tx1"/>
                      </a:gs>
                    </a:gsLst>
                    <a:lin ang="5400000" scaled="0"/>
                  </a:gradFill>
                  <a:latin typeface="Segoe UI"/>
                  <a:cs typeface="Segoe UI"/>
                </a:defRPr>
              </a:lvl1pPr>
            </a:lstStyle>
            <a:p>
              <a:pPr marL="0" lvl="1" indent="1588" defTabSz="1242609">
                <a:lnSpc>
                  <a:spcPct val="90000"/>
                </a:lnSpc>
                <a:spcBef>
                  <a:spcPts val="1000"/>
                </a:spcBef>
                <a:buSzPct val="90000"/>
                <a:defRPr/>
              </a:pPr>
              <a:r>
                <a:rPr lang="en-US" dirty="0">
                  <a:gradFill>
                    <a:gsLst>
                      <a:gs pos="5833">
                        <a:schemeClr val="tx1"/>
                      </a:gs>
                      <a:gs pos="22000">
                        <a:schemeClr val="tx1"/>
                      </a:gs>
                    </a:gsLst>
                    <a:lin ang="5400000" scaled="0"/>
                  </a:gradFill>
                  <a:latin typeface="Segoe UI"/>
                  <a:cs typeface="Segoe UI"/>
                </a:rPr>
                <a:t>Standardize the services </a:t>
              </a:r>
              <a:r>
                <a:rPr lang="en-US" dirty="0" smtClean="0">
                  <a:gradFill>
                    <a:gsLst>
                      <a:gs pos="5833">
                        <a:schemeClr val="tx1"/>
                      </a:gs>
                      <a:gs pos="22000">
                        <a:schemeClr val="tx1"/>
                      </a:gs>
                    </a:gsLst>
                    <a:lin ang="5400000" scaled="0"/>
                  </a:gradFill>
                  <a:latin typeface="Segoe UI"/>
                  <a:cs typeface="Segoe UI"/>
                </a:rPr>
                <a:t/>
              </a:r>
              <a:br>
                <a:rPr lang="en-US" dirty="0" smtClean="0">
                  <a:gradFill>
                    <a:gsLst>
                      <a:gs pos="5833">
                        <a:schemeClr val="tx1"/>
                      </a:gs>
                      <a:gs pos="22000">
                        <a:schemeClr val="tx1"/>
                      </a:gs>
                    </a:gsLst>
                    <a:lin ang="5400000" scaled="0"/>
                  </a:gradFill>
                  <a:latin typeface="Segoe UI"/>
                  <a:cs typeface="Segoe UI"/>
                </a:rPr>
              </a:br>
              <a:r>
                <a:rPr lang="en-US" dirty="0" smtClean="0">
                  <a:gradFill>
                    <a:gsLst>
                      <a:gs pos="5833">
                        <a:schemeClr val="tx1"/>
                      </a:gs>
                      <a:gs pos="22000">
                        <a:schemeClr val="tx1"/>
                      </a:gs>
                    </a:gsLst>
                    <a:lin ang="5400000" scaled="0"/>
                  </a:gradFill>
                  <a:latin typeface="Segoe UI"/>
                  <a:cs typeface="Segoe UI"/>
                </a:rPr>
                <a:t>provided by </a:t>
              </a:r>
              <a:r>
                <a:rPr lang="en-US" dirty="0">
                  <a:gradFill>
                    <a:gsLst>
                      <a:gs pos="5833">
                        <a:schemeClr val="tx1"/>
                      </a:gs>
                      <a:gs pos="22000">
                        <a:schemeClr val="tx1"/>
                      </a:gs>
                    </a:gsLst>
                    <a:lin ang="5400000" scaled="0"/>
                  </a:gradFill>
                  <a:latin typeface="Segoe UI"/>
                  <a:cs typeface="Segoe UI"/>
                </a:rPr>
                <a:t>IT to </a:t>
              </a:r>
              <a:r>
                <a:rPr lang="en-US" dirty="0" smtClean="0">
                  <a:gradFill>
                    <a:gsLst>
                      <a:gs pos="5833">
                        <a:schemeClr val="tx1"/>
                      </a:gs>
                      <a:gs pos="22000">
                        <a:schemeClr val="tx1"/>
                      </a:gs>
                    </a:gsLst>
                    <a:lin ang="5400000" scaled="0"/>
                  </a:gradFill>
                  <a:latin typeface="Segoe UI"/>
                  <a:cs typeface="Segoe UI"/>
                </a:rPr>
                <a:t>consumers</a:t>
              </a:r>
              <a:endParaRPr lang="en-US" dirty="0">
                <a:gradFill>
                  <a:gsLst>
                    <a:gs pos="5833">
                      <a:schemeClr val="tx1"/>
                    </a:gs>
                    <a:gs pos="22000">
                      <a:schemeClr val="tx1"/>
                    </a:gs>
                  </a:gsLst>
                  <a:lin ang="5400000" scaled="0"/>
                </a:gradFill>
                <a:latin typeface="Segoe UI"/>
                <a:cs typeface="Segoe UI"/>
              </a:endParaRPr>
            </a:p>
            <a:p>
              <a:pPr marL="171450" lvl="1" indent="-171450" defTabSz="932651" fontAlgn="auto">
                <a:lnSpc>
                  <a:spcPct val="90000"/>
                </a:lnSpc>
                <a:spcBef>
                  <a:spcPts val="1200"/>
                </a:spcBef>
                <a:spcAft>
                  <a:spcPts val="0"/>
                </a:spcAft>
                <a:buSzPct val="90000"/>
                <a:buFont typeface="Wingdings" pitchFamily="2" charset="2"/>
                <a:buChar char=""/>
                <a:defRPr/>
              </a:pPr>
              <a:r>
                <a:rPr lang="en-US" sz="1600" spc="-30" dirty="0">
                  <a:gradFill>
                    <a:gsLst>
                      <a:gs pos="1250">
                        <a:schemeClr val="tx1"/>
                      </a:gs>
                      <a:gs pos="100000">
                        <a:schemeClr val="tx1"/>
                      </a:gs>
                    </a:gsLst>
                    <a:lin ang="5400000" scaled="0"/>
                  </a:gradFill>
                  <a:latin typeface="+mn-lt"/>
                  <a:cs typeface="+mn-cs"/>
                </a:rPr>
                <a:t>Define the services to be offered</a:t>
              </a:r>
            </a:p>
            <a:p>
              <a:pPr marL="171450" lvl="1" indent="-171450" defTabSz="932651" fontAlgn="auto">
                <a:lnSpc>
                  <a:spcPct val="90000"/>
                </a:lnSpc>
                <a:spcBef>
                  <a:spcPts val="600"/>
                </a:spcBef>
                <a:spcAft>
                  <a:spcPts val="0"/>
                </a:spcAft>
                <a:buSzPct val="90000"/>
                <a:buFont typeface="Wingdings" pitchFamily="2" charset="2"/>
                <a:buChar char=""/>
                <a:defRPr/>
              </a:pPr>
              <a:r>
                <a:rPr lang="en-US" sz="1600" spc="-30" dirty="0">
                  <a:gradFill>
                    <a:gsLst>
                      <a:gs pos="1250">
                        <a:schemeClr val="tx1"/>
                      </a:gs>
                      <a:gs pos="100000">
                        <a:schemeClr val="tx1"/>
                      </a:gs>
                    </a:gsLst>
                    <a:lin ang="5400000" scaled="0"/>
                  </a:gradFill>
                  <a:latin typeface="+mn-lt"/>
                  <a:cs typeface="+mn-cs"/>
                </a:rPr>
                <a:t>Define the request offerings that will </a:t>
              </a:r>
              <a:br>
                <a:rPr lang="en-US" sz="1600" spc="-30" dirty="0">
                  <a:gradFill>
                    <a:gsLst>
                      <a:gs pos="1250">
                        <a:schemeClr val="tx1"/>
                      </a:gs>
                      <a:gs pos="100000">
                        <a:schemeClr val="tx1"/>
                      </a:gs>
                    </a:gsLst>
                    <a:lin ang="5400000" scaled="0"/>
                  </a:gradFill>
                  <a:latin typeface="+mn-lt"/>
                  <a:cs typeface="+mn-cs"/>
                </a:rPr>
              </a:br>
              <a:r>
                <a:rPr lang="en-US" sz="1600" spc="-30" dirty="0">
                  <a:gradFill>
                    <a:gsLst>
                      <a:gs pos="1250">
                        <a:schemeClr val="tx1"/>
                      </a:gs>
                      <a:gs pos="100000">
                        <a:schemeClr val="tx1"/>
                      </a:gs>
                    </a:gsLst>
                    <a:lin ang="5400000" scaled="0"/>
                  </a:gradFill>
                  <a:latin typeface="+mn-lt"/>
                  <a:cs typeface="+mn-cs"/>
                </a:rPr>
                <a:t>be contained within a service offering</a:t>
              </a:r>
            </a:p>
            <a:p>
              <a:pPr marL="171450" lvl="1" indent="-171450" defTabSz="932651" fontAlgn="auto">
                <a:lnSpc>
                  <a:spcPct val="90000"/>
                </a:lnSpc>
                <a:spcBef>
                  <a:spcPts val="600"/>
                </a:spcBef>
                <a:spcAft>
                  <a:spcPts val="0"/>
                </a:spcAft>
                <a:buSzPct val="90000"/>
                <a:buFont typeface="Wingdings" pitchFamily="2" charset="2"/>
                <a:buChar char=""/>
                <a:defRPr/>
              </a:pPr>
              <a:r>
                <a:rPr lang="en-US" sz="1600" spc="-30" dirty="0">
                  <a:gradFill>
                    <a:gsLst>
                      <a:gs pos="1250">
                        <a:schemeClr val="tx1"/>
                      </a:gs>
                      <a:gs pos="100000">
                        <a:schemeClr val="tx1"/>
                      </a:gs>
                    </a:gsLst>
                    <a:lin ang="5400000" scaled="0"/>
                  </a:gradFill>
                  <a:latin typeface="+mn-lt"/>
                  <a:cs typeface="+mn-cs"/>
                </a:rPr>
                <a:t>Identify who needs to be involved (approvals, notifications, fulfillment)</a:t>
              </a:r>
            </a:p>
          </p:txBody>
        </p:sp>
        <p:pic>
          <p:nvPicPr>
            <p:cNvPr id="1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688" y="2423204"/>
              <a:ext cx="3617304" cy="111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 name="Group 10"/>
          <p:cNvGrpSpPr/>
          <p:nvPr/>
        </p:nvGrpSpPr>
        <p:grpSpPr>
          <a:xfrm>
            <a:off x="7858062" y="1211263"/>
            <a:ext cx="4047744" cy="5478204"/>
            <a:chOff x="7858062" y="1211263"/>
            <a:chExt cx="4047744" cy="5478204"/>
          </a:xfrm>
        </p:grpSpPr>
        <p:sp>
          <p:nvSpPr>
            <p:cNvPr id="12" name="Rectangle 11"/>
            <p:cNvSpPr/>
            <p:nvPr/>
          </p:nvSpPr>
          <p:spPr bwMode="auto">
            <a:xfrm>
              <a:off x="7858062" y="1211263"/>
              <a:ext cx="3962400" cy="547820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620234">
                <a:lnSpc>
                  <a:spcPct val="90000"/>
                </a:lnSpc>
                <a:spcBef>
                  <a:spcPct val="20000"/>
                </a:spcBef>
              </a:pPr>
              <a:r>
                <a:rPr lang="en-US" sz="4000" spc="-70" dirty="0">
                  <a:gradFill>
                    <a:gsLst>
                      <a:gs pos="1250">
                        <a:schemeClr val="tx2"/>
                      </a:gs>
                      <a:gs pos="10417">
                        <a:schemeClr val="tx2"/>
                      </a:gs>
                    </a:gsLst>
                    <a:lin ang="5400000" scaled="0"/>
                  </a:gradFill>
                  <a:latin typeface="+mj-lt"/>
                </a:rPr>
                <a:t>Automation</a:t>
              </a:r>
            </a:p>
          </p:txBody>
        </p:sp>
        <p:sp>
          <p:nvSpPr>
            <p:cNvPr id="13" name="Text Placeholder 6"/>
            <p:cNvSpPr txBox="1">
              <a:spLocks/>
            </p:cNvSpPr>
            <p:nvPr/>
          </p:nvSpPr>
          <p:spPr bwMode="auto">
            <a:xfrm>
              <a:off x="7943406" y="4107316"/>
              <a:ext cx="3962400" cy="2160591"/>
            </a:xfrm>
            <a:prstGeom prst="rect">
              <a:avLst/>
            </a:prstGeom>
            <a:noFill/>
            <a:ln w="9525">
              <a:noFill/>
              <a:miter lim="800000"/>
              <a:headEnd/>
              <a:tailEnd/>
            </a:ln>
          </p:spPr>
          <p:txBody>
            <a:bodyPr wrap="square" lIns="182880" tIns="146304" rIns="91440" bIns="146304">
              <a:spAutoFit/>
            </a:bodyPr>
            <a:lstStyle>
              <a:defPPr>
                <a:defRPr lang="en-US"/>
              </a:defPPr>
              <a:lvl1pPr defTabSz="1242609">
                <a:lnSpc>
                  <a:spcPct val="90000"/>
                </a:lnSpc>
                <a:spcBef>
                  <a:spcPts val="400"/>
                </a:spcBef>
                <a:buSzPct val="90000"/>
                <a:defRPr sz="1400">
                  <a:gradFill>
                    <a:gsLst>
                      <a:gs pos="5833">
                        <a:schemeClr val="tx1"/>
                      </a:gs>
                      <a:gs pos="22000">
                        <a:schemeClr val="tx1"/>
                      </a:gs>
                    </a:gsLst>
                    <a:lin ang="5400000" scaled="0"/>
                  </a:gradFill>
                  <a:latin typeface="Segoe UI"/>
                  <a:cs typeface="Segoe UI"/>
                </a:defRPr>
              </a:lvl1pPr>
            </a:lstStyle>
            <a:p>
              <a:pPr marL="0" lvl="1" indent="1588" defTabSz="1242609">
                <a:lnSpc>
                  <a:spcPct val="90000"/>
                </a:lnSpc>
                <a:spcBef>
                  <a:spcPts val="1000"/>
                </a:spcBef>
                <a:buSzPct val="90000"/>
                <a:defRPr/>
              </a:pPr>
              <a:r>
                <a:rPr lang="en-US" dirty="0">
                  <a:gradFill>
                    <a:gsLst>
                      <a:gs pos="5833">
                        <a:schemeClr val="tx1"/>
                      </a:gs>
                      <a:gs pos="22000">
                        <a:schemeClr val="tx1"/>
                      </a:gs>
                    </a:gsLst>
                    <a:lin ang="5400000" scaled="0"/>
                  </a:gradFill>
                  <a:latin typeface="Segoe UI"/>
                  <a:cs typeface="Segoe UI"/>
                </a:rPr>
                <a:t>Automate the service processes </a:t>
              </a:r>
              <a:r>
                <a:rPr lang="en-US" dirty="0" smtClean="0">
                  <a:gradFill>
                    <a:gsLst>
                      <a:gs pos="5833">
                        <a:schemeClr val="tx1"/>
                      </a:gs>
                      <a:gs pos="22000">
                        <a:schemeClr val="tx1"/>
                      </a:gs>
                    </a:gsLst>
                    <a:lin ang="5400000" scaled="0"/>
                  </a:gradFill>
                  <a:latin typeface="Segoe UI"/>
                  <a:cs typeface="Segoe UI"/>
                </a:rPr>
                <a:t/>
              </a:r>
              <a:br>
                <a:rPr lang="en-US" dirty="0" smtClean="0">
                  <a:gradFill>
                    <a:gsLst>
                      <a:gs pos="5833">
                        <a:schemeClr val="tx1"/>
                      </a:gs>
                      <a:gs pos="22000">
                        <a:schemeClr val="tx1"/>
                      </a:gs>
                    </a:gsLst>
                    <a:lin ang="5400000" scaled="0"/>
                  </a:gradFill>
                  <a:latin typeface="Segoe UI"/>
                  <a:cs typeface="Segoe UI"/>
                </a:rPr>
              </a:br>
              <a:r>
                <a:rPr lang="en-US" dirty="0" smtClean="0">
                  <a:gradFill>
                    <a:gsLst>
                      <a:gs pos="5833">
                        <a:schemeClr val="tx1"/>
                      </a:gs>
                      <a:gs pos="22000">
                        <a:schemeClr val="tx1"/>
                      </a:gs>
                    </a:gsLst>
                    <a:lin ang="5400000" scaled="0"/>
                  </a:gradFill>
                  <a:latin typeface="Segoe UI"/>
                  <a:cs typeface="Segoe UI"/>
                </a:rPr>
                <a:t>and </a:t>
              </a:r>
              <a:r>
                <a:rPr lang="en-US" dirty="0">
                  <a:gradFill>
                    <a:gsLst>
                      <a:gs pos="5833">
                        <a:schemeClr val="tx1"/>
                      </a:gs>
                      <a:gs pos="22000">
                        <a:schemeClr val="tx1"/>
                      </a:gs>
                    </a:gsLst>
                    <a:lin ang="5400000" scaled="0"/>
                  </a:gradFill>
                  <a:latin typeface="Segoe UI"/>
                  <a:cs typeface="Segoe UI"/>
                </a:rPr>
                <a:t>systems necessary to the fulfillment of consumer requests</a:t>
              </a:r>
            </a:p>
            <a:p>
              <a:pPr marL="171450" lvl="1" indent="-171450" defTabSz="932651" fontAlgn="auto">
                <a:lnSpc>
                  <a:spcPct val="90000"/>
                </a:lnSpc>
                <a:spcBef>
                  <a:spcPts val="1200"/>
                </a:spcBef>
                <a:spcAft>
                  <a:spcPts val="0"/>
                </a:spcAft>
                <a:buSzPct val="90000"/>
                <a:buFont typeface="Wingdings" pitchFamily="2" charset="2"/>
                <a:buChar char=""/>
                <a:defRPr/>
              </a:pPr>
              <a:r>
                <a:rPr lang="en-US" altLang="zh-CN" sz="1600" spc="-30" dirty="0">
                  <a:gradFill>
                    <a:gsLst>
                      <a:gs pos="1250">
                        <a:schemeClr val="tx1"/>
                      </a:gs>
                      <a:gs pos="100000">
                        <a:schemeClr val="tx1"/>
                      </a:gs>
                    </a:gsLst>
                    <a:lin ang="5400000" scaled="0"/>
                  </a:gradFill>
                  <a:latin typeface="+mn-lt"/>
                  <a:cs typeface="+mn-cs"/>
                </a:rPr>
                <a:t>Automate routing of requests </a:t>
              </a:r>
              <a:r>
                <a:rPr lang="en-US" altLang="zh-CN" sz="1600" spc="-30" dirty="0" smtClean="0">
                  <a:gradFill>
                    <a:gsLst>
                      <a:gs pos="1250">
                        <a:schemeClr val="tx1"/>
                      </a:gs>
                      <a:gs pos="100000">
                        <a:schemeClr val="tx1"/>
                      </a:gs>
                    </a:gsLst>
                    <a:lin ang="5400000" scaled="0"/>
                  </a:gradFill>
                  <a:latin typeface="+mn-lt"/>
                  <a:cs typeface="+mn-cs"/>
                </a:rPr>
                <a:t/>
              </a:r>
              <a:br>
                <a:rPr lang="en-US" altLang="zh-CN" sz="1600" spc="-30" dirty="0" smtClean="0">
                  <a:gradFill>
                    <a:gsLst>
                      <a:gs pos="1250">
                        <a:schemeClr val="tx1"/>
                      </a:gs>
                      <a:gs pos="100000">
                        <a:schemeClr val="tx1"/>
                      </a:gs>
                    </a:gsLst>
                    <a:lin ang="5400000" scaled="0"/>
                  </a:gradFill>
                  <a:latin typeface="+mn-lt"/>
                  <a:cs typeface="+mn-cs"/>
                </a:rPr>
              </a:br>
              <a:r>
                <a:rPr lang="en-US" altLang="zh-CN" sz="1600" spc="-30" dirty="0" smtClean="0">
                  <a:gradFill>
                    <a:gsLst>
                      <a:gs pos="1250">
                        <a:schemeClr val="tx1"/>
                      </a:gs>
                      <a:gs pos="100000">
                        <a:schemeClr val="tx1"/>
                      </a:gs>
                    </a:gsLst>
                    <a:lin ang="5400000" scaled="0"/>
                  </a:gradFill>
                  <a:latin typeface="+mn-lt"/>
                  <a:cs typeface="+mn-cs"/>
                </a:rPr>
                <a:t>for </a:t>
              </a:r>
              <a:r>
                <a:rPr lang="en-US" altLang="zh-CN" sz="1600" spc="-30" dirty="0">
                  <a:gradFill>
                    <a:gsLst>
                      <a:gs pos="1250">
                        <a:schemeClr val="tx1"/>
                      </a:gs>
                      <a:gs pos="100000">
                        <a:schemeClr val="tx1"/>
                      </a:gs>
                    </a:gsLst>
                    <a:lin ang="5400000" scaled="0"/>
                  </a:gradFill>
                  <a:latin typeface="+mn-lt"/>
                  <a:cs typeface="+mn-cs"/>
                </a:rPr>
                <a:t>approval and notification</a:t>
              </a:r>
            </a:p>
            <a:p>
              <a:pPr marL="171450" lvl="1" indent="-171450" defTabSz="932651" fontAlgn="auto">
                <a:lnSpc>
                  <a:spcPct val="90000"/>
                </a:lnSpc>
                <a:spcBef>
                  <a:spcPts val="600"/>
                </a:spcBef>
                <a:spcAft>
                  <a:spcPts val="0"/>
                </a:spcAft>
                <a:buSzPct val="90000"/>
                <a:buFont typeface="Wingdings" pitchFamily="2" charset="2"/>
                <a:buChar char=""/>
                <a:defRPr/>
              </a:pPr>
              <a:r>
                <a:rPr lang="en-US" altLang="zh-CN" sz="1600" spc="-30" dirty="0">
                  <a:gradFill>
                    <a:gsLst>
                      <a:gs pos="1250">
                        <a:schemeClr val="tx1"/>
                      </a:gs>
                      <a:gs pos="100000">
                        <a:schemeClr val="tx1"/>
                      </a:gs>
                    </a:gsLst>
                    <a:lin ang="5400000" scaled="0"/>
                  </a:gradFill>
                  <a:latin typeface="+mn-lt"/>
                  <a:cs typeface="+mn-cs"/>
                </a:rPr>
                <a:t>Automate provisioning of the </a:t>
              </a:r>
              <a:r>
                <a:rPr lang="en-US" altLang="zh-CN" sz="1600" spc="-30" dirty="0" smtClean="0">
                  <a:gradFill>
                    <a:gsLst>
                      <a:gs pos="1250">
                        <a:schemeClr val="tx1"/>
                      </a:gs>
                      <a:gs pos="100000">
                        <a:schemeClr val="tx1"/>
                      </a:gs>
                    </a:gsLst>
                    <a:lin ang="5400000" scaled="0"/>
                  </a:gradFill>
                  <a:latin typeface="+mn-lt"/>
                  <a:cs typeface="+mn-cs"/>
                </a:rPr>
                <a:t/>
              </a:r>
              <a:br>
                <a:rPr lang="en-US" altLang="zh-CN" sz="1600" spc="-30" dirty="0" smtClean="0">
                  <a:gradFill>
                    <a:gsLst>
                      <a:gs pos="1250">
                        <a:schemeClr val="tx1"/>
                      </a:gs>
                      <a:gs pos="100000">
                        <a:schemeClr val="tx1"/>
                      </a:gs>
                    </a:gsLst>
                    <a:lin ang="5400000" scaled="0"/>
                  </a:gradFill>
                  <a:latin typeface="+mn-lt"/>
                  <a:cs typeface="+mn-cs"/>
                </a:rPr>
              </a:br>
              <a:r>
                <a:rPr lang="en-US" altLang="zh-CN" sz="1600" spc="-30" dirty="0" smtClean="0">
                  <a:gradFill>
                    <a:gsLst>
                      <a:gs pos="1250">
                        <a:schemeClr val="tx1"/>
                      </a:gs>
                      <a:gs pos="100000">
                        <a:schemeClr val="tx1"/>
                      </a:gs>
                    </a:gsLst>
                    <a:lin ang="5400000" scaled="0"/>
                  </a:gradFill>
                  <a:latin typeface="+mn-lt"/>
                  <a:cs typeface="+mn-cs"/>
                </a:rPr>
                <a:t>service </a:t>
              </a:r>
              <a:r>
                <a:rPr lang="en-US" altLang="zh-CN" sz="1600" spc="-30" dirty="0">
                  <a:gradFill>
                    <a:gsLst>
                      <a:gs pos="1250">
                        <a:schemeClr val="tx1"/>
                      </a:gs>
                      <a:gs pos="100000">
                        <a:schemeClr val="tx1"/>
                      </a:gs>
                    </a:gsLst>
                    <a:lin ang="5400000" scaled="0"/>
                  </a:gradFill>
                  <a:latin typeface="+mn-lt"/>
                  <a:cs typeface="+mn-cs"/>
                </a:rPr>
                <a:t>request</a:t>
              </a:r>
            </a:p>
          </p:txBody>
        </p:sp>
        <p:pic>
          <p:nvPicPr>
            <p:cNvPr id="1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81072" y="2417470"/>
              <a:ext cx="3659726" cy="1300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38312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800" fill="hold"/>
                                        <p:tgtEl>
                                          <p:spTgt spid="7"/>
                                        </p:tgtEl>
                                        <p:attrNameLst>
                                          <p:attrName>ppt_x</p:attrName>
                                        </p:attrNameLst>
                                      </p:cBhvr>
                                      <p:tavLst>
                                        <p:tav tm="0">
                                          <p:val>
                                            <p:strVal val="#ppt_x"/>
                                          </p:val>
                                        </p:tav>
                                        <p:tav tm="100000">
                                          <p:val>
                                            <p:strVal val="#ppt_x"/>
                                          </p:val>
                                        </p:tav>
                                      </p:tavLst>
                                    </p:anim>
                                    <p:anim calcmode="lin" valueType="num">
                                      <p:cBhvr additive="base">
                                        <p:cTn id="8" dur="8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800" fill="hold"/>
                                        <p:tgtEl>
                                          <p:spTgt spid="3"/>
                                        </p:tgtEl>
                                        <p:attrNameLst>
                                          <p:attrName>ppt_x</p:attrName>
                                        </p:attrNameLst>
                                      </p:cBhvr>
                                      <p:tavLst>
                                        <p:tav tm="0">
                                          <p:val>
                                            <p:strVal val="#ppt_x"/>
                                          </p:val>
                                        </p:tav>
                                        <p:tav tm="100000">
                                          <p:val>
                                            <p:strVal val="#ppt_x"/>
                                          </p:val>
                                        </p:tav>
                                      </p:tavLst>
                                    </p:anim>
                                    <p:anim calcmode="lin" valueType="num">
                                      <p:cBhvr additive="base">
                                        <p:cTn id="12" dur="8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4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800" fill="hold"/>
                                        <p:tgtEl>
                                          <p:spTgt spid="11"/>
                                        </p:tgtEl>
                                        <p:attrNameLst>
                                          <p:attrName>ppt_x</p:attrName>
                                        </p:attrNameLst>
                                      </p:cBhvr>
                                      <p:tavLst>
                                        <p:tav tm="0">
                                          <p:val>
                                            <p:strVal val="#ppt_x"/>
                                          </p:val>
                                        </p:tav>
                                        <p:tav tm="100000">
                                          <p:val>
                                            <p:strVal val="#ppt_x"/>
                                          </p:val>
                                        </p:tav>
                                      </p:tavLst>
                                    </p:anim>
                                    <p:anim calcmode="lin" valueType="num">
                                      <p:cBhvr additive="base">
                                        <p:cTn id="16" dur="8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Proactive processes</a:t>
            </a:r>
            <a:endParaRPr lang="nl-BE" dirty="0"/>
          </a:p>
        </p:txBody>
      </p:sp>
      <p:sp>
        <p:nvSpPr>
          <p:cNvPr id="3" name="Rectangle 42"/>
          <p:cNvSpPr>
            <a:spLocks noChangeArrowheads="1"/>
          </p:cNvSpPr>
          <p:nvPr/>
        </p:nvSpPr>
        <p:spPr bwMode="auto">
          <a:xfrm>
            <a:off x="2010968" y="1247072"/>
            <a:ext cx="6492351" cy="544546"/>
          </a:xfrm>
          <a:prstGeom prst="rect">
            <a:avLst/>
          </a:prstGeom>
          <a:noFill/>
          <a:ln w="9525" algn="ctr">
            <a:noFill/>
            <a:miter lim="800000"/>
            <a:headEnd/>
            <a:tailEnd/>
          </a:ln>
        </p:spPr>
        <p:txBody>
          <a:bodyPr wrap="square" lIns="182806" tIns="146246" rIns="182806" bIns="146246" anchor="ctr">
            <a:noAutofit/>
          </a:bodyPr>
          <a:lstStyle/>
          <a:p>
            <a:pPr defTabSz="930792">
              <a:lnSpc>
                <a:spcPct val="90000"/>
              </a:lnSpc>
            </a:pPr>
            <a:endParaRPr lang="en-US" dirty="0">
              <a:gradFill>
                <a:gsLst>
                  <a:gs pos="2917">
                    <a:schemeClr val="tx1"/>
                  </a:gs>
                  <a:gs pos="30000">
                    <a:schemeClr val="tx1"/>
                  </a:gs>
                </a:gsLst>
                <a:lin ang="5400000" scaled="0"/>
              </a:gradFill>
              <a:latin typeface="+mn-lt"/>
            </a:endParaRPr>
          </a:p>
        </p:txBody>
      </p:sp>
      <p:sp>
        <p:nvSpPr>
          <p:cNvPr id="4" name="Rectangle 42"/>
          <p:cNvSpPr>
            <a:spLocks noChangeArrowheads="1"/>
          </p:cNvSpPr>
          <p:nvPr/>
        </p:nvSpPr>
        <p:spPr bwMode="auto">
          <a:xfrm>
            <a:off x="2010967" y="1859809"/>
            <a:ext cx="6492351" cy="544546"/>
          </a:xfrm>
          <a:prstGeom prst="rect">
            <a:avLst/>
          </a:prstGeom>
          <a:noFill/>
          <a:ln w="9525" algn="ctr">
            <a:noFill/>
            <a:miter lim="800000"/>
            <a:headEnd/>
            <a:tailEnd/>
          </a:ln>
        </p:spPr>
        <p:txBody>
          <a:bodyPr wrap="square" lIns="182806" tIns="146246" rIns="182806" bIns="146246" anchor="t" anchorCtr="0">
            <a:noAutofit/>
          </a:bodyPr>
          <a:lstStyle/>
          <a:p>
            <a:pPr defTabSz="930792">
              <a:lnSpc>
                <a:spcPct val="90000"/>
              </a:lnSpc>
            </a:pPr>
            <a:endParaRPr lang="en-US" dirty="0">
              <a:gradFill>
                <a:gsLst>
                  <a:gs pos="2917">
                    <a:schemeClr val="tx1"/>
                  </a:gs>
                  <a:gs pos="30000">
                    <a:schemeClr val="tx1"/>
                  </a:gs>
                </a:gsLst>
                <a:lin ang="5400000" scaled="0"/>
              </a:gradFill>
              <a:latin typeface="+mn-lt"/>
            </a:endParaRPr>
          </a:p>
        </p:txBody>
      </p:sp>
      <p:sp>
        <p:nvSpPr>
          <p:cNvPr id="5" name="Rectangle 42"/>
          <p:cNvSpPr>
            <a:spLocks noChangeArrowheads="1"/>
          </p:cNvSpPr>
          <p:nvPr/>
        </p:nvSpPr>
        <p:spPr bwMode="auto">
          <a:xfrm>
            <a:off x="2010968" y="2472545"/>
            <a:ext cx="6492351" cy="544546"/>
          </a:xfrm>
          <a:prstGeom prst="rect">
            <a:avLst/>
          </a:prstGeom>
          <a:noFill/>
          <a:ln w="9525" algn="ctr">
            <a:noFill/>
            <a:miter lim="800000"/>
            <a:headEnd/>
            <a:tailEnd/>
          </a:ln>
        </p:spPr>
        <p:txBody>
          <a:bodyPr wrap="square" lIns="182806" tIns="146246" rIns="182806" bIns="146246" anchor="ctr">
            <a:noAutofit/>
          </a:bodyPr>
          <a:lstStyle/>
          <a:p>
            <a:pPr defTabSz="930792">
              <a:lnSpc>
                <a:spcPct val="90000"/>
              </a:lnSpc>
            </a:pPr>
            <a:endParaRPr lang="en-US" dirty="0">
              <a:gradFill>
                <a:gsLst>
                  <a:gs pos="2917">
                    <a:schemeClr val="tx1"/>
                  </a:gs>
                  <a:gs pos="30000">
                    <a:schemeClr val="tx1"/>
                  </a:gs>
                </a:gsLst>
                <a:lin ang="5400000" scaled="0"/>
              </a:gradFill>
              <a:latin typeface="+mn-lt"/>
            </a:endParaRPr>
          </a:p>
        </p:txBody>
      </p:sp>
      <p:sp>
        <p:nvSpPr>
          <p:cNvPr id="6" name="Rectangle 42"/>
          <p:cNvSpPr>
            <a:spLocks noChangeArrowheads="1"/>
          </p:cNvSpPr>
          <p:nvPr/>
        </p:nvSpPr>
        <p:spPr bwMode="auto">
          <a:xfrm>
            <a:off x="2010967" y="3085282"/>
            <a:ext cx="6492351" cy="544546"/>
          </a:xfrm>
          <a:prstGeom prst="rect">
            <a:avLst/>
          </a:prstGeom>
          <a:noFill/>
          <a:ln w="9525" algn="ctr">
            <a:noFill/>
            <a:miter lim="800000"/>
            <a:headEnd/>
            <a:tailEnd/>
          </a:ln>
        </p:spPr>
        <p:txBody>
          <a:bodyPr wrap="square" lIns="182806" tIns="146246" rIns="182806" bIns="146246" anchor="t" anchorCtr="0">
            <a:noAutofit/>
          </a:bodyPr>
          <a:lstStyle/>
          <a:p>
            <a:pPr defTabSz="930792">
              <a:lnSpc>
                <a:spcPct val="90000"/>
              </a:lnSpc>
            </a:pPr>
            <a:endParaRPr lang="en-US" dirty="0">
              <a:gradFill>
                <a:gsLst>
                  <a:gs pos="2917">
                    <a:schemeClr val="tx1"/>
                  </a:gs>
                  <a:gs pos="30000">
                    <a:schemeClr val="tx1"/>
                  </a:gs>
                </a:gsLst>
                <a:lin ang="5400000" scaled="0"/>
              </a:gradFill>
              <a:latin typeface="+mn-lt"/>
            </a:endParaRPr>
          </a:p>
        </p:txBody>
      </p:sp>
      <p:sp>
        <p:nvSpPr>
          <p:cNvPr id="8" name="Rectangle 42"/>
          <p:cNvSpPr>
            <a:spLocks noChangeArrowheads="1"/>
          </p:cNvSpPr>
          <p:nvPr/>
        </p:nvSpPr>
        <p:spPr bwMode="auto">
          <a:xfrm>
            <a:off x="2010968" y="4923491"/>
            <a:ext cx="6492351" cy="544546"/>
          </a:xfrm>
          <a:prstGeom prst="rect">
            <a:avLst/>
          </a:prstGeom>
          <a:noFill/>
          <a:ln w="9525" algn="ctr">
            <a:noFill/>
            <a:miter lim="800000"/>
            <a:headEnd/>
            <a:tailEnd/>
          </a:ln>
        </p:spPr>
        <p:txBody>
          <a:bodyPr wrap="square" lIns="182806" tIns="146246" rIns="182806" bIns="146246" anchor="t" anchorCtr="0">
            <a:noAutofit/>
          </a:bodyPr>
          <a:lstStyle/>
          <a:p>
            <a:pPr defTabSz="930792">
              <a:lnSpc>
                <a:spcPct val="90000"/>
              </a:lnSpc>
            </a:pPr>
            <a:endParaRPr lang="en-US" dirty="0">
              <a:gradFill>
                <a:gsLst>
                  <a:gs pos="2917">
                    <a:schemeClr val="tx1"/>
                  </a:gs>
                  <a:gs pos="30000">
                    <a:schemeClr val="tx1"/>
                  </a:gs>
                </a:gsLst>
                <a:lin ang="5400000" scaled="0"/>
              </a:gradFill>
              <a:latin typeface="+mn-lt"/>
            </a:endParaRPr>
          </a:p>
        </p:txBody>
      </p:sp>
      <p:sp>
        <p:nvSpPr>
          <p:cNvPr id="9" name="Rectangle 42"/>
          <p:cNvSpPr>
            <a:spLocks noChangeArrowheads="1"/>
          </p:cNvSpPr>
          <p:nvPr/>
        </p:nvSpPr>
        <p:spPr bwMode="auto">
          <a:xfrm>
            <a:off x="2010967" y="5536228"/>
            <a:ext cx="6492351" cy="544546"/>
          </a:xfrm>
          <a:prstGeom prst="rect">
            <a:avLst/>
          </a:prstGeom>
          <a:noFill/>
          <a:ln w="9525" algn="ctr">
            <a:noFill/>
            <a:miter lim="800000"/>
            <a:headEnd/>
            <a:tailEnd/>
          </a:ln>
        </p:spPr>
        <p:txBody>
          <a:bodyPr wrap="square" lIns="182806" tIns="146246" rIns="182806" bIns="146246" anchor="t" anchorCtr="0">
            <a:noAutofit/>
          </a:bodyPr>
          <a:lstStyle/>
          <a:p>
            <a:pPr defTabSz="930792">
              <a:lnSpc>
                <a:spcPct val="90000"/>
              </a:lnSpc>
            </a:pPr>
            <a:endParaRPr lang="en-US" dirty="0">
              <a:gradFill>
                <a:gsLst>
                  <a:gs pos="2917">
                    <a:schemeClr val="tx1"/>
                  </a:gs>
                  <a:gs pos="30000">
                    <a:schemeClr val="tx1"/>
                  </a:gs>
                </a:gsLst>
                <a:lin ang="5400000" scaled="0"/>
              </a:gradFill>
              <a:latin typeface="+mn-lt"/>
            </a:endParaRPr>
          </a:p>
        </p:txBody>
      </p:sp>
      <p:sp>
        <p:nvSpPr>
          <p:cNvPr id="10" name="Rectangle 42"/>
          <p:cNvSpPr>
            <a:spLocks noChangeArrowheads="1"/>
          </p:cNvSpPr>
          <p:nvPr/>
        </p:nvSpPr>
        <p:spPr bwMode="auto">
          <a:xfrm>
            <a:off x="2010968" y="6148961"/>
            <a:ext cx="6492351" cy="544546"/>
          </a:xfrm>
          <a:prstGeom prst="rect">
            <a:avLst/>
          </a:prstGeom>
          <a:noFill/>
          <a:ln w="9525" algn="ctr">
            <a:noFill/>
            <a:miter lim="800000"/>
            <a:headEnd/>
            <a:tailEnd/>
          </a:ln>
        </p:spPr>
        <p:txBody>
          <a:bodyPr wrap="square" lIns="182806" tIns="146246" rIns="182806" bIns="146246" anchor="t" anchorCtr="0">
            <a:noAutofit/>
          </a:bodyPr>
          <a:lstStyle/>
          <a:p>
            <a:pPr defTabSz="930792">
              <a:lnSpc>
                <a:spcPct val="90000"/>
              </a:lnSpc>
            </a:pPr>
            <a:endParaRPr lang="en-US" dirty="0">
              <a:gradFill>
                <a:gsLst>
                  <a:gs pos="2917">
                    <a:schemeClr val="tx1"/>
                  </a:gs>
                  <a:gs pos="30000">
                    <a:schemeClr val="tx1"/>
                  </a:gs>
                </a:gsLst>
                <a:lin ang="5400000" scaled="0"/>
              </a:gradFill>
              <a:latin typeface="+mn-lt"/>
            </a:endParaRPr>
          </a:p>
        </p:txBody>
      </p:sp>
      <p:sp>
        <p:nvSpPr>
          <p:cNvPr id="11" name="Rectangle 42"/>
          <p:cNvSpPr>
            <a:spLocks noChangeArrowheads="1"/>
          </p:cNvSpPr>
          <p:nvPr/>
        </p:nvSpPr>
        <p:spPr bwMode="auto">
          <a:xfrm>
            <a:off x="2010967" y="4310755"/>
            <a:ext cx="6492351" cy="544546"/>
          </a:xfrm>
          <a:prstGeom prst="rect">
            <a:avLst/>
          </a:prstGeom>
          <a:noFill/>
          <a:ln w="9525" algn="ctr">
            <a:noFill/>
            <a:miter lim="800000"/>
            <a:headEnd/>
            <a:tailEnd/>
          </a:ln>
        </p:spPr>
        <p:txBody>
          <a:bodyPr wrap="square" lIns="182806" tIns="146246" rIns="182806" bIns="146246" anchor="t" anchorCtr="0">
            <a:noAutofit/>
          </a:bodyPr>
          <a:lstStyle/>
          <a:p>
            <a:pPr defTabSz="930792">
              <a:lnSpc>
                <a:spcPct val="90000"/>
              </a:lnSpc>
            </a:pPr>
            <a:endParaRPr lang="en-US" dirty="0">
              <a:gradFill>
                <a:gsLst>
                  <a:gs pos="2917">
                    <a:schemeClr val="tx1"/>
                  </a:gs>
                  <a:gs pos="30000">
                    <a:schemeClr val="tx1"/>
                  </a:gs>
                </a:gsLst>
                <a:lin ang="5400000" scaled="0"/>
              </a:gradFill>
              <a:latin typeface="+mn-lt"/>
            </a:endParaRPr>
          </a:p>
        </p:txBody>
      </p:sp>
      <p:cxnSp>
        <p:nvCxnSpPr>
          <p:cNvPr id="12" name="Elbow Connector 11"/>
          <p:cNvCxnSpPr>
            <a:endCxn id="26" idx="1"/>
          </p:cNvCxnSpPr>
          <p:nvPr/>
        </p:nvCxnSpPr>
        <p:spPr>
          <a:xfrm rot="16200000" flipH="1">
            <a:off x="2551575" y="2397310"/>
            <a:ext cx="382000" cy="313019"/>
          </a:xfrm>
          <a:prstGeom prst="bentConnector2">
            <a:avLst/>
          </a:prstGeom>
          <a:ln w="3175">
            <a:solidFill>
              <a:schemeClr val="tx1"/>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3" name="Elbow Connector 12"/>
          <p:cNvCxnSpPr>
            <a:endCxn id="50" idx="1"/>
          </p:cNvCxnSpPr>
          <p:nvPr/>
        </p:nvCxnSpPr>
        <p:spPr>
          <a:xfrm rot="16200000" flipH="1">
            <a:off x="3177606" y="3010047"/>
            <a:ext cx="382001" cy="313016"/>
          </a:xfrm>
          <a:prstGeom prst="bentConnector2">
            <a:avLst/>
          </a:prstGeom>
          <a:ln w="3175">
            <a:solidFill>
              <a:schemeClr val="tx1"/>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3803637" y="3622781"/>
            <a:ext cx="381999" cy="313017"/>
          </a:xfrm>
          <a:prstGeom prst="bentConnector2">
            <a:avLst/>
          </a:prstGeom>
          <a:ln w="3175">
            <a:solidFill>
              <a:schemeClr val="tx1"/>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5" name="Elbow Connector 114"/>
          <p:cNvCxnSpPr/>
          <p:nvPr/>
        </p:nvCxnSpPr>
        <p:spPr>
          <a:xfrm>
            <a:off x="3838128" y="3588289"/>
            <a:ext cx="0" cy="1376735"/>
          </a:xfrm>
          <a:prstGeom prst="straightConnector1">
            <a:avLst/>
          </a:prstGeom>
          <a:ln w="3175">
            <a:solidFill>
              <a:schemeClr val="tx1"/>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6" name="Elbow Connector 114"/>
          <p:cNvCxnSpPr/>
          <p:nvPr/>
        </p:nvCxnSpPr>
        <p:spPr>
          <a:xfrm>
            <a:off x="5139630" y="4201026"/>
            <a:ext cx="0" cy="1376735"/>
          </a:xfrm>
          <a:prstGeom prst="straightConnector1">
            <a:avLst/>
          </a:prstGeom>
          <a:ln w="3175">
            <a:solidFill>
              <a:schemeClr val="tx1"/>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41" idx="1"/>
          </p:cNvCxnSpPr>
          <p:nvPr/>
        </p:nvCxnSpPr>
        <p:spPr>
          <a:xfrm rot="16200000" flipH="1">
            <a:off x="5059017" y="4281636"/>
            <a:ext cx="994741" cy="833514"/>
          </a:xfrm>
          <a:prstGeom prst="bentConnector2">
            <a:avLst/>
          </a:prstGeom>
          <a:ln w="3175">
            <a:solidFill>
              <a:schemeClr val="tx1"/>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38" idx="1"/>
          </p:cNvCxnSpPr>
          <p:nvPr/>
        </p:nvCxnSpPr>
        <p:spPr>
          <a:xfrm rot="16200000" flipH="1">
            <a:off x="5059017" y="5507113"/>
            <a:ext cx="994734" cy="833510"/>
          </a:xfrm>
          <a:prstGeom prst="bentConnector2">
            <a:avLst/>
          </a:prstGeom>
          <a:ln w="3175">
            <a:solidFill>
              <a:schemeClr val="tx1"/>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9" idx="3"/>
            <a:endCxn id="44" idx="1"/>
          </p:cNvCxnSpPr>
          <p:nvPr/>
        </p:nvCxnSpPr>
        <p:spPr>
          <a:xfrm flipV="1">
            <a:off x="5500385" y="2744821"/>
            <a:ext cx="758745" cy="1225470"/>
          </a:xfrm>
          <a:prstGeom prst="bentConnector3">
            <a:avLst>
              <a:gd name="adj1" fmla="val 50000"/>
            </a:avLst>
          </a:prstGeom>
          <a:ln w="3175">
            <a:solidFill>
              <a:schemeClr val="tx1"/>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9" idx="3"/>
            <a:endCxn id="47" idx="1"/>
          </p:cNvCxnSpPr>
          <p:nvPr/>
        </p:nvCxnSpPr>
        <p:spPr>
          <a:xfrm flipV="1">
            <a:off x="5500384" y="2132083"/>
            <a:ext cx="758748" cy="1838208"/>
          </a:xfrm>
          <a:prstGeom prst="bentConnector3">
            <a:avLst>
              <a:gd name="adj1" fmla="val 50000"/>
            </a:avLst>
          </a:prstGeom>
          <a:ln w="3175">
            <a:solidFill>
              <a:schemeClr val="tx1"/>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47" idx="3"/>
            <a:endCxn id="53" idx="2"/>
          </p:cNvCxnSpPr>
          <p:nvPr/>
        </p:nvCxnSpPr>
        <p:spPr>
          <a:xfrm flipV="1">
            <a:off x="7319731" y="1753328"/>
            <a:ext cx="324652" cy="378755"/>
          </a:xfrm>
          <a:prstGeom prst="bentConnector2">
            <a:avLst/>
          </a:prstGeom>
          <a:ln w="3175">
            <a:solidFill>
              <a:schemeClr val="tx1"/>
            </a:solidFill>
            <a:headEnd type="none"/>
            <a:tailEnd type="none" w="sm" len="sm"/>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273054" y="1898098"/>
            <a:ext cx="1061494" cy="467967"/>
            <a:chOff x="2271464" y="1897454"/>
            <a:chExt cx="1061921" cy="468155"/>
          </a:xfrm>
        </p:grpSpPr>
        <p:sp>
          <p:nvSpPr>
            <p:cNvPr id="23" name="TextBox 22"/>
            <p:cNvSpPr txBox="1">
              <a:spLocks noChangeArrowheads="1"/>
            </p:cNvSpPr>
            <p:nvPr/>
          </p:nvSpPr>
          <p:spPr bwMode="auto">
            <a:xfrm>
              <a:off x="2271464" y="1897454"/>
              <a:ext cx="1061921" cy="468155"/>
            </a:xfrm>
            <a:prstGeom prst="rect">
              <a:avLst/>
            </a:prstGeom>
            <a:solidFill>
              <a:schemeClr val="tx2"/>
            </a:solidFill>
            <a:ln w="9525">
              <a:noFill/>
              <a:miter lim="800000"/>
              <a:headEnd/>
              <a:tailEnd/>
            </a:ln>
          </p:spPr>
          <p:txBody>
            <a:bodyPr wrap="none" lIns="365613"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Monitor </a:t>
              </a:r>
            </a:p>
            <a:p>
              <a:pPr>
                <a:lnSpc>
                  <a:spcPct val="90000"/>
                </a:lnSpc>
              </a:pPr>
              <a:r>
                <a:rPr lang="en-US" sz="1199" dirty="0">
                  <a:gradFill>
                    <a:gsLst>
                      <a:gs pos="8333">
                        <a:schemeClr val="bg1"/>
                      </a:gs>
                      <a:gs pos="26250">
                        <a:schemeClr val="bg1"/>
                      </a:gs>
                    </a:gsLst>
                    <a:lin ang="5400000" scaled="0"/>
                  </a:gradFill>
                </a:rPr>
                <a:t>for error</a:t>
              </a:r>
            </a:p>
          </p:txBody>
        </p:sp>
        <p:sp>
          <p:nvSpPr>
            <p:cNvPr id="24" name="Freeform 232"/>
            <p:cNvSpPr>
              <a:spLocks noChangeAspect="1" noEditPoints="1"/>
            </p:cNvSpPr>
            <p:nvPr/>
          </p:nvSpPr>
          <p:spPr bwMode="auto">
            <a:xfrm>
              <a:off x="2340834" y="2011950"/>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grpSp>
        <p:nvGrpSpPr>
          <p:cNvPr id="25" name="Group 24"/>
          <p:cNvGrpSpPr/>
          <p:nvPr/>
        </p:nvGrpSpPr>
        <p:grpSpPr>
          <a:xfrm>
            <a:off x="2899085" y="2510836"/>
            <a:ext cx="963398" cy="467967"/>
            <a:chOff x="2897747" y="2510437"/>
            <a:chExt cx="963785" cy="468155"/>
          </a:xfrm>
        </p:grpSpPr>
        <p:sp>
          <p:nvSpPr>
            <p:cNvPr id="26" name="TextBox 25"/>
            <p:cNvSpPr txBox="1">
              <a:spLocks noChangeArrowheads="1"/>
            </p:cNvSpPr>
            <p:nvPr/>
          </p:nvSpPr>
          <p:spPr bwMode="auto">
            <a:xfrm>
              <a:off x="2897747" y="2510437"/>
              <a:ext cx="963785" cy="468155"/>
            </a:xfrm>
            <a:prstGeom prst="rect">
              <a:avLst/>
            </a:prstGeom>
            <a:solidFill>
              <a:schemeClr val="tx2"/>
            </a:solidFill>
            <a:ln w="9525">
              <a:noFill/>
              <a:miter lim="800000"/>
              <a:headEnd/>
              <a:tailEnd/>
            </a:ln>
          </p:spPr>
          <p:txBody>
            <a:bodyPr wrap="none" lIns="365613"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Initiate</a:t>
              </a:r>
            </a:p>
            <a:p>
              <a:pPr>
                <a:lnSpc>
                  <a:spcPct val="90000"/>
                </a:lnSpc>
              </a:pPr>
              <a:r>
                <a:rPr lang="en-US" sz="1199" dirty="0">
                  <a:gradFill>
                    <a:gsLst>
                      <a:gs pos="8333">
                        <a:schemeClr val="bg1"/>
                      </a:gs>
                      <a:gs pos="26250">
                        <a:schemeClr val="bg1"/>
                      </a:gs>
                    </a:gsLst>
                    <a:lin ang="5400000" scaled="0"/>
                  </a:gradFill>
                </a:rPr>
                <a:t>change</a:t>
              </a:r>
            </a:p>
          </p:txBody>
        </p:sp>
        <p:sp>
          <p:nvSpPr>
            <p:cNvPr id="27" name="Freeform 647"/>
            <p:cNvSpPr>
              <a:spLocks noChangeAspect="1" noEditPoints="1"/>
            </p:cNvSpPr>
            <p:nvPr/>
          </p:nvSpPr>
          <p:spPr bwMode="auto">
            <a:xfrm>
              <a:off x="2972822" y="2586430"/>
              <a:ext cx="217343" cy="297119"/>
            </a:xfrm>
            <a:custGeom>
              <a:avLst/>
              <a:gdLst>
                <a:gd name="T0" fmla="*/ 110 w 293"/>
                <a:gd name="T1" fmla="*/ 266 h 400"/>
                <a:gd name="T2" fmla="*/ 110 w 293"/>
                <a:gd name="T3" fmla="*/ 314 h 400"/>
                <a:gd name="T4" fmla="*/ 119 w 293"/>
                <a:gd name="T5" fmla="*/ 181 h 400"/>
                <a:gd name="T6" fmla="*/ 90 w 293"/>
                <a:gd name="T7" fmla="*/ 211 h 400"/>
                <a:gd name="T8" fmla="*/ 39 w 293"/>
                <a:gd name="T9" fmla="*/ 206 h 400"/>
                <a:gd name="T10" fmla="*/ 40 w 293"/>
                <a:gd name="T11" fmla="*/ 248 h 400"/>
                <a:gd name="T12" fmla="*/ 1 w 293"/>
                <a:gd name="T13" fmla="*/ 281 h 400"/>
                <a:gd name="T14" fmla="*/ 30 w 293"/>
                <a:gd name="T15" fmla="*/ 310 h 400"/>
                <a:gd name="T16" fmla="*/ 26 w 293"/>
                <a:gd name="T17" fmla="*/ 361 h 400"/>
                <a:gd name="T18" fmla="*/ 68 w 293"/>
                <a:gd name="T19" fmla="*/ 361 h 400"/>
                <a:gd name="T20" fmla="*/ 101 w 293"/>
                <a:gd name="T21" fmla="*/ 399 h 400"/>
                <a:gd name="T22" fmla="*/ 130 w 293"/>
                <a:gd name="T23" fmla="*/ 370 h 400"/>
                <a:gd name="T24" fmla="*/ 181 w 293"/>
                <a:gd name="T25" fmla="*/ 374 h 400"/>
                <a:gd name="T26" fmla="*/ 181 w 293"/>
                <a:gd name="T27" fmla="*/ 332 h 400"/>
                <a:gd name="T28" fmla="*/ 219 w 293"/>
                <a:gd name="T29" fmla="*/ 299 h 400"/>
                <a:gd name="T30" fmla="*/ 190 w 293"/>
                <a:gd name="T31" fmla="*/ 270 h 400"/>
                <a:gd name="T32" fmla="*/ 194 w 293"/>
                <a:gd name="T33" fmla="*/ 219 h 400"/>
                <a:gd name="T34" fmla="*/ 152 w 293"/>
                <a:gd name="T35" fmla="*/ 220 h 400"/>
                <a:gd name="T36" fmla="*/ 119 w 293"/>
                <a:gd name="T37" fmla="*/ 181 h 400"/>
                <a:gd name="T38" fmla="*/ 179 w 293"/>
                <a:gd name="T39" fmla="*/ 82 h 400"/>
                <a:gd name="T40" fmla="*/ 197 w 293"/>
                <a:gd name="T41" fmla="*/ 126 h 400"/>
                <a:gd name="T42" fmla="*/ 155 w 293"/>
                <a:gd name="T43" fmla="*/ 0 h 400"/>
                <a:gd name="T44" fmla="*/ 139 w 293"/>
                <a:gd name="T45" fmla="*/ 38 h 400"/>
                <a:gd name="T46" fmla="*/ 91 w 293"/>
                <a:gd name="T47" fmla="*/ 54 h 400"/>
                <a:gd name="T48" fmla="*/ 107 w 293"/>
                <a:gd name="T49" fmla="*/ 92 h 400"/>
                <a:gd name="T50" fmla="*/ 84 w 293"/>
                <a:gd name="T51" fmla="*/ 137 h 400"/>
                <a:gd name="T52" fmla="*/ 122 w 293"/>
                <a:gd name="T53" fmla="*/ 153 h 400"/>
                <a:gd name="T54" fmla="*/ 138 w 293"/>
                <a:gd name="T55" fmla="*/ 201 h 400"/>
                <a:gd name="T56" fmla="*/ 176 w 293"/>
                <a:gd name="T57" fmla="*/ 185 h 400"/>
                <a:gd name="T58" fmla="*/ 222 w 293"/>
                <a:gd name="T59" fmla="*/ 208 h 400"/>
                <a:gd name="T60" fmla="*/ 237 w 293"/>
                <a:gd name="T61" fmla="*/ 170 h 400"/>
                <a:gd name="T62" fmla="*/ 286 w 293"/>
                <a:gd name="T63" fmla="*/ 154 h 400"/>
                <a:gd name="T64" fmla="*/ 270 w 293"/>
                <a:gd name="T65" fmla="*/ 116 h 400"/>
                <a:gd name="T66" fmla="*/ 293 w 293"/>
                <a:gd name="T67" fmla="*/ 71 h 400"/>
                <a:gd name="T68" fmla="*/ 254 w 293"/>
                <a:gd name="T69" fmla="*/ 55 h 400"/>
                <a:gd name="T70" fmla="*/ 239 w 293"/>
                <a:gd name="T71" fmla="*/ 7 h 400"/>
                <a:gd name="T72" fmla="*/ 200 w 293"/>
                <a:gd name="T73" fmla="*/ 23 h 400"/>
                <a:gd name="T74" fmla="*/ 155 w 293"/>
                <a:gd name="T75"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3" h="400">
                  <a:moveTo>
                    <a:pt x="86" y="290"/>
                  </a:moveTo>
                  <a:cubicBezTo>
                    <a:pt x="86" y="277"/>
                    <a:pt x="97" y="266"/>
                    <a:pt x="110" y="266"/>
                  </a:cubicBezTo>
                  <a:cubicBezTo>
                    <a:pt x="123" y="266"/>
                    <a:pt x="134" y="277"/>
                    <a:pt x="134" y="290"/>
                  </a:cubicBezTo>
                  <a:cubicBezTo>
                    <a:pt x="134" y="303"/>
                    <a:pt x="123" y="314"/>
                    <a:pt x="110" y="314"/>
                  </a:cubicBezTo>
                  <a:cubicBezTo>
                    <a:pt x="97" y="314"/>
                    <a:pt x="86" y="303"/>
                    <a:pt x="86" y="290"/>
                  </a:cubicBezTo>
                  <a:close/>
                  <a:moveTo>
                    <a:pt x="119" y="181"/>
                  </a:moveTo>
                  <a:cubicBezTo>
                    <a:pt x="113" y="180"/>
                    <a:pt x="107" y="180"/>
                    <a:pt x="101" y="181"/>
                  </a:cubicBezTo>
                  <a:cubicBezTo>
                    <a:pt x="90" y="211"/>
                    <a:pt x="90" y="211"/>
                    <a:pt x="90" y="211"/>
                  </a:cubicBezTo>
                  <a:cubicBezTo>
                    <a:pt x="82" y="212"/>
                    <a:pt x="75" y="216"/>
                    <a:pt x="68" y="220"/>
                  </a:cubicBezTo>
                  <a:cubicBezTo>
                    <a:pt x="39" y="206"/>
                    <a:pt x="39" y="206"/>
                    <a:pt x="39" y="206"/>
                  </a:cubicBezTo>
                  <a:cubicBezTo>
                    <a:pt x="35" y="210"/>
                    <a:pt x="30" y="215"/>
                    <a:pt x="26" y="219"/>
                  </a:cubicBezTo>
                  <a:cubicBezTo>
                    <a:pt x="40" y="248"/>
                    <a:pt x="40" y="248"/>
                    <a:pt x="40" y="248"/>
                  </a:cubicBezTo>
                  <a:cubicBezTo>
                    <a:pt x="36" y="255"/>
                    <a:pt x="32" y="262"/>
                    <a:pt x="31" y="270"/>
                  </a:cubicBezTo>
                  <a:cubicBezTo>
                    <a:pt x="1" y="281"/>
                    <a:pt x="1" y="281"/>
                    <a:pt x="1" y="281"/>
                  </a:cubicBezTo>
                  <a:cubicBezTo>
                    <a:pt x="0" y="287"/>
                    <a:pt x="0" y="293"/>
                    <a:pt x="1" y="299"/>
                  </a:cubicBezTo>
                  <a:cubicBezTo>
                    <a:pt x="30" y="310"/>
                    <a:pt x="30" y="310"/>
                    <a:pt x="30" y="310"/>
                  </a:cubicBezTo>
                  <a:cubicBezTo>
                    <a:pt x="32" y="318"/>
                    <a:pt x="36" y="325"/>
                    <a:pt x="40" y="332"/>
                  </a:cubicBezTo>
                  <a:cubicBezTo>
                    <a:pt x="26" y="361"/>
                    <a:pt x="26" y="361"/>
                    <a:pt x="26" y="361"/>
                  </a:cubicBezTo>
                  <a:cubicBezTo>
                    <a:pt x="30" y="366"/>
                    <a:pt x="35" y="370"/>
                    <a:pt x="39" y="374"/>
                  </a:cubicBezTo>
                  <a:cubicBezTo>
                    <a:pt x="68" y="361"/>
                    <a:pt x="68" y="361"/>
                    <a:pt x="68" y="361"/>
                  </a:cubicBezTo>
                  <a:cubicBezTo>
                    <a:pt x="75" y="365"/>
                    <a:pt x="82" y="368"/>
                    <a:pt x="90" y="370"/>
                  </a:cubicBezTo>
                  <a:cubicBezTo>
                    <a:pt x="101" y="399"/>
                    <a:pt x="101" y="399"/>
                    <a:pt x="101" y="399"/>
                  </a:cubicBezTo>
                  <a:cubicBezTo>
                    <a:pt x="107" y="400"/>
                    <a:pt x="113" y="400"/>
                    <a:pt x="119" y="399"/>
                  </a:cubicBezTo>
                  <a:cubicBezTo>
                    <a:pt x="130" y="370"/>
                    <a:pt x="130" y="370"/>
                    <a:pt x="130" y="370"/>
                  </a:cubicBezTo>
                  <a:cubicBezTo>
                    <a:pt x="138" y="368"/>
                    <a:pt x="145" y="365"/>
                    <a:pt x="152" y="361"/>
                  </a:cubicBezTo>
                  <a:cubicBezTo>
                    <a:pt x="181" y="374"/>
                    <a:pt x="181" y="374"/>
                    <a:pt x="181" y="374"/>
                  </a:cubicBezTo>
                  <a:cubicBezTo>
                    <a:pt x="185" y="370"/>
                    <a:pt x="190" y="366"/>
                    <a:pt x="194" y="361"/>
                  </a:cubicBezTo>
                  <a:cubicBezTo>
                    <a:pt x="181" y="332"/>
                    <a:pt x="181" y="332"/>
                    <a:pt x="181" y="332"/>
                  </a:cubicBezTo>
                  <a:cubicBezTo>
                    <a:pt x="185" y="325"/>
                    <a:pt x="188" y="318"/>
                    <a:pt x="190" y="310"/>
                  </a:cubicBezTo>
                  <a:cubicBezTo>
                    <a:pt x="219" y="299"/>
                    <a:pt x="219" y="299"/>
                    <a:pt x="219" y="299"/>
                  </a:cubicBezTo>
                  <a:cubicBezTo>
                    <a:pt x="220" y="293"/>
                    <a:pt x="220" y="287"/>
                    <a:pt x="219" y="281"/>
                  </a:cubicBezTo>
                  <a:cubicBezTo>
                    <a:pt x="190" y="270"/>
                    <a:pt x="190" y="270"/>
                    <a:pt x="190" y="270"/>
                  </a:cubicBezTo>
                  <a:cubicBezTo>
                    <a:pt x="188" y="262"/>
                    <a:pt x="185" y="255"/>
                    <a:pt x="181" y="248"/>
                  </a:cubicBezTo>
                  <a:cubicBezTo>
                    <a:pt x="194" y="219"/>
                    <a:pt x="194" y="219"/>
                    <a:pt x="194" y="219"/>
                  </a:cubicBezTo>
                  <a:cubicBezTo>
                    <a:pt x="190" y="215"/>
                    <a:pt x="185" y="210"/>
                    <a:pt x="181" y="206"/>
                  </a:cubicBezTo>
                  <a:cubicBezTo>
                    <a:pt x="152" y="220"/>
                    <a:pt x="152" y="220"/>
                    <a:pt x="152" y="220"/>
                  </a:cubicBezTo>
                  <a:cubicBezTo>
                    <a:pt x="145" y="216"/>
                    <a:pt x="138" y="212"/>
                    <a:pt x="130" y="211"/>
                  </a:cubicBezTo>
                  <a:lnTo>
                    <a:pt x="119" y="181"/>
                  </a:lnTo>
                  <a:close/>
                  <a:moveTo>
                    <a:pt x="167" y="113"/>
                  </a:moveTo>
                  <a:cubicBezTo>
                    <a:pt x="162" y="101"/>
                    <a:pt x="167" y="87"/>
                    <a:pt x="179" y="82"/>
                  </a:cubicBezTo>
                  <a:cubicBezTo>
                    <a:pt x="191" y="77"/>
                    <a:pt x="205" y="83"/>
                    <a:pt x="210" y="95"/>
                  </a:cubicBezTo>
                  <a:cubicBezTo>
                    <a:pt x="215" y="107"/>
                    <a:pt x="210" y="121"/>
                    <a:pt x="197" y="126"/>
                  </a:cubicBezTo>
                  <a:cubicBezTo>
                    <a:pt x="185" y="131"/>
                    <a:pt x="172" y="125"/>
                    <a:pt x="167" y="113"/>
                  </a:cubicBezTo>
                  <a:close/>
                  <a:moveTo>
                    <a:pt x="155" y="0"/>
                  </a:moveTo>
                  <a:cubicBezTo>
                    <a:pt x="149" y="2"/>
                    <a:pt x="144" y="4"/>
                    <a:pt x="138" y="7"/>
                  </a:cubicBezTo>
                  <a:cubicBezTo>
                    <a:pt x="139" y="38"/>
                    <a:pt x="139" y="38"/>
                    <a:pt x="139" y="38"/>
                  </a:cubicBezTo>
                  <a:cubicBezTo>
                    <a:pt x="133" y="43"/>
                    <a:pt x="127" y="49"/>
                    <a:pt x="123" y="55"/>
                  </a:cubicBezTo>
                  <a:cubicBezTo>
                    <a:pt x="91" y="54"/>
                    <a:pt x="91" y="54"/>
                    <a:pt x="91" y="54"/>
                  </a:cubicBezTo>
                  <a:cubicBezTo>
                    <a:pt x="88" y="59"/>
                    <a:pt x="86" y="65"/>
                    <a:pt x="84" y="71"/>
                  </a:cubicBezTo>
                  <a:cubicBezTo>
                    <a:pt x="107" y="92"/>
                    <a:pt x="107" y="92"/>
                    <a:pt x="107" y="92"/>
                  </a:cubicBezTo>
                  <a:cubicBezTo>
                    <a:pt x="106" y="100"/>
                    <a:pt x="106" y="108"/>
                    <a:pt x="107" y="116"/>
                  </a:cubicBezTo>
                  <a:cubicBezTo>
                    <a:pt x="84" y="137"/>
                    <a:pt x="84" y="137"/>
                    <a:pt x="84" y="137"/>
                  </a:cubicBezTo>
                  <a:cubicBezTo>
                    <a:pt x="86" y="143"/>
                    <a:pt x="88" y="149"/>
                    <a:pt x="91" y="154"/>
                  </a:cubicBezTo>
                  <a:cubicBezTo>
                    <a:pt x="122" y="153"/>
                    <a:pt x="122" y="153"/>
                    <a:pt x="122" y="153"/>
                  </a:cubicBezTo>
                  <a:cubicBezTo>
                    <a:pt x="127" y="159"/>
                    <a:pt x="133" y="165"/>
                    <a:pt x="139" y="170"/>
                  </a:cubicBezTo>
                  <a:cubicBezTo>
                    <a:pt x="138" y="201"/>
                    <a:pt x="138" y="201"/>
                    <a:pt x="138" y="201"/>
                  </a:cubicBezTo>
                  <a:cubicBezTo>
                    <a:pt x="144" y="204"/>
                    <a:pt x="149" y="206"/>
                    <a:pt x="155" y="208"/>
                  </a:cubicBezTo>
                  <a:cubicBezTo>
                    <a:pt x="176" y="185"/>
                    <a:pt x="176" y="185"/>
                    <a:pt x="176" y="185"/>
                  </a:cubicBezTo>
                  <a:cubicBezTo>
                    <a:pt x="184" y="186"/>
                    <a:pt x="193" y="186"/>
                    <a:pt x="200" y="185"/>
                  </a:cubicBezTo>
                  <a:cubicBezTo>
                    <a:pt x="222" y="208"/>
                    <a:pt x="222" y="208"/>
                    <a:pt x="222" y="208"/>
                  </a:cubicBezTo>
                  <a:cubicBezTo>
                    <a:pt x="228" y="206"/>
                    <a:pt x="233" y="204"/>
                    <a:pt x="239" y="201"/>
                  </a:cubicBezTo>
                  <a:cubicBezTo>
                    <a:pt x="237" y="170"/>
                    <a:pt x="237" y="170"/>
                    <a:pt x="237" y="170"/>
                  </a:cubicBezTo>
                  <a:cubicBezTo>
                    <a:pt x="244" y="165"/>
                    <a:pt x="250" y="159"/>
                    <a:pt x="254" y="153"/>
                  </a:cubicBezTo>
                  <a:cubicBezTo>
                    <a:pt x="286" y="154"/>
                    <a:pt x="286" y="154"/>
                    <a:pt x="286" y="154"/>
                  </a:cubicBezTo>
                  <a:cubicBezTo>
                    <a:pt x="289" y="149"/>
                    <a:pt x="291" y="143"/>
                    <a:pt x="293" y="137"/>
                  </a:cubicBezTo>
                  <a:cubicBezTo>
                    <a:pt x="270" y="116"/>
                    <a:pt x="270" y="116"/>
                    <a:pt x="270" y="116"/>
                  </a:cubicBezTo>
                  <a:cubicBezTo>
                    <a:pt x="271" y="108"/>
                    <a:pt x="271" y="100"/>
                    <a:pt x="270" y="92"/>
                  </a:cubicBezTo>
                  <a:cubicBezTo>
                    <a:pt x="293" y="71"/>
                    <a:pt x="293" y="71"/>
                    <a:pt x="293" y="71"/>
                  </a:cubicBezTo>
                  <a:cubicBezTo>
                    <a:pt x="291" y="65"/>
                    <a:pt x="289" y="59"/>
                    <a:pt x="286" y="54"/>
                  </a:cubicBezTo>
                  <a:cubicBezTo>
                    <a:pt x="254" y="55"/>
                    <a:pt x="254" y="55"/>
                    <a:pt x="254" y="55"/>
                  </a:cubicBezTo>
                  <a:cubicBezTo>
                    <a:pt x="249" y="49"/>
                    <a:pt x="244" y="43"/>
                    <a:pt x="237" y="38"/>
                  </a:cubicBezTo>
                  <a:cubicBezTo>
                    <a:pt x="239" y="7"/>
                    <a:pt x="239" y="7"/>
                    <a:pt x="239" y="7"/>
                  </a:cubicBezTo>
                  <a:cubicBezTo>
                    <a:pt x="233" y="4"/>
                    <a:pt x="228" y="2"/>
                    <a:pt x="222" y="0"/>
                  </a:cubicBezTo>
                  <a:cubicBezTo>
                    <a:pt x="200" y="23"/>
                    <a:pt x="200" y="23"/>
                    <a:pt x="200" y="23"/>
                  </a:cubicBezTo>
                  <a:cubicBezTo>
                    <a:pt x="192" y="22"/>
                    <a:pt x="184" y="22"/>
                    <a:pt x="176" y="23"/>
                  </a:cubicBezTo>
                  <a:lnTo>
                    <a:pt x="155" y="0"/>
                  </a:ln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grpSp>
        <p:nvGrpSpPr>
          <p:cNvPr id="28" name="Group 27"/>
          <p:cNvGrpSpPr/>
          <p:nvPr/>
        </p:nvGrpSpPr>
        <p:grpSpPr>
          <a:xfrm>
            <a:off x="4151146" y="3736307"/>
            <a:ext cx="1349239" cy="467967"/>
            <a:chOff x="4150313" y="3736403"/>
            <a:chExt cx="1349781" cy="468155"/>
          </a:xfrm>
        </p:grpSpPr>
        <p:sp>
          <p:nvSpPr>
            <p:cNvPr id="29" name="TextBox 28"/>
            <p:cNvSpPr txBox="1">
              <a:spLocks noChangeArrowheads="1"/>
            </p:cNvSpPr>
            <p:nvPr/>
          </p:nvSpPr>
          <p:spPr bwMode="auto">
            <a:xfrm>
              <a:off x="4150313" y="3736403"/>
              <a:ext cx="1349781" cy="468155"/>
            </a:xfrm>
            <a:prstGeom prst="rect">
              <a:avLst/>
            </a:prstGeom>
            <a:solidFill>
              <a:schemeClr val="tx2"/>
            </a:solidFill>
            <a:ln w="9525">
              <a:noFill/>
              <a:miter lim="800000"/>
              <a:headEnd/>
              <a:tailEnd/>
            </a:ln>
          </p:spPr>
          <p:txBody>
            <a:bodyPr wrap="none" lIns="365613"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VM to </a:t>
              </a:r>
            </a:p>
            <a:p>
              <a:pPr>
                <a:lnSpc>
                  <a:spcPct val="90000"/>
                </a:lnSpc>
              </a:pPr>
              <a:r>
                <a:rPr lang="en-US" sz="1199" dirty="0">
                  <a:gradFill>
                    <a:gsLst>
                      <a:gs pos="8333">
                        <a:schemeClr val="bg1"/>
                      </a:gs>
                      <a:gs pos="26250">
                        <a:schemeClr val="bg1"/>
                      </a:gs>
                    </a:gsLst>
                    <a:lin ang="5400000" scaled="0"/>
                  </a:gradFill>
                </a:rPr>
                <a:t>maintenance</a:t>
              </a:r>
            </a:p>
          </p:txBody>
        </p:sp>
        <p:sp>
          <p:nvSpPr>
            <p:cNvPr id="30" name="Freeform 459"/>
            <p:cNvSpPr>
              <a:spLocks noChangeAspect="1"/>
            </p:cNvSpPr>
            <p:nvPr/>
          </p:nvSpPr>
          <p:spPr bwMode="auto">
            <a:xfrm>
              <a:off x="4227632" y="3849420"/>
              <a:ext cx="242120" cy="242120"/>
            </a:xfrm>
            <a:custGeom>
              <a:avLst/>
              <a:gdLst>
                <a:gd name="T0" fmla="*/ 16 w 86"/>
                <a:gd name="T1" fmla="*/ 8 h 86"/>
                <a:gd name="T2" fmla="*/ 18 w 86"/>
                <a:gd name="T3" fmla="*/ 9 h 86"/>
                <a:gd name="T4" fmla="*/ 25 w 86"/>
                <a:gd name="T5" fmla="*/ 11 h 86"/>
                <a:gd name="T6" fmla="*/ 29 w 86"/>
                <a:gd name="T7" fmla="*/ 17 h 86"/>
                <a:gd name="T8" fmla="*/ 29 w 86"/>
                <a:gd name="T9" fmla="*/ 19 h 86"/>
                <a:gd name="T10" fmla="*/ 26 w 86"/>
                <a:gd name="T11" fmla="*/ 24 h 86"/>
                <a:gd name="T12" fmla="*/ 25 w 86"/>
                <a:gd name="T13" fmla="*/ 26 h 86"/>
                <a:gd name="T14" fmla="*/ 22 w 86"/>
                <a:gd name="T15" fmla="*/ 28 h 86"/>
                <a:gd name="T16" fmla="*/ 17 w 86"/>
                <a:gd name="T17" fmla="*/ 28 h 86"/>
                <a:gd name="T18" fmla="*/ 12 w 86"/>
                <a:gd name="T19" fmla="*/ 25 h 86"/>
                <a:gd name="T20" fmla="*/ 10 w 86"/>
                <a:gd name="T21" fmla="*/ 23 h 86"/>
                <a:gd name="T22" fmla="*/ 10 w 86"/>
                <a:gd name="T23" fmla="*/ 16 h 86"/>
                <a:gd name="T24" fmla="*/ 10 w 86"/>
                <a:gd name="T25" fmla="*/ 15 h 86"/>
                <a:gd name="T26" fmla="*/ 8 w 86"/>
                <a:gd name="T27" fmla="*/ 15 h 86"/>
                <a:gd name="T28" fmla="*/ 1 w 86"/>
                <a:gd name="T29" fmla="*/ 15 h 86"/>
                <a:gd name="T30" fmla="*/ 0 w 86"/>
                <a:gd name="T31" fmla="*/ 17 h 86"/>
                <a:gd name="T32" fmla="*/ 3 w 86"/>
                <a:gd name="T33" fmla="*/ 30 h 86"/>
                <a:gd name="T34" fmla="*/ 16 w 86"/>
                <a:gd name="T35" fmla="*/ 38 h 86"/>
                <a:gd name="T36" fmla="*/ 18 w 86"/>
                <a:gd name="T37" fmla="*/ 38 h 86"/>
                <a:gd name="T38" fmla="*/ 27 w 86"/>
                <a:gd name="T39" fmla="*/ 36 h 86"/>
                <a:gd name="T40" fmla="*/ 50 w 86"/>
                <a:gd name="T41" fmla="*/ 59 h 86"/>
                <a:gd name="T42" fmla="*/ 50 w 86"/>
                <a:gd name="T43" fmla="*/ 61 h 86"/>
                <a:gd name="T44" fmla="*/ 48 w 86"/>
                <a:gd name="T45" fmla="*/ 70 h 86"/>
                <a:gd name="T46" fmla="*/ 56 w 86"/>
                <a:gd name="T47" fmla="*/ 83 h 86"/>
                <a:gd name="T48" fmla="*/ 58 w 86"/>
                <a:gd name="T49" fmla="*/ 84 h 86"/>
                <a:gd name="T50" fmla="*/ 70 w 86"/>
                <a:gd name="T51" fmla="*/ 84 h 86"/>
                <a:gd name="T52" fmla="*/ 70 w 86"/>
                <a:gd name="T53" fmla="*/ 77 h 86"/>
                <a:gd name="T54" fmla="*/ 69 w 86"/>
                <a:gd name="T55" fmla="*/ 76 h 86"/>
                <a:gd name="T56" fmla="*/ 61 w 86"/>
                <a:gd name="T57" fmla="*/ 74 h 86"/>
                <a:gd name="T58" fmla="*/ 58 w 86"/>
                <a:gd name="T59" fmla="*/ 69 h 86"/>
                <a:gd name="T60" fmla="*/ 57 w 86"/>
                <a:gd name="T61" fmla="*/ 66 h 86"/>
                <a:gd name="T62" fmla="*/ 61 w 86"/>
                <a:gd name="T63" fmla="*/ 59 h 86"/>
                <a:gd name="T64" fmla="*/ 67 w 86"/>
                <a:gd name="T65" fmla="*/ 57 h 86"/>
                <a:gd name="T66" fmla="*/ 69 w 86"/>
                <a:gd name="T67" fmla="*/ 57 h 86"/>
                <a:gd name="T68" fmla="*/ 76 w 86"/>
                <a:gd name="T69" fmla="*/ 62 h 86"/>
                <a:gd name="T70" fmla="*/ 77 w 86"/>
                <a:gd name="T71" fmla="*/ 68 h 86"/>
                <a:gd name="T72" fmla="*/ 77 w 86"/>
                <a:gd name="T73" fmla="*/ 70 h 86"/>
                <a:gd name="T74" fmla="*/ 77 w 86"/>
                <a:gd name="T75" fmla="*/ 70 h 86"/>
                <a:gd name="T76" fmla="*/ 78 w 86"/>
                <a:gd name="T77" fmla="*/ 70 h 86"/>
                <a:gd name="T78" fmla="*/ 86 w 86"/>
                <a:gd name="T79" fmla="*/ 69 h 86"/>
                <a:gd name="T80" fmla="*/ 85 w 86"/>
                <a:gd name="T81" fmla="*/ 57 h 86"/>
                <a:gd name="T82" fmla="*/ 84 w 86"/>
                <a:gd name="T83" fmla="*/ 55 h 86"/>
                <a:gd name="T84" fmla="*/ 68 w 86"/>
                <a:gd name="T85" fmla="*/ 47 h 86"/>
                <a:gd name="T86" fmla="*/ 61 w 86"/>
                <a:gd name="T87" fmla="*/ 50 h 86"/>
                <a:gd name="T88" fmla="*/ 59 w 86"/>
                <a:gd name="T89" fmla="*/ 49 h 86"/>
                <a:gd name="T90" fmla="*/ 36 w 86"/>
                <a:gd name="T91" fmla="*/ 25 h 86"/>
                <a:gd name="T92" fmla="*/ 39 w 86"/>
                <a:gd name="T93" fmla="*/ 17 h 86"/>
                <a:gd name="T94" fmla="*/ 38 w 86"/>
                <a:gd name="T95" fmla="*/ 15 h 86"/>
                <a:gd name="T96" fmla="*/ 29 w 86"/>
                <a:gd name="T97" fmla="*/ 1 h 86"/>
                <a:gd name="T98" fmla="*/ 18 w 86"/>
                <a:gd name="T99" fmla="*/ 0 h 86"/>
                <a:gd name="T100" fmla="*/ 16 w 86"/>
                <a:gd name="T101" fmla="*/ 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 h="86">
                  <a:moveTo>
                    <a:pt x="16" y="1"/>
                  </a:moveTo>
                  <a:cubicBezTo>
                    <a:pt x="16" y="8"/>
                    <a:pt x="16" y="8"/>
                    <a:pt x="16" y="8"/>
                  </a:cubicBezTo>
                  <a:cubicBezTo>
                    <a:pt x="16" y="9"/>
                    <a:pt x="17" y="9"/>
                    <a:pt x="18" y="9"/>
                  </a:cubicBezTo>
                  <a:cubicBezTo>
                    <a:pt x="18" y="9"/>
                    <a:pt x="18" y="9"/>
                    <a:pt x="18" y="9"/>
                  </a:cubicBezTo>
                  <a:cubicBezTo>
                    <a:pt x="23" y="10"/>
                    <a:pt x="23" y="10"/>
                    <a:pt x="23" y="10"/>
                  </a:cubicBezTo>
                  <a:cubicBezTo>
                    <a:pt x="24" y="10"/>
                    <a:pt x="25" y="11"/>
                    <a:pt x="25" y="11"/>
                  </a:cubicBezTo>
                  <a:cubicBezTo>
                    <a:pt x="25" y="11"/>
                    <a:pt x="25" y="11"/>
                    <a:pt x="25" y="11"/>
                  </a:cubicBezTo>
                  <a:cubicBezTo>
                    <a:pt x="29" y="17"/>
                    <a:pt x="29" y="17"/>
                    <a:pt x="29" y="17"/>
                  </a:cubicBezTo>
                  <a:cubicBezTo>
                    <a:pt x="29" y="17"/>
                    <a:pt x="29" y="18"/>
                    <a:pt x="29" y="19"/>
                  </a:cubicBezTo>
                  <a:cubicBezTo>
                    <a:pt x="29" y="19"/>
                    <a:pt x="29" y="19"/>
                    <a:pt x="29" y="19"/>
                  </a:cubicBezTo>
                  <a:cubicBezTo>
                    <a:pt x="28" y="22"/>
                    <a:pt x="28" y="22"/>
                    <a:pt x="28" y="22"/>
                  </a:cubicBezTo>
                  <a:cubicBezTo>
                    <a:pt x="28" y="23"/>
                    <a:pt x="27" y="24"/>
                    <a:pt x="26" y="24"/>
                  </a:cubicBezTo>
                  <a:cubicBezTo>
                    <a:pt x="26" y="24"/>
                    <a:pt x="26" y="24"/>
                    <a:pt x="26" y="24"/>
                  </a:cubicBezTo>
                  <a:cubicBezTo>
                    <a:pt x="25" y="26"/>
                    <a:pt x="25" y="26"/>
                    <a:pt x="25" y="26"/>
                  </a:cubicBezTo>
                  <a:cubicBezTo>
                    <a:pt x="24" y="27"/>
                    <a:pt x="23" y="27"/>
                    <a:pt x="22" y="28"/>
                  </a:cubicBezTo>
                  <a:cubicBezTo>
                    <a:pt x="22" y="28"/>
                    <a:pt x="22" y="28"/>
                    <a:pt x="22" y="28"/>
                  </a:cubicBezTo>
                  <a:cubicBezTo>
                    <a:pt x="19" y="29"/>
                    <a:pt x="19" y="29"/>
                    <a:pt x="19" y="29"/>
                  </a:cubicBezTo>
                  <a:cubicBezTo>
                    <a:pt x="19" y="29"/>
                    <a:pt x="18" y="29"/>
                    <a:pt x="17" y="28"/>
                  </a:cubicBezTo>
                  <a:cubicBezTo>
                    <a:pt x="17" y="28"/>
                    <a:pt x="17" y="28"/>
                    <a:pt x="17" y="28"/>
                  </a:cubicBezTo>
                  <a:cubicBezTo>
                    <a:pt x="12" y="25"/>
                    <a:pt x="12" y="25"/>
                    <a:pt x="12" y="25"/>
                  </a:cubicBezTo>
                  <a:cubicBezTo>
                    <a:pt x="11" y="25"/>
                    <a:pt x="10" y="24"/>
                    <a:pt x="10" y="23"/>
                  </a:cubicBezTo>
                  <a:cubicBezTo>
                    <a:pt x="10" y="23"/>
                    <a:pt x="10" y="23"/>
                    <a:pt x="10" y="23"/>
                  </a:cubicBezTo>
                  <a:cubicBezTo>
                    <a:pt x="10" y="17"/>
                    <a:pt x="10" y="17"/>
                    <a:pt x="10" y="17"/>
                  </a:cubicBezTo>
                  <a:cubicBezTo>
                    <a:pt x="10" y="16"/>
                    <a:pt x="10" y="16"/>
                    <a:pt x="10" y="16"/>
                  </a:cubicBezTo>
                  <a:cubicBezTo>
                    <a:pt x="10" y="16"/>
                    <a:pt x="10" y="16"/>
                    <a:pt x="10" y="16"/>
                  </a:cubicBezTo>
                  <a:cubicBezTo>
                    <a:pt x="10" y="16"/>
                    <a:pt x="10" y="16"/>
                    <a:pt x="10" y="15"/>
                  </a:cubicBezTo>
                  <a:cubicBezTo>
                    <a:pt x="10" y="15"/>
                    <a:pt x="10" y="15"/>
                    <a:pt x="10" y="15"/>
                  </a:cubicBezTo>
                  <a:cubicBezTo>
                    <a:pt x="10" y="15"/>
                    <a:pt x="9" y="15"/>
                    <a:pt x="8" y="15"/>
                  </a:cubicBezTo>
                  <a:cubicBezTo>
                    <a:pt x="8" y="15"/>
                    <a:pt x="8" y="15"/>
                    <a:pt x="8" y="15"/>
                  </a:cubicBezTo>
                  <a:cubicBezTo>
                    <a:pt x="1" y="15"/>
                    <a:pt x="1" y="15"/>
                    <a:pt x="1" y="15"/>
                  </a:cubicBezTo>
                  <a:cubicBezTo>
                    <a:pt x="1" y="15"/>
                    <a:pt x="0" y="16"/>
                    <a:pt x="0" y="17"/>
                  </a:cubicBezTo>
                  <a:cubicBezTo>
                    <a:pt x="0" y="17"/>
                    <a:pt x="0" y="17"/>
                    <a:pt x="0" y="17"/>
                  </a:cubicBezTo>
                  <a:cubicBezTo>
                    <a:pt x="2" y="28"/>
                    <a:pt x="2" y="28"/>
                    <a:pt x="2" y="28"/>
                  </a:cubicBezTo>
                  <a:cubicBezTo>
                    <a:pt x="2" y="29"/>
                    <a:pt x="2" y="30"/>
                    <a:pt x="3" y="30"/>
                  </a:cubicBezTo>
                  <a:cubicBezTo>
                    <a:pt x="3" y="30"/>
                    <a:pt x="3" y="30"/>
                    <a:pt x="3" y="30"/>
                  </a:cubicBezTo>
                  <a:cubicBezTo>
                    <a:pt x="16" y="38"/>
                    <a:pt x="16" y="38"/>
                    <a:pt x="16" y="38"/>
                  </a:cubicBezTo>
                  <a:cubicBezTo>
                    <a:pt x="16" y="38"/>
                    <a:pt x="17" y="38"/>
                    <a:pt x="18" y="38"/>
                  </a:cubicBezTo>
                  <a:cubicBezTo>
                    <a:pt x="18" y="38"/>
                    <a:pt x="18" y="38"/>
                    <a:pt x="18" y="38"/>
                  </a:cubicBezTo>
                  <a:cubicBezTo>
                    <a:pt x="25" y="36"/>
                    <a:pt x="25" y="36"/>
                    <a:pt x="25" y="36"/>
                  </a:cubicBezTo>
                  <a:cubicBezTo>
                    <a:pt x="26" y="35"/>
                    <a:pt x="27" y="36"/>
                    <a:pt x="27" y="36"/>
                  </a:cubicBezTo>
                  <a:cubicBezTo>
                    <a:pt x="27" y="36"/>
                    <a:pt x="27" y="36"/>
                    <a:pt x="27" y="36"/>
                  </a:cubicBezTo>
                  <a:cubicBezTo>
                    <a:pt x="50" y="59"/>
                    <a:pt x="50" y="59"/>
                    <a:pt x="50" y="59"/>
                  </a:cubicBezTo>
                  <a:cubicBezTo>
                    <a:pt x="50" y="59"/>
                    <a:pt x="50" y="60"/>
                    <a:pt x="50" y="61"/>
                  </a:cubicBezTo>
                  <a:cubicBezTo>
                    <a:pt x="50" y="61"/>
                    <a:pt x="50" y="61"/>
                    <a:pt x="50" y="61"/>
                  </a:cubicBezTo>
                  <a:cubicBezTo>
                    <a:pt x="48" y="68"/>
                    <a:pt x="48" y="68"/>
                    <a:pt x="48" y="68"/>
                  </a:cubicBezTo>
                  <a:cubicBezTo>
                    <a:pt x="47" y="69"/>
                    <a:pt x="47" y="70"/>
                    <a:pt x="48" y="70"/>
                  </a:cubicBezTo>
                  <a:cubicBezTo>
                    <a:pt x="48" y="70"/>
                    <a:pt x="48" y="70"/>
                    <a:pt x="48" y="70"/>
                  </a:cubicBezTo>
                  <a:cubicBezTo>
                    <a:pt x="56" y="83"/>
                    <a:pt x="56" y="83"/>
                    <a:pt x="56" y="83"/>
                  </a:cubicBezTo>
                  <a:cubicBezTo>
                    <a:pt x="56" y="84"/>
                    <a:pt x="57" y="84"/>
                    <a:pt x="58" y="84"/>
                  </a:cubicBezTo>
                  <a:cubicBezTo>
                    <a:pt x="58" y="84"/>
                    <a:pt x="58" y="84"/>
                    <a:pt x="58" y="84"/>
                  </a:cubicBezTo>
                  <a:cubicBezTo>
                    <a:pt x="69" y="85"/>
                    <a:pt x="69" y="85"/>
                    <a:pt x="69" y="85"/>
                  </a:cubicBezTo>
                  <a:cubicBezTo>
                    <a:pt x="69" y="86"/>
                    <a:pt x="70" y="85"/>
                    <a:pt x="70" y="84"/>
                  </a:cubicBezTo>
                  <a:cubicBezTo>
                    <a:pt x="70" y="84"/>
                    <a:pt x="70" y="84"/>
                    <a:pt x="70" y="84"/>
                  </a:cubicBezTo>
                  <a:cubicBezTo>
                    <a:pt x="70" y="77"/>
                    <a:pt x="70" y="77"/>
                    <a:pt x="70" y="77"/>
                  </a:cubicBezTo>
                  <a:cubicBezTo>
                    <a:pt x="70" y="76"/>
                    <a:pt x="69" y="76"/>
                    <a:pt x="69" y="76"/>
                  </a:cubicBezTo>
                  <a:cubicBezTo>
                    <a:pt x="69" y="76"/>
                    <a:pt x="69" y="76"/>
                    <a:pt x="69" y="76"/>
                  </a:cubicBezTo>
                  <a:cubicBezTo>
                    <a:pt x="63" y="75"/>
                    <a:pt x="63" y="75"/>
                    <a:pt x="63" y="75"/>
                  </a:cubicBezTo>
                  <a:cubicBezTo>
                    <a:pt x="62" y="75"/>
                    <a:pt x="61" y="75"/>
                    <a:pt x="61" y="74"/>
                  </a:cubicBezTo>
                  <a:cubicBezTo>
                    <a:pt x="61" y="74"/>
                    <a:pt x="61" y="74"/>
                    <a:pt x="61" y="74"/>
                  </a:cubicBezTo>
                  <a:cubicBezTo>
                    <a:pt x="58" y="69"/>
                    <a:pt x="58" y="69"/>
                    <a:pt x="58" y="69"/>
                  </a:cubicBezTo>
                  <a:cubicBezTo>
                    <a:pt x="57" y="68"/>
                    <a:pt x="57" y="67"/>
                    <a:pt x="57" y="66"/>
                  </a:cubicBezTo>
                  <a:cubicBezTo>
                    <a:pt x="57" y="66"/>
                    <a:pt x="57" y="66"/>
                    <a:pt x="57" y="66"/>
                  </a:cubicBezTo>
                  <a:cubicBezTo>
                    <a:pt x="59" y="60"/>
                    <a:pt x="59" y="60"/>
                    <a:pt x="59" y="60"/>
                  </a:cubicBezTo>
                  <a:cubicBezTo>
                    <a:pt x="60" y="60"/>
                    <a:pt x="60" y="59"/>
                    <a:pt x="61" y="59"/>
                  </a:cubicBezTo>
                  <a:cubicBezTo>
                    <a:pt x="61" y="59"/>
                    <a:pt x="61" y="59"/>
                    <a:pt x="61" y="59"/>
                  </a:cubicBezTo>
                  <a:cubicBezTo>
                    <a:pt x="67" y="57"/>
                    <a:pt x="67" y="57"/>
                    <a:pt x="67" y="57"/>
                  </a:cubicBezTo>
                  <a:cubicBezTo>
                    <a:pt x="68" y="56"/>
                    <a:pt x="69" y="57"/>
                    <a:pt x="69" y="57"/>
                  </a:cubicBezTo>
                  <a:cubicBezTo>
                    <a:pt x="69" y="57"/>
                    <a:pt x="69" y="57"/>
                    <a:pt x="69" y="57"/>
                  </a:cubicBezTo>
                  <a:cubicBezTo>
                    <a:pt x="75" y="60"/>
                    <a:pt x="75" y="60"/>
                    <a:pt x="75" y="60"/>
                  </a:cubicBezTo>
                  <a:cubicBezTo>
                    <a:pt x="75" y="61"/>
                    <a:pt x="76" y="61"/>
                    <a:pt x="76" y="62"/>
                  </a:cubicBezTo>
                  <a:cubicBezTo>
                    <a:pt x="76" y="62"/>
                    <a:pt x="76" y="62"/>
                    <a:pt x="76" y="62"/>
                  </a:cubicBezTo>
                  <a:cubicBezTo>
                    <a:pt x="77" y="68"/>
                    <a:pt x="77" y="68"/>
                    <a:pt x="77" y="68"/>
                  </a:cubicBezTo>
                  <a:cubicBezTo>
                    <a:pt x="77" y="69"/>
                    <a:pt x="77" y="70"/>
                    <a:pt x="77" y="70"/>
                  </a:cubicBezTo>
                  <a:cubicBezTo>
                    <a:pt x="77" y="70"/>
                    <a:pt x="77" y="70"/>
                    <a:pt x="77" y="70"/>
                  </a:cubicBezTo>
                  <a:cubicBezTo>
                    <a:pt x="77" y="70"/>
                    <a:pt x="77" y="70"/>
                    <a:pt x="77" y="70"/>
                  </a:cubicBezTo>
                  <a:cubicBezTo>
                    <a:pt x="77" y="70"/>
                    <a:pt x="77" y="70"/>
                    <a:pt x="77" y="70"/>
                  </a:cubicBezTo>
                  <a:cubicBezTo>
                    <a:pt x="77" y="70"/>
                    <a:pt x="77" y="70"/>
                    <a:pt x="78" y="70"/>
                  </a:cubicBezTo>
                  <a:cubicBezTo>
                    <a:pt x="78" y="70"/>
                    <a:pt x="78" y="70"/>
                    <a:pt x="78" y="70"/>
                  </a:cubicBezTo>
                  <a:cubicBezTo>
                    <a:pt x="85" y="70"/>
                    <a:pt x="85" y="70"/>
                    <a:pt x="85" y="70"/>
                  </a:cubicBezTo>
                  <a:cubicBezTo>
                    <a:pt x="86" y="70"/>
                    <a:pt x="86" y="69"/>
                    <a:pt x="86" y="69"/>
                  </a:cubicBezTo>
                  <a:cubicBezTo>
                    <a:pt x="86" y="69"/>
                    <a:pt x="86" y="69"/>
                    <a:pt x="86" y="69"/>
                  </a:cubicBezTo>
                  <a:cubicBezTo>
                    <a:pt x="85" y="57"/>
                    <a:pt x="85" y="57"/>
                    <a:pt x="85" y="57"/>
                  </a:cubicBezTo>
                  <a:cubicBezTo>
                    <a:pt x="85" y="57"/>
                    <a:pt x="84" y="56"/>
                    <a:pt x="84" y="55"/>
                  </a:cubicBezTo>
                  <a:cubicBezTo>
                    <a:pt x="84" y="55"/>
                    <a:pt x="84" y="55"/>
                    <a:pt x="84" y="55"/>
                  </a:cubicBezTo>
                  <a:cubicBezTo>
                    <a:pt x="71" y="47"/>
                    <a:pt x="71" y="47"/>
                    <a:pt x="71" y="47"/>
                  </a:cubicBezTo>
                  <a:cubicBezTo>
                    <a:pt x="70" y="47"/>
                    <a:pt x="69" y="47"/>
                    <a:pt x="68" y="47"/>
                  </a:cubicBezTo>
                  <a:cubicBezTo>
                    <a:pt x="68" y="47"/>
                    <a:pt x="68" y="47"/>
                    <a:pt x="68" y="47"/>
                  </a:cubicBezTo>
                  <a:cubicBezTo>
                    <a:pt x="61" y="50"/>
                    <a:pt x="61" y="50"/>
                    <a:pt x="61" y="50"/>
                  </a:cubicBezTo>
                  <a:cubicBezTo>
                    <a:pt x="61" y="50"/>
                    <a:pt x="60" y="50"/>
                    <a:pt x="59" y="49"/>
                  </a:cubicBezTo>
                  <a:cubicBezTo>
                    <a:pt x="59" y="49"/>
                    <a:pt x="59" y="49"/>
                    <a:pt x="59" y="49"/>
                  </a:cubicBezTo>
                  <a:cubicBezTo>
                    <a:pt x="37" y="27"/>
                    <a:pt x="37" y="27"/>
                    <a:pt x="37" y="27"/>
                  </a:cubicBezTo>
                  <a:cubicBezTo>
                    <a:pt x="36" y="26"/>
                    <a:pt x="36" y="25"/>
                    <a:pt x="36" y="25"/>
                  </a:cubicBezTo>
                  <a:cubicBezTo>
                    <a:pt x="36" y="25"/>
                    <a:pt x="36" y="25"/>
                    <a:pt x="36" y="25"/>
                  </a:cubicBezTo>
                  <a:cubicBezTo>
                    <a:pt x="39" y="17"/>
                    <a:pt x="39" y="17"/>
                    <a:pt x="39" y="17"/>
                  </a:cubicBezTo>
                  <a:cubicBezTo>
                    <a:pt x="39" y="17"/>
                    <a:pt x="39" y="16"/>
                    <a:pt x="38" y="15"/>
                  </a:cubicBezTo>
                  <a:cubicBezTo>
                    <a:pt x="38" y="15"/>
                    <a:pt x="38" y="15"/>
                    <a:pt x="38" y="15"/>
                  </a:cubicBezTo>
                  <a:cubicBezTo>
                    <a:pt x="30" y="2"/>
                    <a:pt x="30" y="2"/>
                    <a:pt x="30" y="2"/>
                  </a:cubicBezTo>
                  <a:cubicBezTo>
                    <a:pt x="30" y="2"/>
                    <a:pt x="29" y="1"/>
                    <a:pt x="29" y="1"/>
                  </a:cubicBezTo>
                  <a:cubicBezTo>
                    <a:pt x="29" y="1"/>
                    <a:pt x="29" y="1"/>
                    <a:pt x="29" y="1"/>
                  </a:cubicBezTo>
                  <a:cubicBezTo>
                    <a:pt x="18" y="0"/>
                    <a:pt x="18" y="0"/>
                    <a:pt x="18" y="0"/>
                  </a:cubicBezTo>
                  <a:cubicBezTo>
                    <a:pt x="18" y="0"/>
                    <a:pt x="17" y="0"/>
                    <a:pt x="17" y="0"/>
                  </a:cubicBezTo>
                  <a:cubicBezTo>
                    <a:pt x="17" y="0"/>
                    <a:pt x="16" y="0"/>
                    <a:pt x="16" y="1"/>
                  </a:cubicBez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grpSp>
        <p:nvGrpSpPr>
          <p:cNvPr id="31" name="Group 30"/>
          <p:cNvGrpSpPr/>
          <p:nvPr/>
        </p:nvGrpSpPr>
        <p:grpSpPr>
          <a:xfrm>
            <a:off x="3525113" y="4961780"/>
            <a:ext cx="1120351" cy="467967"/>
            <a:chOff x="3524030" y="4962369"/>
            <a:chExt cx="1120802" cy="468155"/>
          </a:xfrm>
        </p:grpSpPr>
        <p:sp>
          <p:nvSpPr>
            <p:cNvPr id="32" name="TextBox 31"/>
            <p:cNvSpPr txBox="1">
              <a:spLocks noChangeArrowheads="1"/>
            </p:cNvSpPr>
            <p:nvPr/>
          </p:nvSpPr>
          <p:spPr bwMode="auto">
            <a:xfrm>
              <a:off x="3524030" y="4962369"/>
              <a:ext cx="1120802" cy="468155"/>
            </a:xfrm>
            <a:prstGeom prst="rect">
              <a:avLst/>
            </a:prstGeom>
            <a:solidFill>
              <a:schemeClr val="tx2"/>
            </a:solidFill>
            <a:ln w="9525">
              <a:noFill/>
              <a:miter lim="800000"/>
              <a:headEnd/>
              <a:tailEnd/>
            </a:ln>
          </p:spPr>
          <p:txBody>
            <a:bodyPr wrap="none" lIns="365613"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Create</a:t>
              </a:r>
            </a:p>
            <a:p>
              <a:pPr>
                <a:lnSpc>
                  <a:spcPct val="90000"/>
                </a:lnSpc>
              </a:pPr>
              <a:r>
                <a:rPr lang="en-US" sz="1199" dirty="0">
                  <a:gradFill>
                    <a:gsLst>
                      <a:gs pos="8333">
                        <a:schemeClr val="bg1"/>
                      </a:gs>
                      <a:gs pos="26250">
                        <a:schemeClr val="bg1"/>
                      </a:gs>
                    </a:gsLst>
                    <a:lin ang="5400000" scaled="0"/>
                  </a:gradFill>
                </a:rPr>
                <a:t>extra disk</a:t>
              </a:r>
            </a:p>
          </p:txBody>
        </p:sp>
        <p:sp>
          <p:nvSpPr>
            <p:cNvPr id="33" name="Freeform 595"/>
            <p:cNvSpPr>
              <a:spLocks noChangeAspect="1" noEditPoints="1"/>
            </p:cNvSpPr>
            <p:nvPr/>
          </p:nvSpPr>
          <p:spPr bwMode="auto">
            <a:xfrm>
              <a:off x="3595645" y="5110552"/>
              <a:ext cx="223938" cy="171787"/>
            </a:xfrm>
            <a:custGeom>
              <a:avLst/>
              <a:gdLst>
                <a:gd name="T0" fmla="*/ 401 w 402"/>
                <a:gd name="T1" fmla="*/ 221 h 308"/>
                <a:gd name="T2" fmla="*/ 383 w 402"/>
                <a:gd name="T3" fmla="*/ 156 h 308"/>
                <a:gd name="T4" fmla="*/ 351 w 402"/>
                <a:gd name="T5" fmla="*/ 43 h 308"/>
                <a:gd name="T6" fmla="*/ 340 w 402"/>
                <a:gd name="T7" fmla="*/ 3 h 308"/>
                <a:gd name="T8" fmla="*/ 338 w 402"/>
                <a:gd name="T9" fmla="*/ 1 h 308"/>
                <a:gd name="T10" fmla="*/ 336 w 402"/>
                <a:gd name="T11" fmla="*/ 0 h 308"/>
                <a:gd name="T12" fmla="*/ 246 w 402"/>
                <a:gd name="T13" fmla="*/ 0 h 308"/>
                <a:gd name="T14" fmla="*/ 184 w 402"/>
                <a:gd name="T15" fmla="*/ 0 h 308"/>
                <a:gd name="T16" fmla="*/ 77 w 402"/>
                <a:gd name="T17" fmla="*/ 0 h 308"/>
                <a:gd name="T18" fmla="*/ 66 w 402"/>
                <a:gd name="T19" fmla="*/ 0 h 308"/>
                <a:gd name="T20" fmla="*/ 62 w 402"/>
                <a:gd name="T21" fmla="*/ 3 h 308"/>
                <a:gd name="T22" fmla="*/ 44 w 402"/>
                <a:gd name="T23" fmla="*/ 68 h 308"/>
                <a:gd name="T24" fmla="*/ 12 w 402"/>
                <a:gd name="T25" fmla="*/ 181 h 308"/>
                <a:gd name="T26" fmla="*/ 1 w 402"/>
                <a:gd name="T27" fmla="*/ 221 h 308"/>
                <a:gd name="T28" fmla="*/ 5 w 402"/>
                <a:gd name="T29" fmla="*/ 227 h 308"/>
                <a:gd name="T30" fmla="*/ 80 w 402"/>
                <a:gd name="T31" fmla="*/ 227 h 308"/>
                <a:gd name="T32" fmla="*/ 188 w 402"/>
                <a:gd name="T33" fmla="*/ 227 h 308"/>
                <a:gd name="T34" fmla="*/ 234 w 402"/>
                <a:gd name="T35" fmla="*/ 227 h 308"/>
                <a:gd name="T36" fmla="*/ 350 w 402"/>
                <a:gd name="T37" fmla="*/ 227 h 308"/>
                <a:gd name="T38" fmla="*/ 397 w 402"/>
                <a:gd name="T39" fmla="*/ 227 h 308"/>
                <a:gd name="T40" fmla="*/ 401 w 402"/>
                <a:gd name="T41" fmla="*/ 221 h 308"/>
                <a:gd name="T42" fmla="*/ 397 w 402"/>
                <a:gd name="T43" fmla="*/ 237 h 308"/>
                <a:gd name="T44" fmla="*/ 352 w 402"/>
                <a:gd name="T45" fmla="*/ 237 h 308"/>
                <a:gd name="T46" fmla="*/ 247 w 402"/>
                <a:gd name="T47" fmla="*/ 237 h 308"/>
                <a:gd name="T48" fmla="*/ 126 w 402"/>
                <a:gd name="T49" fmla="*/ 237 h 308"/>
                <a:gd name="T50" fmla="*/ 32 w 402"/>
                <a:gd name="T51" fmla="*/ 237 h 308"/>
                <a:gd name="T52" fmla="*/ 5 w 402"/>
                <a:gd name="T53" fmla="*/ 237 h 308"/>
                <a:gd name="T54" fmla="*/ 1 w 402"/>
                <a:gd name="T55" fmla="*/ 241 h 308"/>
                <a:gd name="T56" fmla="*/ 1 w 402"/>
                <a:gd name="T57" fmla="*/ 304 h 308"/>
                <a:gd name="T58" fmla="*/ 5 w 402"/>
                <a:gd name="T59" fmla="*/ 308 h 308"/>
                <a:gd name="T60" fmla="*/ 50 w 402"/>
                <a:gd name="T61" fmla="*/ 308 h 308"/>
                <a:gd name="T62" fmla="*/ 155 w 402"/>
                <a:gd name="T63" fmla="*/ 308 h 308"/>
                <a:gd name="T64" fmla="*/ 276 w 402"/>
                <a:gd name="T65" fmla="*/ 308 h 308"/>
                <a:gd name="T66" fmla="*/ 370 w 402"/>
                <a:gd name="T67" fmla="*/ 308 h 308"/>
                <a:gd name="T68" fmla="*/ 397 w 402"/>
                <a:gd name="T69" fmla="*/ 308 h 308"/>
                <a:gd name="T70" fmla="*/ 400 w 402"/>
                <a:gd name="T71" fmla="*/ 307 h 308"/>
                <a:gd name="T72" fmla="*/ 401 w 402"/>
                <a:gd name="T73" fmla="*/ 304 h 308"/>
                <a:gd name="T74" fmla="*/ 401 w 402"/>
                <a:gd name="T75" fmla="*/ 241 h 308"/>
                <a:gd name="T76" fmla="*/ 397 w 402"/>
                <a:gd name="T77" fmla="*/ 237 h 308"/>
                <a:gd name="T78" fmla="*/ 44 w 402"/>
                <a:gd name="T79" fmla="*/ 285 h 308"/>
                <a:gd name="T80" fmla="*/ 32 w 402"/>
                <a:gd name="T81" fmla="*/ 272 h 308"/>
                <a:gd name="T82" fmla="*/ 44 w 402"/>
                <a:gd name="T83" fmla="*/ 260 h 308"/>
                <a:gd name="T84" fmla="*/ 57 w 402"/>
                <a:gd name="T85" fmla="*/ 272 h 308"/>
                <a:gd name="T86" fmla="*/ 44 w 402"/>
                <a:gd name="T87" fmla="*/ 285 h 308"/>
                <a:gd name="T88" fmla="*/ 269 w 402"/>
                <a:gd name="T89" fmla="*/ 285 h 308"/>
                <a:gd name="T90" fmla="*/ 256 w 402"/>
                <a:gd name="T91" fmla="*/ 272 h 308"/>
                <a:gd name="T92" fmla="*/ 269 w 402"/>
                <a:gd name="T93" fmla="*/ 260 h 308"/>
                <a:gd name="T94" fmla="*/ 282 w 402"/>
                <a:gd name="T95" fmla="*/ 272 h 308"/>
                <a:gd name="T96" fmla="*/ 269 w 402"/>
                <a:gd name="T97" fmla="*/ 285 h 308"/>
                <a:gd name="T98" fmla="*/ 313 w 402"/>
                <a:gd name="T99" fmla="*/ 285 h 308"/>
                <a:gd name="T100" fmla="*/ 300 w 402"/>
                <a:gd name="T101" fmla="*/ 272 h 308"/>
                <a:gd name="T102" fmla="*/ 313 w 402"/>
                <a:gd name="T103" fmla="*/ 260 h 308"/>
                <a:gd name="T104" fmla="*/ 326 w 402"/>
                <a:gd name="T105" fmla="*/ 272 h 308"/>
                <a:gd name="T106" fmla="*/ 313 w 402"/>
                <a:gd name="T107" fmla="*/ 285 h 308"/>
                <a:gd name="T108" fmla="*/ 358 w 402"/>
                <a:gd name="T109" fmla="*/ 285 h 308"/>
                <a:gd name="T110" fmla="*/ 345 w 402"/>
                <a:gd name="T111" fmla="*/ 272 h 308"/>
                <a:gd name="T112" fmla="*/ 358 w 402"/>
                <a:gd name="T113" fmla="*/ 260 h 308"/>
                <a:gd name="T114" fmla="*/ 370 w 402"/>
                <a:gd name="T115" fmla="*/ 272 h 308"/>
                <a:gd name="T116" fmla="*/ 358 w 402"/>
                <a:gd name="T117" fmla="*/ 28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308">
                  <a:moveTo>
                    <a:pt x="401" y="221"/>
                  </a:moveTo>
                  <a:cubicBezTo>
                    <a:pt x="395" y="199"/>
                    <a:pt x="389" y="178"/>
                    <a:pt x="383" y="156"/>
                  </a:cubicBezTo>
                  <a:cubicBezTo>
                    <a:pt x="372" y="118"/>
                    <a:pt x="361" y="81"/>
                    <a:pt x="351" y="43"/>
                  </a:cubicBezTo>
                  <a:cubicBezTo>
                    <a:pt x="347" y="30"/>
                    <a:pt x="343" y="17"/>
                    <a:pt x="340" y="3"/>
                  </a:cubicBezTo>
                  <a:cubicBezTo>
                    <a:pt x="339" y="2"/>
                    <a:pt x="339" y="1"/>
                    <a:pt x="338" y="1"/>
                  </a:cubicBezTo>
                  <a:cubicBezTo>
                    <a:pt x="338" y="0"/>
                    <a:pt x="337" y="0"/>
                    <a:pt x="336" y="0"/>
                  </a:cubicBezTo>
                  <a:cubicBezTo>
                    <a:pt x="306" y="0"/>
                    <a:pt x="276" y="0"/>
                    <a:pt x="246" y="0"/>
                  </a:cubicBezTo>
                  <a:cubicBezTo>
                    <a:pt x="226" y="0"/>
                    <a:pt x="205" y="0"/>
                    <a:pt x="184" y="0"/>
                  </a:cubicBezTo>
                  <a:cubicBezTo>
                    <a:pt x="149" y="0"/>
                    <a:pt x="113" y="0"/>
                    <a:pt x="77" y="0"/>
                  </a:cubicBezTo>
                  <a:cubicBezTo>
                    <a:pt x="73" y="0"/>
                    <a:pt x="70" y="0"/>
                    <a:pt x="66" y="0"/>
                  </a:cubicBezTo>
                  <a:cubicBezTo>
                    <a:pt x="65" y="0"/>
                    <a:pt x="63" y="1"/>
                    <a:pt x="62" y="3"/>
                  </a:cubicBezTo>
                  <a:cubicBezTo>
                    <a:pt x="56" y="25"/>
                    <a:pt x="50" y="47"/>
                    <a:pt x="44" y="68"/>
                  </a:cubicBezTo>
                  <a:cubicBezTo>
                    <a:pt x="33" y="106"/>
                    <a:pt x="23" y="143"/>
                    <a:pt x="12" y="181"/>
                  </a:cubicBezTo>
                  <a:cubicBezTo>
                    <a:pt x="9" y="194"/>
                    <a:pt x="5" y="208"/>
                    <a:pt x="1" y="221"/>
                  </a:cubicBezTo>
                  <a:cubicBezTo>
                    <a:pt x="0" y="224"/>
                    <a:pt x="3" y="227"/>
                    <a:pt x="5" y="227"/>
                  </a:cubicBezTo>
                  <a:cubicBezTo>
                    <a:pt x="30" y="227"/>
                    <a:pt x="55" y="227"/>
                    <a:pt x="80" y="227"/>
                  </a:cubicBezTo>
                  <a:cubicBezTo>
                    <a:pt x="116" y="227"/>
                    <a:pt x="152" y="227"/>
                    <a:pt x="188" y="227"/>
                  </a:cubicBezTo>
                  <a:cubicBezTo>
                    <a:pt x="203" y="227"/>
                    <a:pt x="218" y="227"/>
                    <a:pt x="234" y="227"/>
                  </a:cubicBezTo>
                  <a:cubicBezTo>
                    <a:pt x="272" y="227"/>
                    <a:pt x="311" y="227"/>
                    <a:pt x="350" y="227"/>
                  </a:cubicBezTo>
                  <a:cubicBezTo>
                    <a:pt x="365" y="227"/>
                    <a:pt x="381" y="227"/>
                    <a:pt x="397" y="227"/>
                  </a:cubicBezTo>
                  <a:cubicBezTo>
                    <a:pt x="399" y="227"/>
                    <a:pt x="402" y="224"/>
                    <a:pt x="401" y="221"/>
                  </a:cubicBezTo>
                  <a:close/>
                  <a:moveTo>
                    <a:pt x="397" y="237"/>
                  </a:moveTo>
                  <a:cubicBezTo>
                    <a:pt x="382" y="237"/>
                    <a:pt x="367" y="237"/>
                    <a:pt x="352" y="237"/>
                  </a:cubicBezTo>
                  <a:cubicBezTo>
                    <a:pt x="317" y="237"/>
                    <a:pt x="282" y="237"/>
                    <a:pt x="247" y="237"/>
                  </a:cubicBezTo>
                  <a:cubicBezTo>
                    <a:pt x="207" y="237"/>
                    <a:pt x="167" y="237"/>
                    <a:pt x="126" y="237"/>
                  </a:cubicBezTo>
                  <a:cubicBezTo>
                    <a:pt x="95" y="237"/>
                    <a:pt x="63" y="237"/>
                    <a:pt x="32" y="237"/>
                  </a:cubicBezTo>
                  <a:cubicBezTo>
                    <a:pt x="23" y="237"/>
                    <a:pt x="14" y="237"/>
                    <a:pt x="5" y="237"/>
                  </a:cubicBezTo>
                  <a:cubicBezTo>
                    <a:pt x="3" y="237"/>
                    <a:pt x="1" y="238"/>
                    <a:pt x="1" y="241"/>
                  </a:cubicBezTo>
                  <a:cubicBezTo>
                    <a:pt x="1" y="262"/>
                    <a:pt x="1" y="283"/>
                    <a:pt x="1" y="304"/>
                  </a:cubicBezTo>
                  <a:cubicBezTo>
                    <a:pt x="1" y="306"/>
                    <a:pt x="3" y="308"/>
                    <a:pt x="5" y="308"/>
                  </a:cubicBezTo>
                  <a:cubicBezTo>
                    <a:pt x="20" y="308"/>
                    <a:pt x="35" y="308"/>
                    <a:pt x="50" y="308"/>
                  </a:cubicBezTo>
                  <a:cubicBezTo>
                    <a:pt x="85" y="308"/>
                    <a:pt x="120" y="308"/>
                    <a:pt x="155" y="308"/>
                  </a:cubicBezTo>
                  <a:cubicBezTo>
                    <a:pt x="195" y="308"/>
                    <a:pt x="235" y="308"/>
                    <a:pt x="276" y="308"/>
                  </a:cubicBezTo>
                  <a:cubicBezTo>
                    <a:pt x="307" y="308"/>
                    <a:pt x="339" y="308"/>
                    <a:pt x="370" y="308"/>
                  </a:cubicBezTo>
                  <a:cubicBezTo>
                    <a:pt x="379" y="308"/>
                    <a:pt x="388" y="308"/>
                    <a:pt x="397" y="308"/>
                  </a:cubicBezTo>
                  <a:cubicBezTo>
                    <a:pt x="398" y="308"/>
                    <a:pt x="399" y="308"/>
                    <a:pt x="400" y="307"/>
                  </a:cubicBezTo>
                  <a:cubicBezTo>
                    <a:pt x="400" y="306"/>
                    <a:pt x="401" y="305"/>
                    <a:pt x="401" y="304"/>
                  </a:cubicBezTo>
                  <a:cubicBezTo>
                    <a:pt x="401" y="283"/>
                    <a:pt x="401" y="262"/>
                    <a:pt x="401" y="241"/>
                  </a:cubicBezTo>
                  <a:cubicBezTo>
                    <a:pt x="401" y="238"/>
                    <a:pt x="399" y="237"/>
                    <a:pt x="397" y="237"/>
                  </a:cubicBezTo>
                  <a:close/>
                  <a:moveTo>
                    <a:pt x="44" y="285"/>
                  </a:moveTo>
                  <a:cubicBezTo>
                    <a:pt x="37" y="285"/>
                    <a:pt x="32" y="279"/>
                    <a:pt x="32" y="272"/>
                  </a:cubicBezTo>
                  <a:cubicBezTo>
                    <a:pt x="32" y="265"/>
                    <a:pt x="37" y="260"/>
                    <a:pt x="44" y="260"/>
                  </a:cubicBezTo>
                  <a:cubicBezTo>
                    <a:pt x="51" y="260"/>
                    <a:pt x="57" y="265"/>
                    <a:pt x="57" y="272"/>
                  </a:cubicBezTo>
                  <a:cubicBezTo>
                    <a:pt x="57" y="279"/>
                    <a:pt x="51" y="285"/>
                    <a:pt x="44" y="285"/>
                  </a:cubicBezTo>
                  <a:close/>
                  <a:moveTo>
                    <a:pt x="269" y="285"/>
                  </a:moveTo>
                  <a:cubicBezTo>
                    <a:pt x="262" y="285"/>
                    <a:pt x="256" y="279"/>
                    <a:pt x="256" y="272"/>
                  </a:cubicBezTo>
                  <a:cubicBezTo>
                    <a:pt x="256" y="265"/>
                    <a:pt x="262" y="260"/>
                    <a:pt x="269" y="260"/>
                  </a:cubicBezTo>
                  <a:cubicBezTo>
                    <a:pt x="276" y="260"/>
                    <a:pt x="282" y="265"/>
                    <a:pt x="282" y="272"/>
                  </a:cubicBezTo>
                  <a:cubicBezTo>
                    <a:pt x="282" y="279"/>
                    <a:pt x="276" y="285"/>
                    <a:pt x="269" y="285"/>
                  </a:cubicBezTo>
                  <a:close/>
                  <a:moveTo>
                    <a:pt x="313" y="285"/>
                  </a:moveTo>
                  <a:cubicBezTo>
                    <a:pt x="306" y="285"/>
                    <a:pt x="300" y="279"/>
                    <a:pt x="300" y="272"/>
                  </a:cubicBezTo>
                  <a:cubicBezTo>
                    <a:pt x="300" y="265"/>
                    <a:pt x="306" y="260"/>
                    <a:pt x="313" y="260"/>
                  </a:cubicBezTo>
                  <a:cubicBezTo>
                    <a:pt x="320" y="260"/>
                    <a:pt x="326" y="265"/>
                    <a:pt x="326" y="272"/>
                  </a:cubicBezTo>
                  <a:cubicBezTo>
                    <a:pt x="326" y="279"/>
                    <a:pt x="320" y="285"/>
                    <a:pt x="313" y="285"/>
                  </a:cubicBezTo>
                  <a:close/>
                  <a:moveTo>
                    <a:pt x="358" y="285"/>
                  </a:moveTo>
                  <a:cubicBezTo>
                    <a:pt x="351" y="285"/>
                    <a:pt x="345" y="279"/>
                    <a:pt x="345" y="272"/>
                  </a:cubicBezTo>
                  <a:cubicBezTo>
                    <a:pt x="345" y="265"/>
                    <a:pt x="351" y="260"/>
                    <a:pt x="358" y="260"/>
                  </a:cubicBezTo>
                  <a:cubicBezTo>
                    <a:pt x="365" y="260"/>
                    <a:pt x="370" y="265"/>
                    <a:pt x="370" y="272"/>
                  </a:cubicBezTo>
                  <a:cubicBezTo>
                    <a:pt x="370" y="279"/>
                    <a:pt x="365" y="285"/>
                    <a:pt x="358" y="285"/>
                  </a:cubicBez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grpSp>
        <p:nvGrpSpPr>
          <p:cNvPr id="34" name="Group 33"/>
          <p:cNvGrpSpPr/>
          <p:nvPr/>
        </p:nvGrpSpPr>
        <p:grpSpPr>
          <a:xfrm>
            <a:off x="4151148" y="5574516"/>
            <a:ext cx="968303" cy="467967"/>
            <a:chOff x="4150313" y="5575352"/>
            <a:chExt cx="968692" cy="468155"/>
          </a:xfrm>
        </p:grpSpPr>
        <p:sp>
          <p:nvSpPr>
            <p:cNvPr id="35" name="TextBox 34"/>
            <p:cNvSpPr txBox="1">
              <a:spLocks noChangeArrowheads="1"/>
            </p:cNvSpPr>
            <p:nvPr/>
          </p:nvSpPr>
          <p:spPr bwMode="auto">
            <a:xfrm>
              <a:off x="4150313" y="5575352"/>
              <a:ext cx="968692" cy="468155"/>
            </a:xfrm>
            <a:prstGeom prst="rect">
              <a:avLst/>
            </a:prstGeom>
            <a:solidFill>
              <a:schemeClr val="tx2"/>
            </a:solidFill>
            <a:ln w="9525">
              <a:noFill/>
              <a:miter lim="800000"/>
              <a:headEnd/>
              <a:tailEnd/>
            </a:ln>
          </p:spPr>
          <p:txBody>
            <a:bodyPr wrap="none" lIns="365613"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Update</a:t>
              </a:r>
            </a:p>
            <a:p>
              <a:pPr>
                <a:lnSpc>
                  <a:spcPct val="90000"/>
                </a:lnSpc>
              </a:pPr>
              <a:r>
                <a:rPr lang="en-US" sz="1199" dirty="0">
                  <a:gradFill>
                    <a:gsLst>
                      <a:gs pos="8333">
                        <a:schemeClr val="bg1"/>
                      </a:gs>
                      <a:gs pos="26250">
                        <a:schemeClr val="bg1"/>
                      </a:gs>
                    </a:gsLst>
                    <a:lin ang="5400000" scaled="0"/>
                  </a:gradFill>
                </a:rPr>
                <a:t>server</a:t>
              </a:r>
            </a:p>
          </p:txBody>
        </p:sp>
        <p:sp>
          <p:nvSpPr>
            <p:cNvPr id="36" name="Freeform 143"/>
            <p:cNvSpPr>
              <a:spLocks noChangeAspect="1" noEditPoints="1"/>
            </p:cNvSpPr>
            <p:nvPr/>
          </p:nvSpPr>
          <p:spPr bwMode="auto">
            <a:xfrm>
              <a:off x="4237948" y="5677230"/>
              <a:ext cx="202437" cy="264397"/>
            </a:xfrm>
            <a:custGeom>
              <a:avLst/>
              <a:gdLst>
                <a:gd name="T0" fmla="*/ 702 w 709"/>
                <a:gd name="T1" fmla="*/ 208 h 926"/>
                <a:gd name="T2" fmla="*/ 702 w 709"/>
                <a:gd name="T3" fmla="*/ 158 h 926"/>
                <a:gd name="T4" fmla="*/ 428 w 709"/>
                <a:gd name="T5" fmla="*/ 0 h 926"/>
                <a:gd name="T6" fmla="*/ 19 w 709"/>
                <a:gd name="T7" fmla="*/ 130 h 926"/>
                <a:gd name="T8" fmla="*/ 19 w 709"/>
                <a:gd name="T9" fmla="*/ 175 h 926"/>
                <a:gd name="T10" fmla="*/ 0 w 709"/>
                <a:gd name="T11" fmla="*/ 180 h 926"/>
                <a:gd name="T12" fmla="*/ 0 w 709"/>
                <a:gd name="T13" fmla="*/ 789 h 926"/>
                <a:gd name="T14" fmla="*/ 412 w 709"/>
                <a:gd name="T15" fmla="*/ 926 h 926"/>
                <a:gd name="T16" fmla="*/ 709 w 709"/>
                <a:gd name="T17" fmla="*/ 754 h 926"/>
                <a:gd name="T18" fmla="*/ 709 w 709"/>
                <a:gd name="T19" fmla="*/ 210 h 926"/>
                <a:gd name="T20" fmla="*/ 702 w 709"/>
                <a:gd name="T21" fmla="*/ 208 h 926"/>
                <a:gd name="T22" fmla="*/ 442 w 709"/>
                <a:gd name="T23" fmla="*/ 31 h 926"/>
                <a:gd name="T24" fmla="*/ 695 w 709"/>
                <a:gd name="T25" fmla="*/ 170 h 926"/>
                <a:gd name="T26" fmla="*/ 695 w 709"/>
                <a:gd name="T27" fmla="*/ 189 h 926"/>
                <a:gd name="T28" fmla="*/ 442 w 709"/>
                <a:gd name="T29" fmla="*/ 59 h 926"/>
                <a:gd name="T30" fmla="*/ 442 w 709"/>
                <a:gd name="T31" fmla="*/ 31 h 926"/>
                <a:gd name="T32" fmla="*/ 702 w 709"/>
                <a:gd name="T33" fmla="*/ 730 h 926"/>
                <a:gd name="T34" fmla="*/ 430 w 709"/>
                <a:gd name="T35" fmla="*/ 872 h 926"/>
                <a:gd name="T36" fmla="*/ 430 w 709"/>
                <a:gd name="T37" fmla="*/ 817 h 926"/>
                <a:gd name="T38" fmla="*/ 702 w 709"/>
                <a:gd name="T39" fmla="*/ 692 h 926"/>
                <a:gd name="T40" fmla="*/ 702 w 709"/>
                <a:gd name="T41" fmla="*/ 730 h 926"/>
                <a:gd name="T42" fmla="*/ 702 w 709"/>
                <a:gd name="T43" fmla="*/ 652 h 926"/>
                <a:gd name="T44" fmla="*/ 430 w 709"/>
                <a:gd name="T45" fmla="*/ 756 h 926"/>
                <a:gd name="T46" fmla="*/ 430 w 709"/>
                <a:gd name="T47" fmla="*/ 699 h 926"/>
                <a:gd name="T48" fmla="*/ 702 w 709"/>
                <a:gd name="T49" fmla="*/ 617 h 926"/>
                <a:gd name="T50" fmla="*/ 702 w 709"/>
                <a:gd name="T51" fmla="*/ 652 h 926"/>
                <a:gd name="T52" fmla="*/ 702 w 709"/>
                <a:gd name="T53" fmla="*/ 576 h 926"/>
                <a:gd name="T54" fmla="*/ 430 w 709"/>
                <a:gd name="T55" fmla="*/ 638 h 926"/>
                <a:gd name="T56" fmla="*/ 430 w 709"/>
                <a:gd name="T57" fmla="*/ 584 h 926"/>
                <a:gd name="T58" fmla="*/ 702 w 709"/>
                <a:gd name="T59" fmla="*/ 541 h 926"/>
                <a:gd name="T60" fmla="*/ 702 w 709"/>
                <a:gd name="T61" fmla="*/ 576 h 926"/>
                <a:gd name="T62" fmla="*/ 702 w 709"/>
                <a:gd name="T63" fmla="*/ 501 h 926"/>
                <a:gd name="T64" fmla="*/ 430 w 709"/>
                <a:gd name="T65" fmla="*/ 522 h 926"/>
                <a:gd name="T66" fmla="*/ 430 w 709"/>
                <a:gd name="T67" fmla="*/ 468 h 926"/>
                <a:gd name="T68" fmla="*/ 702 w 709"/>
                <a:gd name="T69" fmla="*/ 463 h 926"/>
                <a:gd name="T70" fmla="*/ 702 w 709"/>
                <a:gd name="T71" fmla="*/ 501 h 926"/>
                <a:gd name="T72" fmla="*/ 702 w 709"/>
                <a:gd name="T73" fmla="*/ 423 h 926"/>
                <a:gd name="T74" fmla="*/ 430 w 709"/>
                <a:gd name="T75" fmla="*/ 406 h 926"/>
                <a:gd name="T76" fmla="*/ 430 w 709"/>
                <a:gd name="T77" fmla="*/ 350 h 926"/>
                <a:gd name="T78" fmla="*/ 702 w 709"/>
                <a:gd name="T79" fmla="*/ 388 h 926"/>
                <a:gd name="T80" fmla="*/ 702 w 709"/>
                <a:gd name="T81" fmla="*/ 423 h 926"/>
                <a:gd name="T82" fmla="*/ 702 w 709"/>
                <a:gd name="T83" fmla="*/ 347 h 926"/>
                <a:gd name="T84" fmla="*/ 430 w 709"/>
                <a:gd name="T85" fmla="*/ 291 h 926"/>
                <a:gd name="T86" fmla="*/ 430 w 709"/>
                <a:gd name="T87" fmla="*/ 234 h 926"/>
                <a:gd name="T88" fmla="*/ 702 w 709"/>
                <a:gd name="T89" fmla="*/ 312 h 926"/>
                <a:gd name="T90" fmla="*/ 702 w 709"/>
                <a:gd name="T91" fmla="*/ 347 h 926"/>
                <a:gd name="T92" fmla="*/ 702 w 709"/>
                <a:gd name="T93" fmla="*/ 272 h 926"/>
                <a:gd name="T94" fmla="*/ 430 w 709"/>
                <a:gd name="T95" fmla="*/ 173 h 926"/>
                <a:gd name="T96" fmla="*/ 430 w 709"/>
                <a:gd name="T97" fmla="*/ 118 h 926"/>
                <a:gd name="T98" fmla="*/ 702 w 709"/>
                <a:gd name="T99" fmla="*/ 234 h 926"/>
                <a:gd name="T100" fmla="*/ 702 w 709"/>
                <a:gd name="T101" fmla="*/ 272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9" h="926">
                  <a:moveTo>
                    <a:pt x="702" y="208"/>
                  </a:moveTo>
                  <a:lnTo>
                    <a:pt x="702" y="158"/>
                  </a:lnTo>
                  <a:lnTo>
                    <a:pt x="428" y="0"/>
                  </a:lnTo>
                  <a:lnTo>
                    <a:pt x="19" y="130"/>
                  </a:lnTo>
                  <a:lnTo>
                    <a:pt x="19" y="175"/>
                  </a:lnTo>
                  <a:lnTo>
                    <a:pt x="0" y="180"/>
                  </a:lnTo>
                  <a:lnTo>
                    <a:pt x="0" y="789"/>
                  </a:lnTo>
                  <a:lnTo>
                    <a:pt x="412" y="926"/>
                  </a:lnTo>
                  <a:lnTo>
                    <a:pt x="709" y="754"/>
                  </a:lnTo>
                  <a:lnTo>
                    <a:pt x="709" y="210"/>
                  </a:lnTo>
                  <a:lnTo>
                    <a:pt x="702" y="208"/>
                  </a:lnTo>
                  <a:close/>
                  <a:moveTo>
                    <a:pt x="442" y="31"/>
                  </a:moveTo>
                  <a:lnTo>
                    <a:pt x="695" y="170"/>
                  </a:lnTo>
                  <a:lnTo>
                    <a:pt x="695" y="189"/>
                  </a:lnTo>
                  <a:lnTo>
                    <a:pt x="442" y="59"/>
                  </a:lnTo>
                  <a:lnTo>
                    <a:pt x="442" y="31"/>
                  </a:lnTo>
                  <a:close/>
                  <a:moveTo>
                    <a:pt x="702" y="730"/>
                  </a:moveTo>
                  <a:lnTo>
                    <a:pt x="430" y="872"/>
                  </a:lnTo>
                  <a:lnTo>
                    <a:pt x="430" y="817"/>
                  </a:lnTo>
                  <a:lnTo>
                    <a:pt x="702" y="692"/>
                  </a:lnTo>
                  <a:lnTo>
                    <a:pt x="702" y="730"/>
                  </a:lnTo>
                  <a:close/>
                  <a:moveTo>
                    <a:pt x="702" y="652"/>
                  </a:moveTo>
                  <a:lnTo>
                    <a:pt x="430" y="756"/>
                  </a:lnTo>
                  <a:lnTo>
                    <a:pt x="430" y="699"/>
                  </a:lnTo>
                  <a:lnTo>
                    <a:pt x="702" y="617"/>
                  </a:lnTo>
                  <a:lnTo>
                    <a:pt x="702" y="652"/>
                  </a:lnTo>
                  <a:close/>
                  <a:moveTo>
                    <a:pt x="702" y="576"/>
                  </a:moveTo>
                  <a:lnTo>
                    <a:pt x="430" y="638"/>
                  </a:lnTo>
                  <a:lnTo>
                    <a:pt x="430" y="584"/>
                  </a:lnTo>
                  <a:lnTo>
                    <a:pt x="702" y="541"/>
                  </a:lnTo>
                  <a:lnTo>
                    <a:pt x="702" y="576"/>
                  </a:lnTo>
                  <a:close/>
                  <a:moveTo>
                    <a:pt x="702" y="501"/>
                  </a:moveTo>
                  <a:lnTo>
                    <a:pt x="430" y="522"/>
                  </a:lnTo>
                  <a:lnTo>
                    <a:pt x="430" y="468"/>
                  </a:lnTo>
                  <a:lnTo>
                    <a:pt x="702" y="463"/>
                  </a:lnTo>
                  <a:lnTo>
                    <a:pt x="702" y="501"/>
                  </a:lnTo>
                  <a:close/>
                  <a:moveTo>
                    <a:pt x="702" y="423"/>
                  </a:moveTo>
                  <a:lnTo>
                    <a:pt x="430" y="406"/>
                  </a:lnTo>
                  <a:lnTo>
                    <a:pt x="430" y="350"/>
                  </a:lnTo>
                  <a:lnTo>
                    <a:pt x="702" y="388"/>
                  </a:lnTo>
                  <a:lnTo>
                    <a:pt x="702" y="423"/>
                  </a:lnTo>
                  <a:close/>
                  <a:moveTo>
                    <a:pt x="702" y="347"/>
                  </a:moveTo>
                  <a:lnTo>
                    <a:pt x="430" y="291"/>
                  </a:lnTo>
                  <a:lnTo>
                    <a:pt x="430" y="234"/>
                  </a:lnTo>
                  <a:lnTo>
                    <a:pt x="702" y="312"/>
                  </a:lnTo>
                  <a:lnTo>
                    <a:pt x="702" y="347"/>
                  </a:lnTo>
                  <a:close/>
                  <a:moveTo>
                    <a:pt x="702" y="272"/>
                  </a:moveTo>
                  <a:lnTo>
                    <a:pt x="430" y="173"/>
                  </a:lnTo>
                  <a:lnTo>
                    <a:pt x="430" y="118"/>
                  </a:lnTo>
                  <a:lnTo>
                    <a:pt x="702" y="234"/>
                  </a:lnTo>
                  <a:lnTo>
                    <a:pt x="702" y="272"/>
                  </a:ln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grpSp>
        <p:nvGrpSpPr>
          <p:cNvPr id="37" name="Group 36"/>
          <p:cNvGrpSpPr/>
          <p:nvPr/>
        </p:nvGrpSpPr>
        <p:grpSpPr>
          <a:xfrm>
            <a:off x="5973140" y="6187251"/>
            <a:ext cx="1139970" cy="467967"/>
            <a:chOff x="5973043" y="6188332"/>
            <a:chExt cx="1140429" cy="468155"/>
          </a:xfrm>
        </p:grpSpPr>
        <p:sp>
          <p:nvSpPr>
            <p:cNvPr id="38" name="TextBox 37"/>
            <p:cNvSpPr txBox="1">
              <a:spLocks noChangeArrowheads="1"/>
            </p:cNvSpPr>
            <p:nvPr/>
          </p:nvSpPr>
          <p:spPr bwMode="auto">
            <a:xfrm>
              <a:off x="5973043" y="6188332"/>
              <a:ext cx="1140429" cy="468155"/>
            </a:xfrm>
            <a:prstGeom prst="rect">
              <a:avLst/>
            </a:prstGeom>
            <a:solidFill>
              <a:schemeClr val="tx2"/>
            </a:solidFill>
            <a:ln w="9525">
              <a:noFill/>
              <a:miter lim="800000"/>
              <a:headEnd/>
              <a:tailEnd/>
            </a:ln>
          </p:spPr>
          <p:txBody>
            <a:bodyPr wrap="none" lIns="365613"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Configure</a:t>
              </a:r>
            </a:p>
            <a:p>
              <a:pPr>
                <a:lnSpc>
                  <a:spcPct val="90000"/>
                </a:lnSpc>
              </a:pPr>
              <a:r>
                <a:rPr lang="en-US" sz="1199" dirty="0">
                  <a:gradFill>
                    <a:gsLst>
                      <a:gs pos="8333">
                        <a:schemeClr val="bg1"/>
                      </a:gs>
                      <a:gs pos="26250">
                        <a:schemeClr val="bg1"/>
                      </a:gs>
                    </a:gsLst>
                    <a:lin ang="5400000" scaled="0"/>
                  </a:gradFill>
                </a:rPr>
                <a:t>network</a:t>
              </a:r>
            </a:p>
          </p:txBody>
        </p:sp>
        <p:sp>
          <p:nvSpPr>
            <p:cNvPr id="39" name="Freeform 376"/>
            <p:cNvSpPr>
              <a:spLocks noChangeAspect="1" noEditPoints="1"/>
            </p:cNvSpPr>
            <p:nvPr/>
          </p:nvSpPr>
          <p:spPr bwMode="auto">
            <a:xfrm>
              <a:off x="6043584" y="6310874"/>
              <a:ext cx="240928" cy="242121"/>
            </a:xfrm>
            <a:custGeom>
              <a:avLst/>
              <a:gdLst>
                <a:gd name="T0" fmla="*/ 0 w 86"/>
                <a:gd name="T1" fmla="*/ 0 h 86"/>
                <a:gd name="T2" fmla="*/ 24 w 86"/>
                <a:gd name="T3" fmla="*/ 0 h 86"/>
                <a:gd name="T4" fmla="*/ 24 w 86"/>
                <a:gd name="T5" fmla="*/ 24 h 86"/>
                <a:gd name="T6" fmla="*/ 18 w 86"/>
                <a:gd name="T7" fmla="*/ 24 h 86"/>
                <a:gd name="T8" fmla="*/ 18 w 86"/>
                <a:gd name="T9" fmla="*/ 33 h 86"/>
                <a:gd name="T10" fmla="*/ 22 w 86"/>
                <a:gd name="T11" fmla="*/ 37 h 86"/>
                <a:gd name="T12" fmla="*/ 31 w 86"/>
                <a:gd name="T13" fmla="*/ 37 h 86"/>
                <a:gd name="T14" fmla="*/ 31 w 86"/>
                <a:gd name="T15" fmla="*/ 31 h 86"/>
                <a:gd name="T16" fmla="*/ 55 w 86"/>
                <a:gd name="T17" fmla="*/ 31 h 86"/>
                <a:gd name="T18" fmla="*/ 55 w 86"/>
                <a:gd name="T19" fmla="*/ 55 h 86"/>
                <a:gd name="T20" fmla="*/ 49 w 86"/>
                <a:gd name="T21" fmla="*/ 55 h 86"/>
                <a:gd name="T22" fmla="*/ 49 w 86"/>
                <a:gd name="T23" fmla="*/ 64 h 86"/>
                <a:gd name="T24" fmla="*/ 53 w 86"/>
                <a:gd name="T25" fmla="*/ 67 h 86"/>
                <a:gd name="T26" fmla="*/ 61 w 86"/>
                <a:gd name="T27" fmla="*/ 67 h 86"/>
                <a:gd name="T28" fmla="*/ 61 w 86"/>
                <a:gd name="T29" fmla="*/ 61 h 86"/>
                <a:gd name="T30" fmla="*/ 86 w 86"/>
                <a:gd name="T31" fmla="*/ 61 h 86"/>
                <a:gd name="T32" fmla="*/ 86 w 86"/>
                <a:gd name="T33" fmla="*/ 86 h 86"/>
                <a:gd name="T34" fmla="*/ 61 w 86"/>
                <a:gd name="T35" fmla="*/ 86 h 86"/>
                <a:gd name="T36" fmla="*/ 61 w 86"/>
                <a:gd name="T37" fmla="*/ 73 h 86"/>
                <a:gd name="T38" fmla="*/ 53 w 86"/>
                <a:gd name="T39" fmla="*/ 73 h 86"/>
                <a:gd name="T40" fmla="*/ 46 w 86"/>
                <a:gd name="T41" fmla="*/ 78 h 86"/>
                <a:gd name="T42" fmla="*/ 39 w 86"/>
                <a:gd name="T43" fmla="*/ 73 h 86"/>
                <a:gd name="T44" fmla="*/ 18 w 86"/>
                <a:gd name="T45" fmla="*/ 73 h 86"/>
                <a:gd name="T46" fmla="*/ 12 w 86"/>
                <a:gd name="T47" fmla="*/ 73 h 86"/>
                <a:gd name="T48" fmla="*/ 12 w 86"/>
                <a:gd name="T49" fmla="*/ 67 h 86"/>
                <a:gd name="T50" fmla="*/ 12 w 86"/>
                <a:gd name="T51" fmla="*/ 47 h 86"/>
                <a:gd name="T52" fmla="*/ 7 w 86"/>
                <a:gd name="T53" fmla="*/ 40 h 86"/>
                <a:gd name="T54" fmla="*/ 12 w 86"/>
                <a:gd name="T55" fmla="*/ 33 h 86"/>
                <a:gd name="T56" fmla="*/ 12 w 86"/>
                <a:gd name="T57" fmla="*/ 24 h 86"/>
                <a:gd name="T58" fmla="*/ 0 w 86"/>
                <a:gd name="T59" fmla="*/ 24 h 86"/>
                <a:gd name="T60" fmla="*/ 0 w 86"/>
                <a:gd name="T61" fmla="*/ 0 h 86"/>
                <a:gd name="T62" fmla="*/ 43 w 86"/>
                <a:gd name="T63" fmla="*/ 55 h 86"/>
                <a:gd name="T64" fmla="*/ 31 w 86"/>
                <a:gd name="T65" fmla="*/ 55 h 86"/>
                <a:gd name="T66" fmla="*/ 31 w 86"/>
                <a:gd name="T67" fmla="*/ 43 h 86"/>
                <a:gd name="T68" fmla="*/ 22 w 86"/>
                <a:gd name="T69" fmla="*/ 43 h 86"/>
                <a:gd name="T70" fmla="*/ 18 w 86"/>
                <a:gd name="T71" fmla="*/ 46 h 86"/>
                <a:gd name="T72" fmla="*/ 18 w 86"/>
                <a:gd name="T73" fmla="*/ 67 h 86"/>
                <a:gd name="T74" fmla="*/ 39 w 86"/>
                <a:gd name="T75" fmla="*/ 67 h 86"/>
                <a:gd name="T76" fmla="*/ 43 w 86"/>
                <a:gd name="T77" fmla="*/ 64 h 86"/>
                <a:gd name="T78" fmla="*/ 43 w 86"/>
                <a:gd name="T79" fmla="*/ 5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6" h="86">
                  <a:moveTo>
                    <a:pt x="0" y="0"/>
                  </a:moveTo>
                  <a:cubicBezTo>
                    <a:pt x="24" y="0"/>
                    <a:pt x="24" y="0"/>
                    <a:pt x="24" y="0"/>
                  </a:cubicBezTo>
                  <a:cubicBezTo>
                    <a:pt x="24" y="24"/>
                    <a:pt x="24" y="24"/>
                    <a:pt x="24" y="24"/>
                  </a:cubicBezTo>
                  <a:cubicBezTo>
                    <a:pt x="18" y="24"/>
                    <a:pt x="18" y="24"/>
                    <a:pt x="18" y="24"/>
                  </a:cubicBezTo>
                  <a:cubicBezTo>
                    <a:pt x="18" y="33"/>
                    <a:pt x="18" y="33"/>
                    <a:pt x="18" y="33"/>
                  </a:cubicBezTo>
                  <a:cubicBezTo>
                    <a:pt x="20" y="34"/>
                    <a:pt x="21" y="35"/>
                    <a:pt x="22" y="37"/>
                  </a:cubicBezTo>
                  <a:cubicBezTo>
                    <a:pt x="31" y="37"/>
                    <a:pt x="31" y="37"/>
                    <a:pt x="31" y="37"/>
                  </a:cubicBezTo>
                  <a:cubicBezTo>
                    <a:pt x="31" y="31"/>
                    <a:pt x="31" y="31"/>
                    <a:pt x="31" y="31"/>
                  </a:cubicBezTo>
                  <a:cubicBezTo>
                    <a:pt x="55" y="31"/>
                    <a:pt x="55" y="31"/>
                    <a:pt x="55" y="31"/>
                  </a:cubicBezTo>
                  <a:cubicBezTo>
                    <a:pt x="55" y="55"/>
                    <a:pt x="55" y="55"/>
                    <a:pt x="55" y="55"/>
                  </a:cubicBezTo>
                  <a:cubicBezTo>
                    <a:pt x="49" y="55"/>
                    <a:pt x="49" y="55"/>
                    <a:pt x="49" y="55"/>
                  </a:cubicBezTo>
                  <a:cubicBezTo>
                    <a:pt x="49" y="64"/>
                    <a:pt x="49" y="64"/>
                    <a:pt x="49" y="64"/>
                  </a:cubicBezTo>
                  <a:cubicBezTo>
                    <a:pt x="50" y="65"/>
                    <a:pt x="52" y="66"/>
                    <a:pt x="53" y="67"/>
                  </a:cubicBezTo>
                  <a:cubicBezTo>
                    <a:pt x="61" y="67"/>
                    <a:pt x="61" y="67"/>
                    <a:pt x="61" y="67"/>
                  </a:cubicBezTo>
                  <a:cubicBezTo>
                    <a:pt x="61" y="61"/>
                    <a:pt x="61" y="61"/>
                    <a:pt x="61" y="61"/>
                  </a:cubicBezTo>
                  <a:cubicBezTo>
                    <a:pt x="86" y="61"/>
                    <a:pt x="86" y="61"/>
                    <a:pt x="86" y="61"/>
                  </a:cubicBezTo>
                  <a:cubicBezTo>
                    <a:pt x="86" y="86"/>
                    <a:pt x="86" y="86"/>
                    <a:pt x="86" y="86"/>
                  </a:cubicBezTo>
                  <a:cubicBezTo>
                    <a:pt x="61" y="86"/>
                    <a:pt x="61" y="86"/>
                    <a:pt x="61" y="86"/>
                  </a:cubicBezTo>
                  <a:cubicBezTo>
                    <a:pt x="61" y="73"/>
                    <a:pt x="61" y="73"/>
                    <a:pt x="61" y="73"/>
                  </a:cubicBezTo>
                  <a:cubicBezTo>
                    <a:pt x="53" y="73"/>
                    <a:pt x="53" y="73"/>
                    <a:pt x="53" y="73"/>
                  </a:cubicBezTo>
                  <a:cubicBezTo>
                    <a:pt x="52" y="76"/>
                    <a:pt x="49" y="78"/>
                    <a:pt x="46" y="78"/>
                  </a:cubicBezTo>
                  <a:cubicBezTo>
                    <a:pt x="43" y="78"/>
                    <a:pt x="40" y="76"/>
                    <a:pt x="39" y="73"/>
                  </a:cubicBezTo>
                  <a:cubicBezTo>
                    <a:pt x="18" y="73"/>
                    <a:pt x="18" y="73"/>
                    <a:pt x="18" y="73"/>
                  </a:cubicBezTo>
                  <a:cubicBezTo>
                    <a:pt x="12" y="73"/>
                    <a:pt x="12" y="73"/>
                    <a:pt x="12" y="73"/>
                  </a:cubicBezTo>
                  <a:cubicBezTo>
                    <a:pt x="12" y="67"/>
                    <a:pt x="12" y="67"/>
                    <a:pt x="12" y="67"/>
                  </a:cubicBezTo>
                  <a:cubicBezTo>
                    <a:pt x="12" y="47"/>
                    <a:pt x="12" y="47"/>
                    <a:pt x="12" y="47"/>
                  </a:cubicBezTo>
                  <a:cubicBezTo>
                    <a:pt x="9" y="46"/>
                    <a:pt x="7" y="43"/>
                    <a:pt x="7" y="40"/>
                  </a:cubicBezTo>
                  <a:cubicBezTo>
                    <a:pt x="7" y="36"/>
                    <a:pt x="9" y="34"/>
                    <a:pt x="12" y="33"/>
                  </a:cubicBezTo>
                  <a:cubicBezTo>
                    <a:pt x="12" y="24"/>
                    <a:pt x="12" y="24"/>
                    <a:pt x="12" y="24"/>
                  </a:cubicBezTo>
                  <a:cubicBezTo>
                    <a:pt x="0" y="24"/>
                    <a:pt x="0" y="24"/>
                    <a:pt x="0" y="24"/>
                  </a:cubicBezTo>
                  <a:cubicBezTo>
                    <a:pt x="0" y="0"/>
                    <a:pt x="0" y="0"/>
                    <a:pt x="0" y="0"/>
                  </a:cubicBezTo>
                  <a:close/>
                  <a:moveTo>
                    <a:pt x="43" y="55"/>
                  </a:moveTo>
                  <a:cubicBezTo>
                    <a:pt x="31" y="55"/>
                    <a:pt x="31" y="55"/>
                    <a:pt x="31" y="55"/>
                  </a:cubicBezTo>
                  <a:cubicBezTo>
                    <a:pt x="31" y="43"/>
                    <a:pt x="31" y="43"/>
                    <a:pt x="31" y="43"/>
                  </a:cubicBezTo>
                  <a:cubicBezTo>
                    <a:pt x="22" y="43"/>
                    <a:pt x="22" y="43"/>
                    <a:pt x="22" y="43"/>
                  </a:cubicBezTo>
                  <a:cubicBezTo>
                    <a:pt x="21" y="44"/>
                    <a:pt x="20" y="46"/>
                    <a:pt x="18" y="46"/>
                  </a:cubicBezTo>
                  <a:cubicBezTo>
                    <a:pt x="18" y="67"/>
                    <a:pt x="18" y="67"/>
                    <a:pt x="18" y="67"/>
                  </a:cubicBezTo>
                  <a:cubicBezTo>
                    <a:pt x="39" y="67"/>
                    <a:pt x="39" y="67"/>
                    <a:pt x="39" y="67"/>
                  </a:cubicBezTo>
                  <a:cubicBezTo>
                    <a:pt x="40" y="66"/>
                    <a:pt x="41" y="65"/>
                    <a:pt x="43" y="64"/>
                  </a:cubicBezTo>
                  <a:lnTo>
                    <a:pt x="43" y="55"/>
                  </a:ln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grpSp>
        <p:nvGrpSpPr>
          <p:cNvPr id="40" name="Group 39"/>
          <p:cNvGrpSpPr/>
          <p:nvPr/>
        </p:nvGrpSpPr>
        <p:grpSpPr>
          <a:xfrm>
            <a:off x="5973145" y="4961780"/>
            <a:ext cx="1205366" cy="467967"/>
            <a:chOff x="5973043" y="4962369"/>
            <a:chExt cx="1205851" cy="468155"/>
          </a:xfrm>
        </p:grpSpPr>
        <p:sp>
          <p:nvSpPr>
            <p:cNvPr id="41" name="TextBox 40"/>
            <p:cNvSpPr txBox="1">
              <a:spLocks noChangeArrowheads="1"/>
            </p:cNvSpPr>
            <p:nvPr/>
          </p:nvSpPr>
          <p:spPr bwMode="auto">
            <a:xfrm>
              <a:off x="5973043" y="4962369"/>
              <a:ext cx="1205851" cy="468155"/>
            </a:xfrm>
            <a:prstGeom prst="rect">
              <a:avLst/>
            </a:prstGeom>
            <a:solidFill>
              <a:schemeClr val="tx2"/>
            </a:solidFill>
            <a:ln w="9525">
              <a:noFill/>
              <a:miter lim="800000"/>
              <a:headEnd/>
              <a:tailEnd/>
            </a:ln>
          </p:spPr>
          <p:txBody>
            <a:bodyPr wrap="none" lIns="365613"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Connect</a:t>
              </a:r>
            </a:p>
            <a:p>
              <a:pPr>
                <a:lnSpc>
                  <a:spcPct val="90000"/>
                </a:lnSpc>
              </a:pPr>
              <a:r>
                <a:rPr lang="en-US" sz="1199" dirty="0">
                  <a:gradFill>
                    <a:gsLst>
                      <a:gs pos="8333">
                        <a:schemeClr val="bg1"/>
                      </a:gs>
                      <a:gs pos="26250">
                        <a:schemeClr val="bg1"/>
                      </a:gs>
                    </a:gsLst>
                    <a:lin ang="5400000" scaled="0"/>
                  </a:gradFill>
                </a:rPr>
                <a:t>disk to VM</a:t>
              </a:r>
            </a:p>
          </p:txBody>
        </p:sp>
        <p:sp>
          <p:nvSpPr>
            <p:cNvPr id="42" name="Freeform 687"/>
            <p:cNvSpPr>
              <a:spLocks noChangeAspect="1" noEditPoints="1"/>
            </p:cNvSpPr>
            <p:nvPr/>
          </p:nvSpPr>
          <p:spPr bwMode="auto">
            <a:xfrm>
              <a:off x="6090428" y="5073799"/>
              <a:ext cx="167940" cy="245293"/>
            </a:xfrm>
            <a:custGeom>
              <a:avLst/>
              <a:gdLst>
                <a:gd name="T0" fmla="*/ 137 w 274"/>
                <a:gd name="T1" fmla="*/ 338 h 400"/>
                <a:gd name="T2" fmla="*/ 115 w 274"/>
                <a:gd name="T3" fmla="*/ 337 h 400"/>
                <a:gd name="T4" fmla="*/ 115 w 274"/>
                <a:gd name="T5" fmla="*/ 400 h 400"/>
                <a:gd name="T6" fmla="*/ 159 w 274"/>
                <a:gd name="T7" fmla="*/ 400 h 400"/>
                <a:gd name="T8" fmla="*/ 159 w 274"/>
                <a:gd name="T9" fmla="*/ 337 h 400"/>
                <a:gd name="T10" fmla="*/ 137 w 274"/>
                <a:gd name="T11" fmla="*/ 338 h 400"/>
                <a:gd name="T12" fmla="*/ 238 w 274"/>
                <a:gd name="T13" fmla="*/ 123 h 400"/>
                <a:gd name="T14" fmla="*/ 220 w 274"/>
                <a:gd name="T15" fmla="*/ 123 h 400"/>
                <a:gd name="T16" fmla="*/ 220 w 274"/>
                <a:gd name="T17" fmla="*/ 69 h 400"/>
                <a:gd name="T18" fmla="*/ 220 w 274"/>
                <a:gd name="T19" fmla="*/ 66 h 400"/>
                <a:gd name="T20" fmla="*/ 220 w 274"/>
                <a:gd name="T21" fmla="*/ 10 h 400"/>
                <a:gd name="T22" fmla="*/ 205 w 274"/>
                <a:gd name="T23" fmla="*/ 0 h 400"/>
                <a:gd name="T24" fmla="*/ 191 w 274"/>
                <a:gd name="T25" fmla="*/ 10 h 400"/>
                <a:gd name="T26" fmla="*/ 191 w 274"/>
                <a:gd name="T27" fmla="*/ 66 h 400"/>
                <a:gd name="T28" fmla="*/ 191 w 274"/>
                <a:gd name="T29" fmla="*/ 69 h 400"/>
                <a:gd name="T30" fmla="*/ 191 w 274"/>
                <a:gd name="T31" fmla="*/ 123 h 400"/>
                <a:gd name="T32" fmla="*/ 82 w 274"/>
                <a:gd name="T33" fmla="*/ 123 h 400"/>
                <a:gd name="T34" fmla="*/ 82 w 274"/>
                <a:gd name="T35" fmla="*/ 69 h 400"/>
                <a:gd name="T36" fmla="*/ 82 w 274"/>
                <a:gd name="T37" fmla="*/ 66 h 400"/>
                <a:gd name="T38" fmla="*/ 82 w 274"/>
                <a:gd name="T39" fmla="*/ 10 h 400"/>
                <a:gd name="T40" fmla="*/ 68 w 274"/>
                <a:gd name="T41" fmla="*/ 0 h 400"/>
                <a:gd name="T42" fmla="*/ 53 w 274"/>
                <a:gd name="T43" fmla="*/ 10 h 400"/>
                <a:gd name="T44" fmla="*/ 53 w 274"/>
                <a:gd name="T45" fmla="*/ 66 h 400"/>
                <a:gd name="T46" fmla="*/ 53 w 274"/>
                <a:gd name="T47" fmla="*/ 69 h 400"/>
                <a:gd name="T48" fmla="*/ 53 w 274"/>
                <a:gd name="T49" fmla="*/ 123 h 400"/>
                <a:gd name="T50" fmla="*/ 36 w 274"/>
                <a:gd name="T51" fmla="*/ 123 h 400"/>
                <a:gd name="T52" fmla="*/ 0 w 274"/>
                <a:gd name="T53" fmla="*/ 159 h 400"/>
                <a:gd name="T54" fmla="*/ 0 w 274"/>
                <a:gd name="T55" fmla="*/ 168 h 400"/>
                <a:gd name="T56" fmla="*/ 0 w 274"/>
                <a:gd name="T57" fmla="*/ 211 h 400"/>
                <a:gd name="T58" fmla="*/ 0 w 274"/>
                <a:gd name="T59" fmla="*/ 250 h 400"/>
                <a:gd name="T60" fmla="*/ 137 w 274"/>
                <a:gd name="T61" fmla="*/ 327 h 400"/>
                <a:gd name="T62" fmla="*/ 274 w 274"/>
                <a:gd name="T63" fmla="*/ 250 h 400"/>
                <a:gd name="T64" fmla="*/ 274 w 274"/>
                <a:gd name="T65" fmla="*/ 211 h 400"/>
                <a:gd name="T66" fmla="*/ 274 w 274"/>
                <a:gd name="T67" fmla="*/ 168 h 400"/>
                <a:gd name="T68" fmla="*/ 274 w 274"/>
                <a:gd name="T69" fmla="*/ 159 h 400"/>
                <a:gd name="T70" fmla="*/ 238 w 274"/>
                <a:gd name="T71" fmla="*/ 12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4" h="400">
                  <a:moveTo>
                    <a:pt x="137" y="338"/>
                  </a:moveTo>
                  <a:cubicBezTo>
                    <a:pt x="130" y="338"/>
                    <a:pt x="122" y="338"/>
                    <a:pt x="115" y="337"/>
                  </a:cubicBezTo>
                  <a:cubicBezTo>
                    <a:pt x="115" y="400"/>
                    <a:pt x="115" y="400"/>
                    <a:pt x="115" y="400"/>
                  </a:cubicBezTo>
                  <a:cubicBezTo>
                    <a:pt x="159" y="400"/>
                    <a:pt x="159" y="400"/>
                    <a:pt x="159" y="400"/>
                  </a:cubicBezTo>
                  <a:cubicBezTo>
                    <a:pt x="159" y="337"/>
                    <a:pt x="159" y="337"/>
                    <a:pt x="159" y="337"/>
                  </a:cubicBezTo>
                  <a:cubicBezTo>
                    <a:pt x="152" y="338"/>
                    <a:pt x="144" y="338"/>
                    <a:pt x="137" y="338"/>
                  </a:cubicBezTo>
                  <a:close/>
                  <a:moveTo>
                    <a:pt x="238" y="123"/>
                  </a:moveTo>
                  <a:cubicBezTo>
                    <a:pt x="220" y="123"/>
                    <a:pt x="220" y="123"/>
                    <a:pt x="220" y="123"/>
                  </a:cubicBezTo>
                  <a:cubicBezTo>
                    <a:pt x="220" y="69"/>
                    <a:pt x="220" y="69"/>
                    <a:pt x="220" y="69"/>
                  </a:cubicBezTo>
                  <a:cubicBezTo>
                    <a:pt x="220" y="66"/>
                    <a:pt x="220" y="66"/>
                    <a:pt x="220" y="66"/>
                  </a:cubicBezTo>
                  <a:cubicBezTo>
                    <a:pt x="220" y="10"/>
                    <a:pt x="220" y="10"/>
                    <a:pt x="220" y="10"/>
                  </a:cubicBezTo>
                  <a:cubicBezTo>
                    <a:pt x="220" y="4"/>
                    <a:pt x="213" y="0"/>
                    <a:pt x="205" y="0"/>
                  </a:cubicBezTo>
                  <a:cubicBezTo>
                    <a:pt x="198" y="0"/>
                    <a:pt x="191" y="4"/>
                    <a:pt x="191" y="10"/>
                  </a:cubicBezTo>
                  <a:cubicBezTo>
                    <a:pt x="191" y="66"/>
                    <a:pt x="191" y="66"/>
                    <a:pt x="191" y="66"/>
                  </a:cubicBezTo>
                  <a:cubicBezTo>
                    <a:pt x="191" y="69"/>
                    <a:pt x="191" y="69"/>
                    <a:pt x="191" y="69"/>
                  </a:cubicBezTo>
                  <a:cubicBezTo>
                    <a:pt x="191" y="123"/>
                    <a:pt x="191" y="123"/>
                    <a:pt x="191" y="123"/>
                  </a:cubicBezTo>
                  <a:cubicBezTo>
                    <a:pt x="82" y="123"/>
                    <a:pt x="82" y="123"/>
                    <a:pt x="82" y="123"/>
                  </a:cubicBezTo>
                  <a:cubicBezTo>
                    <a:pt x="82" y="69"/>
                    <a:pt x="82" y="69"/>
                    <a:pt x="82" y="69"/>
                  </a:cubicBezTo>
                  <a:cubicBezTo>
                    <a:pt x="82" y="66"/>
                    <a:pt x="82" y="66"/>
                    <a:pt x="82" y="66"/>
                  </a:cubicBezTo>
                  <a:cubicBezTo>
                    <a:pt x="82" y="10"/>
                    <a:pt x="82" y="10"/>
                    <a:pt x="82" y="10"/>
                  </a:cubicBezTo>
                  <a:cubicBezTo>
                    <a:pt x="82" y="4"/>
                    <a:pt x="76" y="0"/>
                    <a:pt x="68" y="0"/>
                  </a:cubicBezTo>
                  <a:cubicBezTo>
                    <a:pt x="60" y="0"/>
                    <a:pt x="53" y="4"/>
                    <a:pt x="53" y="10"/>
                  </a:cubicBezTo>
                  <a:cubicBezTo>
                    <a:pt x="53" y="66"/>
                    <a:pt x="53" y="66"/>
                    <a:pt x="53" y="66"/>
                  </a:cubicBezTo>
                  <a:cubicBezTo>
                    <a:pt x="53" y="69"/>
                    <a:pt x="53" y="69"/>
                    <a:pt x="53" y="69"/>
                  </a:cubicBezTo>
                  <a:cubicBezTo>
                    <a:pt x="53" y="123"/>
                    <a:pt x="53" y="123"/>
                    <a:pt x="53" y="123"/>
                  </a:cubicBezTo>
                  <a:cubicBezTo>
                    <a:pt x="36" y="123"/>
                    <a:pt x="36" y="123"/>
                    <a:pt x="36" y="123"/>
                  </a:cubicBezTo>
                  <a:cubicBezTo>
                    <a:pt x="16" y="123"/>
                    <a:pt x="0" y="139"/>
                    <a:pt x="0" y="159"/>
                  </a:cubicBezTo>
                  <a:cubicBezTo>
                    <a:pt x="0" y="168"/>
                    <a:pt x="0" y="168"/>
                    <a:pt x="0" y="168"/>
                  </a:cubicBezTo>
                  <a:cubicBezTo>
                    <a:pt x="0" y="211"/>
                    <a:pt x="0" y="211"/>
                    <a:pt x="0" y="211"/>
                  </a:cubicBezTo>
                  <a:cubicBezTo>
                    <a:pt x="0" y="250"/>
                    <a:pt x="0" y="250"/>
                    <a:pt x="0" y="250"/>
                  </a:cubicBezTo>
                  <a:cubicBezTo>
                    <a:pt x="0" y="293"/>
                    <a:pt x="61" y="327"/>
                    <a:pt x="137" y="327"/>
                  </a:cubicBezTo>
                  <a:cubicBezTo>
                    <a:pt x="213" y="327"/>
                    <a:pt x="274" y="293"/>
                    <a:pt x="274" y="250"/>
                  </a:cubicBezTo>
                  <a:cubicBezTo>
                    <a:pt x="274" y="211"/>
                    <a:pt x="274" y="211"/>
                    <a:pt x="274" y="211"/>
                  </a:cubicBezTo>
                  <a:cubicBezTo>
                    <a:pt x="274" y="168"/>
                    <a:pt x="274" y="168"/>
                    <a:pt x="274" y="168"/>
                  </a:cubicBezTo>
                  <a:cubicBezTo>
                    <a:pt x="274" y="159"/>
                    <a:pt x="274" y="159"/>
                    <a:pt x="274" y="159"/>
                  </a:cubicBezTo>
                  <a:cubicBezTo>
                    <a:pt x="274" y="139"/>
                    <a:pt x="258" y="123"/>
                    <a:pt x="238" y="123"/>
                  </a:cubicBez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grpSp>
        <p:nvGrpSpPr>
          <p:cNvPr id="43" name="Group 42"/>
          <p:cNvGrpSpPr/>
          <p:nvPr/>
        </p:nvGrpSpPr>
        <p:grpSpPr>
          <a:xfrm>
            <a:off x="6259130" y="2514143"/>
            <a:ext cx="1645258" cy="461356"/>
            <a:chOff x="6259146" y="2513743"/>
            <a:chExt cx="1645920" cy="461541"/>
          </a:xfrm>
        </p:grpSpPr>
        <p:sp>
          <p:nvSpPr>
            <p:cNvPr id="44" name="TextBox 43"/>
            <p:cNvSpPr txBox="1">
              <a:spLocks noChangeArrowheads="1"/>
            </p:cNvSpPr>
            <p:nvPr/>
          </p:nvSpPr>
          <p:spPr bwMode="auto">
            <a:xfrm>
              <a:off x="6259146" y="2513743"/>
              <a:ext cx="1645920" cy="461541"/>
            </a:xfrm>
            <a:prstGeom prst="rect">
              <a:avLst/>
            </a:prstGeom>
            <a:solidFill>
              <a:schemeClr val="tx2"/>
            </a:solidFill>
            <a:ln w="9525">
              <a:noFill/>
              <a:miter lim="800000"/>
              <a:headEnd/>
              <a:tailEnd/>
            </a:ln>
          </p:spPr>
          <p:txBody>
            <a:bodyPr wrap="square" lIns="457016"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Associate server to service</a:t>
              </a:r>
            </a:p>
          </p:txBody>
        </p:sp>
        <p:sp>
          <p:nvSpPr>
            <p:cNvPr id="45" name="Freeform 6"/>
            <p:cNvSpPr>
              <a:spLocks noChangeAspect="1"/>
            </p:cNvSpPr>
            <p:nvPr/>
          </p:nvSpPr>
          <p:spPr bwMode="auto">
            <a:xfrm>
              <a:off x="6315423" y="2699504"/>
              <a:ext cx="348874" cy="109071"/>
            </a:xfrm>
            <a:custGeom>
              <a:avLst/>
              <a:gdLst>
                <a:gd name="T0" fmla="*/ 384 w 389"/>
                <a:gd name="T1" fmla="*/ 10 h 122"/>
                <a:gd name="T2" fmla="*/ 388 w 389"/>
                <a:gd name="T3" fmla="*/ 20 h 122"/>
                <a:gd name="T4" fmla="*/ 373 w 389"/>
                <a:gd name="T5" fmla="*/ 34 h 122"/>
                <a:gd name="T6" fmla="*/ 262 w 389"/>
                <a:gd name="T7" fmla="*/ 94 h 122"/>
                <a:gd name="T8" fmla="*/ 247 w 389"/>
                <a:gd name="T9" fmla="*/ 98 h 122"/>
                <a:gd name="T10" fmla="*/ 159 w 389"/>
                <a:gd name="T11" fmla="*/ 93 h 122"/>
                <a:gd name="T12" fmla="*/ 75 w 389"/>
                <a:gd name="T13" fmla="*/ 122 h 122"/>
                <a:gd name="T14" fmla="*/ 0 w 389"/>
                <a:gd name="T15" fmla="*/ 69 h 122"/>
                <a:gd name="T16" fmla="*/ 119 w 389"/>
                <a:gd name="T17" fmla="*/ 11 h 122"/>
                <a:gd name="T18" fmla="*/ 154 w 389"/>
                <a:gd name="T19" fmla="*/ 3 h 122"/>
                <a:gd name="T20" fmla="*/ 201 w 389"/>
                <a:gd name="T21" fmla="*/ 13 h 122"/>
                <a:gd name="T22" fmla="*/ 245 w 389"/>
                <a:gd name="T23" fmla="*/ 17 h 122"/>
                <a:gd name="T24" fmla="*/ 277 w 389"/>
                <a:gd name="T25" fmla="*/ 37 h 122"/>
                <a:gd name="T26" fmla="*/ 253 w 389"/>
                <a:gd name="T27" fmla="*/ 54 h 122"/>
                <a:gd name="T28" fmla="*/ 232 w 389"/>
                <a:gd name="T29" fmla="*/ 53 h 122"/>
                <a:gd name="T30" fmla="*/ 200 w 389"/>
                <a:gd name="T31" fmla="*/ 53 h 122"/>
                <a:gd name="T32" fmla="*/ 181 w 389"/>
                <a:gd name="T33" fmla="*/ 57 h 122"/>
                <a:gd name="T34" fmla="*/ 197 w 389"/>
                <a:gd name="T35" fmla="*/ 59 h 122"/>
                <a:gd name="T36" fmla="*/ 243 w 389"/>
                <a:gd name="T37" fmla="*/ 63 h 122"/>
                <a:gd name="T38" fmla="*/ 279 w 389"/>
                <a:gd name="T39" fmla="*/ 55 h 122"/>
                <a:gd name="T40" fmla="*/ 285 w 389"/>
                <a:gd name="T41" fmla="*/ 26 h 122"/>
                <a:gd name="T42" fmla="*/ 358 w 389"/>
                <a:gd name="T43" fmla="*/ 5 h 122"/>
                <a:gd name="T44" fmla="*/ 384 w 389"/>
                <a:gd name="T45" fmla="*/ 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9" h="122">
                  <a:moveTo>
                    <a:pt x="384" y="10"/>
                  </a:moveTo>
                  <a:cubicBezTo>
                    <a:pt x="384" y="10"/>
                    <a:pt x="388" y="13"/>
                    <a:pt x="388" y="20"/>
                  </a:cubicBezTo>
                  <a:cubicBezTo>
                    <a:pt x="389" y="24"/>
                    <a:pt x="385" y="30"/>
                    <a:pt x="373" y="34"/>
                  </a:cubicBezTo>
                  <a:cubicBezTo>
                    <a:pt x="373" y="34"/>
                    <a:pt x="322" y="55"/>
                    <a:pt x="262" y="94"/>
                  </a:cubicBezTo>
                  <a:cubicBezTo>
                    <a:pt x="262" y="94"/>
                    <a:pt x="255" y="98"/>
                    <a:pt x="247" y="98"/>
                  </a:cubicBezTo>
                  <a:cubicBezTo>
                    <a:pt x="207" y="93"/>
                    <a:pt x="163" y="93"/>
                    <a:pt x="159" y="93"/>
                  </a:cubicBezTo>
                  <a:cubicBezTo>
                    <a:pt x="133" y="94"/>
                    <a:pt x="103" y="97"/>
                    <a:pt x="75" y="122"/>
                  </a:cubicBezTo>
                  <a:cubicBezTo>
                    <a:pt x="75" y="122"/>
                    <a:pt x="11" y="107"/>
                    <a:pt x="0" y="69"/>
                  </a:cubicBezTo>
                  <a:cubicBezTo>
                    <a:pt x="0" y="69"/>
                    <a:pt x="77" y="47"/>
                    <a:pt x="119" y="11"/>
                  </a:cubicBezTo>
                  <a:cubicBezTo>
                    <a:pt x="133" y="0"/>
                    <a:pt x="148" y="2"/>
                    <a:pt x="154" y="3"/>
                  </a:cubicBezTo>
                  <a:cubicBezTo>
                    <a:pt x="162" y="4"/>
                    <a:pt x="178" y="10"/>
                    <a:pt x="201" y="13"/>
                  </a:cubicBezTo>
                  <a:cubicBezTo>
                    <a:pt x="213" y="15"/>
                    <a:pt x="230" y="16"/>
                    <a:pt x="245" y="17"/>
                  </a:cubicBezTo>
                  <a:cubicBezTo>
                    <a:pt x="270" y="19"/>
                    <a:pt x="278" y="24"/>
                    <a:pt x="277" y="37"/>
                  </a:cubicBezTo>
                  <a:cubicBezTo>
                    <a:pt x="277" y="42"/>
                    <a:pt x="273" y="55"/>
                    <a:pt x="253" y="54"/>
                  </a:cubicBezTo>
                  <a:cubicBezTo>
                    <a:pt x="249" y="54"/>
                    <a:pt x="239" y="53"/>
                    <a:pt x="232" y="53"/>
                  </a:cubicBezTo>
                  <a:cubicBezTo>
                    <a:pt x="226" y="52"/>
                    <a:pt x="215" y="52"/>
                    <a:pt x="200" y="53"/>
                  </a:cubicBezTo>
                  <a:cubicBezTo>
                    <a:pt x="189" y="53"/>
                    <a:pt x="181" y="57"/>
                    <a:pt x="181" y="57"/>
                  </a:cubicBezTo>
                  <a:cubicBezTo>
                    <a:pt x="181" y="57"/>
                    <a:pt x="192" y="58"/>
                    <a:pt x="197" y="59"/>
                  </a:cubicBezTo>
                  <a:cubicBezTo>
                    <a:pt x="210" y="61"/>
                    <a:pt x="227" y="63"/>
                    <a:pt x="243" y="63"/>
                  </a:cubicBezTo>
                  <a:cubicBezTo>
                    <a:pt x="259" y="64"/>
                    <a:pt x="271" y="62"/>
                    <a:pt x="279" y="55"/>
                  </a:cubicBezTo>
                  <a:cubicBezTo>
                    <a:pt x="290" y="43"/>
                    <a:pt x="287" y="32"/>
                    <a:pt x="285" y="26"/>
                  </a:cubicBezTo>
                  <a:cubicBezTo>
                    <a:pt x="285" y="26"/>
                    <a:pt x="354" y="6"/>
                    <a:pt x="358" y="5"/>
                  </a:cubicBezTo>
                  <a:cubicBezTo>
                    <a:pt x="368" y="4"/>
                    <a:pt x="380" y="5"/>
                    <a:pt x="384" y="10"/>
                  </a:cubicBez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grpSp>
        <p:nvGrpSpPr>
          <p:cNvPr id="46" name="Group 45"/>
          <p:cNvGrpSpPr/>
          <p:nvPr/>
        </p:nvGrpSpPr>
        <p:grpSpPr>
          <a:xfrm>
            <a:off x="6259133" y="1898100"/>
            <a:ext cx="1060599" cy="467967"/>
            <a:chOff x="6259146" y="1897454"/>
            <a:chExt cx="1061025" cy="468155"/>
          </a:xfrm>
        </p:grpSpPr>
        <p:sp>
          <p:nvSpPr>
            <p:cNvPr id="47" name="TextBox 46"/>
            <p:cNvSpPr txBox="1">
              <a:spLocks noChangeArrowheads="1"/>
            </p:cNvSpPr>
            <p:nvPr/>
          </p:nvSpPr>
          <p:spPr bwMode="auto">
            <a:xfrm>
              <a:off x="6259146" y="1897454"/>
              <a:ext cx="1061025" cy="468155"/>
            </a:xfrm>
            <a:prstGeom prst="rect">
              <a:avLst/>
            </a:prstGeom>
            <a:solidFill>
              <a:schemeClr val="tx2"/>
            </a:solidFill>
            <a:ln w="9525">
              <a:noFill/>
              <a:miter lim="800000"/>
              <a:headEnd/>
              <a:tailEnd/>
            </a:ln>
          </p:spPr>
          <p:txBody>
            <a:bodyPr wrap="none" lIns="457016"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Update</a:t>
              </a:r>
            </a:p>
            <a:p>
              <a:pPr>
                <a:lnSpc>
                  <a:spcPct val="90000"/>
                </a:lnSpc>
              </a:pPr>
              <a:r>
                <a:rPr lang="en-US" sz="1199" dirty="0">
                  <a:gradFill>
                    <a:gsLst>
                      <a:gs pos="8333">
                        <a:schemeClr val="bg1"/>
                      </a:gs>
                      <a:gs pos="26250">
                        <a:schemeClr val="bg1"/>
                      </a:gs>
                    </a:gsLst>
                    <a:lin ang="5400000" scaled="0"/>
                  </a:gradFill>
                </a:rPr>
                <a:t>CMDB</a:t>
              </a:r>
            </a:p>
          </p:txBody>
        </p:sp>
        <p:sp>
          <p:nvSpPr>
            <p:cNvPr id="48" name="Freeform 6"/>
            <p:cNvSpPr>
              <a:spLocks noChangeAspect="1" noEditPoints="1"/>
            </p:cNvSpPr>
            <p:nvPr/>
          </p:nvSpPr>
          <p:spPr bwMode="auto">
            <a:xfrm>
              <a:off x="6346407" y="2008742"/>
              <a:ext cx="294550" cy="245577"/>
            </a:xfrm>
            <a:custGeom>
              <a:avLst/>
              <a:gdLst>
                <a:gd name="T0" fmla="*/ 173 w 349"/>
                <a:gd name="T1" fmla="*/ 256 h 291"/>
                <a:gd name="T2" fmla="*/ 160 w 349"/>
                <a:gd name="T3" fmla="*/ 255 h 291"/>
                <a:gd name="T4" fmla="*/ 149 w 349"/>
                <a:gd name="T5" fmla="*/ 253 h 291"/>
                <a:gd name="T6" fmla="*/ 139 w 349"/>
                <a:gd name="T7" fmla="*/ 250 h 291"/>
                <a:gd name="T8" fmla="*/ 130 w 349"/>
                <a:gd name="T9" fmla="*/ 247 h 291"/>
                <a:gd name="T10" fmla="*/ 121 w 349"/>
                <a:gd name="T11" fmla="*/ 243 h 291"/>
                <a:gd name="T12" fmla="*/ 96 w 349"/>
                <a:gd name="T13" fmla="*/ 223 h 291"/>
                <a:gd name="T14" fmla="*/ 88 w 349"/>
                <a:gd name="T15" fmla="*/ 214 h 291"/>
                <a:gd name="T16" fmla="*/ 93 w 349"/>
                <a:gd name="T17" fmla="*/ 146 h 291"/>
                <a:gd name="T18" fmla="*/ 0 w 349"/>
                <a:gd name="T19" fmla="*/ 146 h 291"/>
                <a:gd name="T20" fmla="*/ 54 w 349"/>
                <a:gd name="T21" fmla="*/ 228 h 291"/>
                <a:gd name="T22" fmla="*/ 60 w 349"/>
                <a:gd name="T23" fmla="*/ 236 h 291"/>
                <a:gd name="T24" fmla="*/ 71 w 349"/>
                <a:gd name="T25" fmla="*/ 248 h 291"/>
                <a:gd name="T26" fmla="*/ 104 w 349"/>
                <a:gd name="T27" fmla="*/ 273 h 291"/>
                <a:gd name="T28" fmla="*/ 116 w 349"/>
                <a:gd name="T29" fmla="*/ 279 h 291"/>
                <a:gd name="T30" fmla="*/ 128 w 349"/>
                <a:gd name="T31" fmla="*/ 283 h 291"/>
                <a:gd name="T32" fmla="*/ 141 w 349"/>
                <a:gd name="T33" fmla="*/ 287 h 291"/>
                <a:gd name="T34" fmla="*/ 149 w 349"/>
                <a:gd name="T35" fmla="*/ 289 h 291"/>
                <a:gd name="T36" fmla="*/ 160 w 349"/>
                <a:gd name="T37" fmla="*/ 290 h 291"/>
                <a:gd name="T38" fmla="*/ 258 w 349"/>
                <a:gd name="T39" fmla="*/ 265 h 291"/>
                <a:gd name="T40" fmla="*/ 237 w 349"/>
                <a:gd name="T41" fmla="*/ 236 h 291"/>
                <a:gd name="T42" fmla="*/ 294 w 349"/>
                <a:gd name="T43" fmla="*/ 63 h 291"/>
                <a:gd name="T44" fmla="*/ 287 w 349"/>
                <a:gd name="T45" fmla="*/ 54 h 291"/>
                <a:gd name="T46" fmla="*/ 232 w 349"/>
                <a:gd name="T47" fmla="*/ 12 h 291"/>
                <a:gd name="T48" fmla="*/ 220 w 349"/>
                <a:gd name="T49" fmla="*/ 8 h 291"/>
                <a:gd name="T50" fmla="*/ 207 w 349"/>
                <a:gd name="T51" fmla="*/ 4 h 291"/>
                <a:gd name="T52" fmla="*/ 199 w 349"/>
                <a:gd name="T53" fmla="*/ 2 h 291"/>
                <a:gd name="T54" fmla="*/ 188 w 349"/>
                <a:gd name="T55" fmla="*/ 1 h 291"/>
                <a:gd name="T56" fmla="*/ 174 w 349"/>
                <a:gd name="T57" fmla="*/ 0 h 291"/>
                <a:gd name="T58" fmla="*/ 91 w 349"/>
                <a:gd name="T59" fmla="*/ 27 h 291"/>
                <a:gd name="T60" fmla="*/ 111 w 349"/>
                <a:gd name="T61" fmla="*/ 55 h 291"/>
                <a:gd name="T62" fmla="*/ 185 w 349"/>
                <a:gd name="T63" fmla="*/ 36 h 291"/>
                <a:gd name="T64" fmla="*/ 195 w 349"/>
                <a:gd name="T65" fmla="*/ 37 h 291"/>
                <a:gd name="T66" fmla="*/ 206 w 349"/>
                <a:gd name="T67" fmla="*/ 40 h 291"/>
                <a:gd name="T68" fmla="*/ 217 w 349"/>
                <a:gd name="T69" fmla="*/ 44 h 291"/>
                <a:gd name="T70" fmla="*/ 259 w 349"/>
                <a:gd name="T71" fmla="*/ 75 h 291"/>
                <a:gd name="T72" fmla="*/ 285 w 349"/>
                <a:gd name="T73" fmla="*/ 146 h 291"/>
                <a:gd name="T74" fmla="*/ 302 w 349"/>
                <a:gd name="T75" fmla="*/ 215 h 291"/>
                <a:gd name="T76" fmla="*/ 320 w 349"/>
                <a:gd name="T77" fmla="*/ 14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291">
                  <a:moveTo>
                    <a:pt x="237" y="236"/>
                  </a:moveTo>
                  <a:cubicBezTo>
                    <a:pt x="218" y="250"/>
                    <a:pt x="196" y="256"/>
                    <a:pt x="173" y="256"/>
                  </a:cubicBezTo>
                  <a:cubicBezTo>
                    <a:pt x="170" y="256"/>
                    <a:pt x="167" y="256"/>
                    <a:pt x="164" y="256"/>
                  </a:cubicBezTo>
                  <a:cubicBezTo>
                    <a:pt x="163" y="255"/>
                    <a:pt x="161" y="255"/>
                    <a:pt x="160" y="255"/>
                  </a:cubicBezTo>
                  <a:cubicBezTo>
                    <a:pt x="158" y="255"/>
                    <a:pt x="155" y="254"/>
                    <a:pt x="153" y="254"/>
                  </a:cubicBezTo>
                  <a:cubicBezTo>
                    <a:pt x="152" y="254"/>
                    <a:pt x="150" y="253"/>
                    <a:pt x="149" y="253"/>
                  </a:cubicBezTo>
                  <a:cubicBezTo>
                    <a:pt x="147" y="253"/>
                    <a:pt x="144" y="252"/>
                    <a:pt x="142" y="251"/>
                  </a:cubicBezTo>
                  <a:cubicBezTo>
                    <a:pt x="141" y="251"/>
                    <a:pt x="140" y="251"/>
                    <a:pt x="139" y="250"/>
                  </a:cubicBezTo>
                  <a:cubicBezTo>
                    <a:pt x="137" y="249"/>
                    <a:pt x="134" y="249"/>
                    <a:pt x="132" y="248"/>
                  </a:cubicBezTo>
                  <a:cubicBezTo>
                    <a:pt x="131" y="247"/>
                    <a:pt x="131" y="247"/>
                    <a:pt x="130" y="247"/>
                  </a:cubicBezTo>
                  <a:cubicBezTo>
                    <a:pt x="127" y="246"/>
                    <a:pt x="124" y="244"/>
                    <a:pt x="122" y="243"/>
                  </a:cubicBezTo>
                  <a:cubicBezTo>
                    <a:pt x="121" y="243"/>
                    <a:pt x="121" y="243"/>
                    <a:pt x="121" y="243"/>
                  </a:cubicBezTo>
                  <a:cubicBezTo>
                    <a:pt x="112" y="237"/>
                    <a:pt x="103" y="231"/>
                    <a:pt x="96" y="224"/>
                  </a:cubicBezTo>
                  <a:cubicBezTo>
                    <a:pt x="96" y="224"/>
                    <a:pt x="96" y="223"/>
                    <a:pt x="96" y="223"/>
                  </a:cubicBezTo>
                  <a:cubicBezTo>
                    <a:pt x="93" y="221"/>
                    <a:pt x="91" y="219"/>
                    <a:pt x="89" y="216"/>
                  </a:cubicBezTo>
                  <a:cubicBezTo>
                    <a:pt x="89" y="216"/>
                    <a:pt x="88" y="215"/>
                    <a:pt x="88" y="214"/>
                  </a:cubicBezTo>
                  <a:cubicBezTo>
                    <a:pt x="73" y="196"/>
                    <a:pt x="64" y="172"/>
                    <a:pt x="64" y="146"/>
                  </a:cubicBezTo>
                  <a:cubicBezTo>
                    <a:pt x="93" y="146"/>
                    <a:pt x="93" y="146"/>
                    <a:pt x="93" y="146"/>
                  </a:cubicBezTo>
                  <a:cubicBezTo>
                    <a:pt x="46" y="76"/>
                    <a:pt x="46" y="76"/>
                    <a:pt x="46" y="76"/>
                  </a:cubicBezTo>
                  <a:cubicBezTo>
                    <a:pt x="0" y="146"/>
                    <a:pt x="0" y="146"/>
                    <a:pt x="0" y="146"/>
                  </a:cubicBezTo>
                  <a:cubicBezTo>
                    <a:pt x="29" y="146"/>
                    <a:pt x="29" y="146"/>
                    <a:pt x="29" y="146"/>
                  </a:cubicBezTo>
                  <a:cubicBezTo>
                    <a:pt x="29" y="176"/>
                    <a:pt x="38" y="205"/>
                    <a:pt x="54" y="228"/>
                  </a:cubicBezTo>
                  <a:cubicBezTo>
                    <a:pt x="55" y="228"/>
                    <a:pt x="55" y="229"/>
                    <a:pt x="55" y="229"/>
                  </a:cubicBezTo>
                  <a:cubicBezTo>
                    <a:pt x="57" y="231"/>
                    <a:pt x="59" y="234"/>
                    <a:pt x="60" y="236"/>
                  </a:cubicBezTo>
                  <a:cubicBezTo>
                    <a:pt x="61" y="237"/>
                    <a:pt x="62" y="238"/>
                    <a:pt x="62" y="238"/>
                  </a:cubicBezTo>
                  <a:cubicBezTo>
                    <a:pt x="65" y="242"/>
                    <a:pt x="68" y="245"/>
                    <a:pt x="71" y="248"/>
                  </a:cubicBezTo>
                  <a:cubicBezTo>
                    <a:pt x="71" y="248"/>
                    <a:pt x="71" y="248"/>
                    <a:pt x="72" y="249"/>
                  </a:cubicBezTo>
                  <a:cubicBezTo>
                    <a:pt x="81" y="258"/>
                    <a:pt x="92" y="266"/>
                    <a:pt x="104" y="273"/>
                  </a:cubicBezTo>
                  <a:cubicBezTo>
                    <a:pt x="104" y="273"/>
                    <a:pt x="105" y="273"/>
                    <a:pt x="105" y="274"/>
                  </a:cubicBezTo>
                  <a:cubicBezTo>
                    <a:pt x="109" y="275"/>
                    <a:pt x="112" y="277"/>
                    <a:pt x="116" y="279"/>
                  </a:cubicBezTo>
                  <a:cubicBezTo>
                    <a:pt x="117" y="279"/>
                    <a:pt x="117" y="279"/>
                    <a:pt x="118" y="280"/>
                  </a:cubicBezTo>
                  <a:cubicBezTo>
                    <a:pt x="121" y="281"/>
                    <a:pt x="125" y="282"/>
                    <a:pt x="128" y="283"/>
                  </a:cubicBezTo>
                  <a:cubicBezTo>
                    <a:pt x="129" y="284"/>
                    <a:pt x="131" y="284"/>
                    <a:pt x="132" y="285"/>
                  </a:cubicBezTo>
                  <a:cubicBezTo>
                    <a:pt x="135" y="286"/>
                    <a:pt x="138" y="286"/>
                    <a:pt x="141" y="287"/>
                  </a:cubicBezTo>
                  <a:cubicBezTo>
                    <a:pt x="143" y="287"/>
                    <a:pt x="145" y="288"/>
                    <a:pt x="146" y="288"/>
                  </a:cubicBezTo>
                  <a:cubicBezTo>
                    <a:pt x="147" y="288"/>
                    <a:pt x="148" y="289"/>
                    <a:pt x="149" y="289"/>
                  </a:cubicBezTo>
                  <a:cubicBezTo>
                    <a:pt x="152" y="289"/>
                    <a:pt x="154" y="290"/>
                    <a:pt x="157" y="290"/>
                  </a:cubicBezTo>
                  <a:cubicBezTo>
                    <a:pt x="158" y="290"/>
                    <a:pt x="159" y="290"/>
                    <a:pt x="160" y="290"/>
                  </a:cubicBezTo>
                  <a:cubicBezTo>
                    <a:pt x="165" y="291"/>
                    <a:pt x="170" y="291"/>
                    <a:pt x="174" y="291"/>
                  </a:cubicBezTo>
                  <a:cubicBezTo>
                    <a:pt x="204" y="291"/>
                    <a:pt x="233" y="282"/>
                    <a:pt x="258" y="265"/>
                  </a:cubicBezTo>
                  <a:cubicBezTo>
                    <a:pt x="265" y="259"/>
                    <a:pt x="267" y="248"/>
                    <a:pt x="262" y="240"/>
                  </a:cubicBezTo>
                  <a:cubicBezTo>
                    <a:pt x="256" y="232"/>
                    <a:pt x="245" y="231"/>
                    <a:pt x="237" y="236"/>
                  </a:cubicBezTo>
                  <a:close/>
                  <a:moveTo>
                    <a:pt x="320" y="146"/>
                  </a:moveTo>
                  <a:cubicBezTo>
                    <a:pt x="319" y="115"/>
                    <a:pt x="310" y="87"/>
                    <a:pt x="294" y="63"/>
                  </a:cubicBezTo>
                  <a:cubicBezTo>
                    <a:pt x="294" y="63"/>
                    <a:pt x="293" y="63"/>
                    <a:pt x="293" y="62"/>
                  </a:cubicBezTo>
                  <a:cubicBezTo>
                    <a:pt x="291" y="59"/>
                    <a:pt x="289" y="57"/>
                    <a:pt x="287" y="54"/>
                  </a:cubicBezTo>
                  <a:cubicBezTo>
                    <a:pt x="287" y="54"/>
                    <a:pt x="286" y="53"/>
                    <a:pt x="286" y="53"/>
                  </a:cubicBezTo>
                  <a:cubicBezTo>
                    <a:pt x="271" y="35"/>
                    <a:pt x="253" y="21"/>
                    <a:pt x="232" y="12"/>
                  </a:cubicBezTo>
                  <a:cubicBezTo>
                    <a:pt x="231" y="12"/>
                    <a:pt x="231" y="12"/>
                    <a:pt x="230" y="11"/>
                  </a:cubicBezTo>
                  <a:cubicBezTo>
                    <a:pt x="227" y="10"/>
                    <a:pt x="223" y="9"/>
                    <a:pt x="220" y="8"/>
                  </a:cubicBezTo>
                  <a:cubicBezTo>
                    <a:pt x="219" y="7"/>
                    <a:pt x="217" y="7"/>
                    <a:pt x="216" y="6"/>
                  </a:cubicBezTo>
                  <a:cubicBezTo>
                    <a:pt x="213" y="6"/>
                    <a:pt x="210" y="5"/>
                    <a:pt x="207" y="4"/>
                  </a:cubicBezTo>
                  <a:cubicBezTo>
                    <a:pt x="205" y="4"/>
                    <a:pt x="204" y="3"/>
                    <a:pt x="202" y="3"/>
                  </a:cubicBezTo>
                  <a:cubicBezTo>
                    <a:pt x="201" y="3"/>
                    <a:pt x="200" y="3"/>
                    <a:pt x="199" y="2"/>
                  </a:cubicBezTo>
                  <a:cubicBezTo>
                    <a:pt x="197" y="2"/>
                    <a:pt x="195" y="2"/>
                    <a:pt x="192" y="2"/>
                  </a:cubicBezTo>
                  <a:cubicBezTo>
                    <a:pt x="191" y="1"/>
                    <a:pt x="189" y="1"/>
                    <a:pt x="188" y="1"/>
                  </a:cubicBezTo>
                  <a:cubicBezTo>
                    <a:pt x="184" y="1"/>
                    <a:pt x="180" y="0"/>
                    <a:pt x="176" y="0"/>
                  </a:cubicBezTo>
                  <a:cubicBezTo>
                    <a:pt x="175" y="0"/>
                    <a:pt x="175" y="0"/>
                    <a:pt x="174" y="0"/>
                  </a:cubicBezTo>
                  <a:cubicBezTo>
                    <a:pt x="174" y="0"/>
                    <a:pt x="174" y="0"/>
                    <a:pt x="174" y="0"/>
                  </a:cubicBezTo>
                  <a:cubicBezTo>
                    <a:pt x="144" y="0"/>
                    <a:pt x="115" y="9"/>
                    <a:pt x="91" y="27"/>
                  </a:cubicBezTo>
                  <a:cubicBezTo>
                    <a:pt x="83" y="32"/>
                    <a:pt x="81" y="43"/>
                    <a:pt x="86" y="51"/>
                  </a:cubicBezTo>
                  <a:cubicBezTo>
                    <a:pt x="92" y="59"/>
                    <a:pt x="103" y="61"/>
                    <a:pt x="111" y="55"/>
                  </a:cubicBezTo>
                  <a:cubicBezTo>
                    <a:pt x="130" y="42"/>
                    <a:pt x="152" y="35"/>
                    <a:pt x="175" y="35"/>
                  </a:cubicBezTo>
                  <a:cubicBezTo>
                    <a:pt x="178" y="35"/>
                    <a:pt x="181" y="35"/>
                    <a:pt x="185" y="36"/>
                  </a:cubicBezTo>
                  <a:cubicBezTo>
                    <a:pt x="186" y="36"/>
                    <a:pt x="187" y="36"/>
                    <a:pt x="188" y="36"/>
                  </a:cubicBezTo>
                  <a:cubicBezTo>
                    <a:pt x="190" y="36"/>
                    <a:pt x="193" y="37"/>
                    <a:pt x="195" y="37"/>
                  </a:cubicBezTo>
                  <a:cubicBezTo>
                    <a:pt x="196" y="37"/>
                    <a:pt x="198" y="38"/>
                    <a:pt x="199" y="38"/>
                  </a:cubicBezTo>
                  <a:cubicBezTo>
                    <a:pt x="201" y="39"/>
                    <a:pt x="204" y="39"/>
                    <a:pt x="206" y="40"/>
                  </a:cubicBezTo>
                  <a:cubicBezTo>
                    <a:pt x="207" y="40"/>
                    <a:pt x="208" y="40"/>
                    <a:pt x="209" y="41"/>
                  </a:cubicBezTo>
                  <a:cubicBezTo>
                    <a:pt x="211" y="42"/>
                    <a:pt x="214" y="43"/>
                    <a:pt x="217" y="44"/>
                  </a:cubicBezTo>
                  <a:cubicBezTo>
                    <a:pt x="217" y="44"/>
                    <a:pt x="217" y="44"/>
                    <a:pt x="218" y="44"/>
                  </a:cubicBezTo>
                  <a:cubicBezTo>
                    <a:pt x="234" y="51"/>
                    <a:pt x="248" y="62"/>
                    <a:pt x="259" y="75"/>
                  </a:cubicBezTo>
                  <a:cubicBezTo>
                    <a:pt x="259" y="75"/>
                    <a:pt x="259" y="76"/>
                    <a:pt x="259" y="76"/>
                  </a:cubicBezTo>
                  <a:cubicBezTo>
                    <a:pt x="275" y="95"/>
                    <a:pt x="285" y="119"/>
                    <a:pt x="285" y="146"/>
                  </a:cubicBezTo>
                  <a:cubicBezTo>
                    <a:pt x="255" y="146"/>
                    <a:pt x="255" y="146"/>
                    <a:pt x="255" y="146"/>
                  </a:cubicBezTo>
                  <a:cubicBezTo>
                    <a:pt x="302" y="215"/>
                    <a:pt x="302" y="215"/>
                    <a:pt x="302" y="215"/>
                  </a:cubicBezTo>
                  <a:cubicBezTo>
                    <a:pt x="349" y="146"/>
                    <a:pt x="349" y="146"/>
                    <a:pt x="349" y="146"/>
                  </a:cubicBezTo>
                  <a:lnTo>
                    <a:pt x="320" y="146"/>
                  </a:ln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grpSp>
        <p:nvGrpSpPr>
          <p:cNvPr id="49" name="Group 48"/>
          <p:cNvGrpSpPr/>
          <p:nvPr/>
        </p:nvGrpSpPr>
        <p:grpSpPr>
          <a:xfrm>
            <a:off x="3525114" y="3123573"/>
            <a:ext cx="1290382" cy="467967"/>
            <a:chOff x="3524030" y="3123420"/>
            <a:chExt cx="1290901" cy="468155"/>
          </a:xfrm>
        </p:grpSpPr>
        <p:sp>
          <p:nvSpPr>
            <p:cNvPr id="50" name="TextBox 49"/>
            <p:cNvSpPr txBox="1">
              <a:spLocks noChangeArrowheads="1"/>
            </p:cNvSpPr>
            <p:nvPr/>
          </p:nvSpPr>
          <p:spPr bwMode="auto">
            <a:xfrm>
              <a:off x="3524030" y="3123420"/>
              <a:ext cx="1290901" cy="468155"/>
            </a:xfrm>
            <a:prstGeom prst="rect">
              <a:avLst/>
            </a:prstGeom>
            <a:solidFill>
              <a:schemeClr val="tx2"/>
            </a:solidFill>
            <a:ln w="9525">
              <a:noFill/>
              <a:miter lim="800000"/>
              <a:headEnd/>
              <a:tailEnd/>
            </a:ln>
          </p:spPr>
          <p:txBody>
            <a:bodyPr wrap="none" lIns="365613"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Create</a:t>
              </a:r>
            </a:p>
            <a:p>
              <a:pPr>
                <a:lnSpc>
                  <a:spcPct val="90000"/>
                </a:lnSpc>
              </a:pPr>
              <a:r>
                <a:rPr lang="en-US" sz="1199" dirty="0">
                  <a:gradFill>
                    <a:gsLst>
                      <a:gs pos="8333">
                        <a:schemeClr val="bg1"/>
                      </a:gs>
                      <a:gs pos="26250">
                        <a:schemeClr val="bg1"/>
                      </a:gs>
                    </a:gsLst>
                    <a:lin ang="5400000" scaled="0"/>
                  </a:gradFill>
                </a:rPr>
                <a:t>deployment</a:t>
              </a:r>
            </a:p>
          </p:txBody>
        </p:sp>
        <p:sp>
          <p:nvSpPr>
            <p:cNvPr id="51" name="Freeform 520"/>
            <p:cNvSpPr>
              <a:spLocks noChangeAspect="1"/>
            </p:cNvSpPr>
            <p:nvPr/>
          </p:nvSpPr>
          <p:spPr bwMode="auto">
            <a:xfrm>
              <a:off x="3612603" y="3235167"/>
              <a:ext cx="217505" cy="255212"/>
            </a:xfrm>
            <a:custGeom>
              <a:avLst/>
              <a:gdLst>
                <a:gd name="T0" fmla="*/ 179 w 200"/>
                <a:gd name="T1" fmla="*/ 119 h 235"/>
                <a:gd name="T2" fmla="*/ 164 w 200"/>
                <a:gd name="T3" fmla="*/ 125 h 235"/>
                <a:gd name="T4" fmla="*/ 138 w 200"/>
                <a:gd name="T5" fmla="*/ 112 h 235"/>
                <a:gd name="T6" fmla="*/ 138 w 200"/>
                <a:gd name="T7" fmla="*/ 109 h 235"/>
                <a:gd name="T8" fmla="*/ 129 w 200"/>
                <a:gd name="T9" fmla="*/ 90 h 235"/>
                <a:gd name="T10" fmla="*/ 146 w 200"/>
                <a:gd name="T11" fmla="*/ 42 h 235"/>
                <a:gd name="T12" fmla="*/ 164 w 200"/>
                <a:gd name="T13" fmla="*/ 21 h 235"/>
                <a:gd name="T14" fmla="*/ 143 w 200"/>
                <a:gd name="T15" fmla="*/ 0 h 235"/>
                <a:gd name="T16" fmla="*/ 121 w 200"/>
                <a:gd name="T17" fmla="*/ 21 h 235"/>
                <a:gd name="T18" fmla="*/ 130 w 200"/>
                <a:gd name="T19" fmla="*/ 39 h 235"/>
                <a:gd name="T20" fmla="*/ 114 w 200"/>
                <a:gd name="T21" fmla="*/ 84 h 235"/>
                <a:gd name="T22" fmla="*/ 112 w 200"/>
                <a:gd name="T23" fmla="*/ 83 h 235"/>
                <a:gd name="T24" fmla="*/ 87 w 200"/>
                <a:gd name="T25" fmla="*/ 105 h 235"/>
                <a:gd name="T26" fmla="*/ 41 w 200"/>
                <a:gd name="T27" fmla="*/ 115 h 235"/>
                <a:gd name="T28" fmla="*/ 22 w 200"/>
                <a:gd name="T29" fmla="*/ 103 h 235"/>
                <a:gd name="T30" fmla="*/ 0 w 200"/>
                <a:gd name="T31" fmla="*/ 124 h 235"/>
                <a:gd name="T32" fmla="*/ 22 w 200"/>
                <a:gd name="T33" fmla="*/ 146 h 235"/>
                <a:gd name="T34" fmla="*/ 42 w 200"/>
                <a:gd name="T35" fmla="*/ 132 h 235"/>
                <a:gd name="T36" fmla="*/ 42 w 200"/>
                <a:gd name="T37" fmla="*/ 132 h 235"/>
                <a:gd name="T38" fmla="*/ 89 w 200"/>
                <a:gd name="T39" fmla="*/ 121 h 235"/>
                <a:gd name="T40" fmla="*/ 109 w 200"/>
                <a:gd name="T41" fmla="*/ 135 h 235"/>
                <a:gd name="T42" fmla="*/ 112 w 200"/>
                <a:gd name="T43" fmla="*/ 197 h 235"/>
                <a:gd name="T44" fmla="*/ 103 w 200"/>
                <a:gd name="T45" fmla="*/ 214 h 235"/>
                <a:gd name="T46" fmla="*/ 124 w 200"/>
                <a:gd name="T47" fmla="*/ 235 h 235"/>
                <a:gd name="T48" fmla="*/ 145 w 200"/>
                <a:gd name="T49" fmla="*/ 214 h 235"/>
                <a:gd name="T50" fmla="*/ 127 w 200"/>
                <a:gd name="T51" fmla="*/ 193 h 235"/>
                <a:gd name="T52" fmla="*/ 125 w 200"/>
                <a:gd name="T53" fmla="*/ 132 h 235"/>
                <a:gd name="T54" fmla="*/ 132 w 200"/>
                <a:gd name="T55" fmla="*/ 126 h 235"/>
                <a:gd name="T56" fmla="*/ 158 w 200"/>
                <a:gd name="T57" fmla="*/ 139 h 235"/>
                <a:gd name="T58" fmla="*/ 158 w 200"/>
                <a:gd name="T59" fmla="*/ 141 h 235"/>
                <a:gd name="T60" fmla="*/ 179 w 200"/>
                <a:gd name="T61" fmla="*/ 162 h 235"/>
                <a:gd name="T62" fmla="*/ 200 w 200"/>
                <a:gd name="T63" fmla="*/ 141 h 235"/>
                <a:gd name="T64" fmla="*/ 179 w 200"/>
                <a:gd name="T65" fmla="*/ 11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35">
                  <a:moveTo>
                    <a:pt x="179" y="119"/>
                  </a:moveTo>
                  <a:cubicBezTo>
                    <a:pt x="173" y="119"/>
                    <a:pt x="168" y="121"/>
                    <a:pt x="164" y="125"/>
                  </a:cubicBezTo>
                  <a:cubicBezTo>
                    <a:pt x="138" y="112"/>
                    <a:pt x="138" y="112"/>
                    <a:pt x="138" y="112"/>
                  </a:cubicBezTo>
                  <a:cubicBezTo>
                    <a:pt x="138" y="111"/>
                    <a:pt x="138" y="110"/>
                    <a:pt x="138" y="109"/>
                  </a:cubicBezTo>
                  <a:cubicBezTo>
                    <a:pt x="138" y="102"/>
                    <a:pt x="135" y="95"/>
                    <a:pt x="129" y="90"/>
                  </a:cubicBezTo>
                  <a:cubicBezTo>
                    <a:pt x="146" y="42"/>
                    <a:pt x="146" y="42"/>
                    <a:pt x="146" y="42"/>
                  </a:cubicBezTo>
                  <a:cubicBezTo>
                    <a:pt x="156" y="41"/>
                    <a:pt x="164" y="32"/>
                    <a:pt x="164" y="21"/>
                  </a:cubicBezTo>
                  <a:cubicBezTo>
                    <a:pt x="164" y="10"/>
                    <a:pt x="155" y="0"/>
                    <a:pt x="143" y="0"/>
                  </a:cubicBezTo>
                  <a:cubicBezTo>
                    <a:pt x="131" y="0"/>
                    <a:pt x="121" y="10"/>
                    <a:pt x="121" y="21"/>
                  </a:cubicBezTo>
                  <a:cubicBezTo>
                    <a:pt x="121" y="28"/>
                    <a:pt x="125" y="35"/>
                    <a:pt x="130" y="39"/>
                  </a:cubicBezTo>
                  <a:cubicBezTo>
                    <a:pt x="114" y="84"/>
                    <a:pt x="114" y="84"/>
                    <a:pt x="114" y="84"/>
                  </a:cubicBezTo>
                  <a:cubicBezTo>
                    <a:pt x="114" y="83"/>
                    <a:pt x="113" y="83"/>
                    <a:pt x="112" y="83"/>
                  </a:cubicBezTo>
                  <a:cubicBezTo>
                    <a:pt x="99" y="83"/>
                    <a:pt x="89" y="93"/>
                    <a:pt x="87" y="105"/>
                  </a:cubicBezTo>
                  <a:cubicBezTo>
                    <a:pt x="41" y="115"/>
                    <a:pt x="41" y="115"/>
                    <a:pt x="41" y="115"/>
                  </a:cubicBezTo>
                  <a:cubicBezTo>
                    <a:pt x="38" y="108"/>
                    <a:pt x="30" y="103"/>
                    <a:pt x="22" y="103"/>
                  </a:cubicBezTo>
                  <a:cubicBezTo>
                    <a:pt x="10" y="103"/>
                    <a:pt x="0" y="113"/>
                    <a:pt x="0" y="124"/>
                  </a:cubicBezTo>
                  <a:cubicBezTo>
                    <a:pt x="0" y="136"/>
                    <a:pt x="10" y="146"/>
                    <a:pt x="22" y="146"/>
                  </a:cubicBezTo>
                  <a:cubicBezTo>
                    <a:pt x="31" y="146"/>
                    <a:pt x="39" y="140"/>
                    <a:pt x="42" y="132"/>
                  </a:cubicBezTo>
                  <a:cubicBezTo>
                    <a:pt x="42" y="132"/>
                    <a:pt x="42" y="132"/>
                    <a:pt x="42" y="132"/>
                  </a:cubicBezTo>
                  <a:cubicBezTo>
                    <a:pt x="89" y="121"/>
                    <a:pt x="89" y="121"/>
                    <a:pt x="89" y="121"/>
                  </a:cubicBezTo>
                  <a:cubicBezTo>
                    <a:pt x="92" y="128"/>
                    <a:pt x="100" y="134"/>
                    <a:pt x="109" y="135"/>
                  </a:cubicBezTo>
                  <a:cubicBezTo>
                    <a:pt x="112" y="197"/>
                    <a:pt x="112" y="197"/>
                    <a:pt x="112" y="197"/>
                  </a:cubicBezTo>
                  <a:cubicBezTo>
                    <a:pt x="106" y="201"/>
                    <a:pt x="103" y="207"/>
                    <a:pt x="103" y="214"/>
                  </a:cubicBezTo>
                  <a:cubicBezTo>
                    <a:pt x="103" y="226"/>
                    <a:pt x="112" y="235"/>
                    <a:pt x="124" y="235"/>
                  </a:cubicBezTo>
                  <a:cubicBezTo>
                    <a:pt x="136" y="235"/>
                    <a:pt x="145" y="226"/>
                    <a:pt x="145" y="214"/>
                  </a:cubicBezTo>
                  <a:cubicBezTo>
                    <a:pt x="145" y="203"/>
                    <a:pt x="138" y="195"/>
                    <a:pt x="127" y="193"/>
                  </a:cubicBezTo>
                  <a:cubicBezTo>
                    <a:pt x="125" y="132"/>
                    <a:pt x="125" y="132"/>
                    <a:pt x="125" y="132"/>
                  </a:cubicBezTo>
                  <a:cubicBezTo>
                    <a:pt x="127" y="131"/>
                    <a:pt x="130" y="129"/>
                    <a:pt x="132" y="126"/>
                  </a:cubicBezTo>
                  <a:cubicBezTo>
                    <a:pt x="158" y="139"/>
                    <a:pt x="158" y="139"/>
                    <a:pt x="158" y="139"/>
                  </a:cubicBezTo>
                  <a:cubicBezTo>
                    <a:pt x="158" y="140"/>
                    <a:pt x="158" y="140"/>
                    <a:pt x="158" y="141"/>
                  </a:cubicBezTo>
                  <a:cubicBezTo>
                    <a:pt x="158" y="152"/>
                    <a:pt x="167" y="162"/>
                    <a:pt x="179" y="162"/>
                  </a:cubicBezTo>
                  <a:cubicBezTo>
                    <a:pt x="191" y="162"/>
                    <a:pt x="200" y="152"/>
                    <a:pt x="200" y="141"/>
                  </a:cubicBezTo>
                  <a:cubicBezTo>
                    <a:pt x="200" y="129"/>
                    <a:pt x="191" y="119"/>
                    <a:pt x="179" y="119"/>
                  </a:cubicBez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grpSp>
        <p:nvGrpSpPr>
          <p:cNvPr id="52" name="Group 51"/>
          <p:cNvGrpSpPr/>
          <p:nvPr/>
        </p:nvGrpSpPr>
        <p:grpSpPr>
          <a:xfrm>
            <a:off x="7154509" y="1285362"/>
            <a:ext cx="979748" cy="467967"/>
            <a:chOff x="7154884" y="1284471"/>
            <a:chExt cx="980142" cy="468155"/>
          </a:xfrm>
        </p:grpSpPr>
        <p:sp>
          <p:nvSpPr>
            <p:cNvPr id="53" name="TextBox 52"/>
            <p:cNvSpPr txBox="1">
              <a:spLocks noChangeArrowheads="1"/>
            </p:cNvSpPr>
            <p:nvPr/>
          </p:nvSpPr>
          <p:spPr bwMode="auto">
            <a:xfrm>
              <a:off x="7154884" y="1284471"/>
              <a:ext cx="980142" cy="468155"/>
            </a:xfrm>
            <a:prstGeom prst="rect">
              <a:avLst/>
            </a:prstGeom>
            <a:solidFill>
              <a:schemeClr val="tx2"/>
            </a:solidFill>
            <a:ln w="9525">
              <a:noFill/>
              <a:miter lim="800000"/>
              <a:headEnd/>
              <a:tailEnd/>
            </a:ln>
          </p:spPr>
          <p:txBody>
            <a:bodyPr wrap="none" lIns="365613" tIns="63982" rIns="91403" bIns="63982" anchor="ctr" anchorCtr="0">
              <a:spAutoFit/>
            </a:bodyPr>
            <a:lstStyle/>
            <a:p>
              <a:pPr>
                <a:lnSpc>
                  <a:spcPct val="90000"/>
                </a:lnSpc>
              </a:pPr>
              <a:r>
                <a:rPr lang="en-US" sz="1199" dirty="0">
                  <a:gradFill>
                    <a:gsLst>
                      <a:gs pos="8333">
                        <a:schemeClr val="bg1"/>
                      </a:gs>
                      <a:gs pos="26250">
                        <a:schemeClr val="bg1"/>
                      </a:gs>
                    </a:gsLst>
                    <a:lin ang="5400000" scaled="0"/>
                  </a:gradFill>
                </a:rPr>
                <a:t>Close</a:t>
              </a:r>
            </a:p>
            <a:p>
              <a:pPr>
                <a:lnSpc>
                  <a:spcPct val="90000"/>
                </a:lnSpc>
              </a:pPr>
              <a:r>
                <a:rPr lang="en-US" sz="1199" dirty="0">
                  <a:gradFill>
                    <a:gsLst>
                      <a:gs pos="8333">
                        <a:schemeClr val="bg1"/>
                      </a:gs>
                      <a:gs pos="26250">
                        <a:schemeClr val="bg1"/>
                      </a:gs>
                    </a:gsLst>
                    <a:lin ang="5400000" scaled="0"/>
                  </a:gradFill>
                </a:rPr>
                <a:t>request</a:t>
              </a:r>
            </a:p>
          </p:txBody>
        </p:sp>
        <p:sp>
          <p:nvSpPr>
            <p:cNvPr id="54" name="Freeform 30"/>
            <p:cNvSpPr>
              <a:spLocks noChangeAspect="1" noEditPoints="1"/>
            </p:cNvSpPr>
            <p:nvPr/>
          </p:nvSpPr>
          <p:spPr bwMode="auto">
            <a:xfrm>
              <a:off x="7253141" y="1410237"/>
              <a:ext cx="232514" cy="216620"/>
            </a:xfrm>
            <a:custGeom>
              <a:avLst/>
              <a:gdLst>
                <a:gd name="T0" fmla="*/ 202 w 285"/>
                <a:gd name="T1" fmla="*/ 78 h 265"/>
                <a:gd name="T2" fmla="*/ 181 w 285"/>
                <a:gd name="T3" fmla="*/ 78 h 265"/>
                <a:gd name="T4" fmla="*/ 181 w 285"/>
                <a:gd name="T5" fmla="*/ 21 h 265"/>
                <a:gd name="T6" fmla="*/ 83 w 285"/>
                <a:gd name="T7" fmla="*/ 21 h 265"/>
                <a:gd name="T8" fmla="*/ 83 w 285"/>
                <a:gd name="T9" fmla="*/ 75 h 265"/>
                <a:gd name="T10" fmla="*/ 24 w 285"/>
                <a:gd name="T11" fmla="*/ 75 h 265"/>
                <a:gd name="T12" fmla="*/ 24 w 285"/>
                <a:gd name="T13" fmla="*/ 243 h 265"/>
                <a:gd name="T14" fmla="*/ 163 w 285"/>
                <a:gd name="T15" fmla="*/ 243 h 265"/>
                <a:gd name="T16" fmla="*/ 163 w 285"/>
                <a:gd name="T17" fmla="*/ 265 h 265"/>
                <a:gd name="T18" fmla="*/ 0 w 285"/>
                <a:gd name="T19" fmla="*/ 265 h 265"/>
                <a:gd name="T20" fmla="*/ 0 w 285"/>
                <a:gd name="T21" fmla="*/ 54 h 265"/>
                <a:gd name="T22" fmla="*/ 59 w 285"/>
                <a:gd name="T23" fmla="*/ 0 h 265"/>
                <a:gd name="T24" fmla="*/ 202 w 285"/>
                <a:gd name="T25" fmla="*/ 0 h 265"/>
                <a:gd name="T26" fmla="*/ 202 w 285"/>
                <a:gd name="T27" fmla="*/ 78 h 265"/>
                <a:gd name="T28" fmla="*/ 202 w 285"/>
                <a:gd name="T29" fmla="*/ 78 h 265"/>
                <a:gd name="T30" fmla="*/ 252 w 285"/>
                <a:gd name="T31" fmla="*/ 60 h 265"/>
                <a:gd name="T32" fmla="*/ 151 w 285"/>
                <a:gd name="T33" fmla="*/ 166 h 265"/>
                <a:gd name="T34" fmla="*/ 98 w 285"/>
                <a:gd name="T35" fmla="*/ 118 h 265"/>
                <a:gd name="T36" fmla="*/ 68 w 285"/>
                <a:gd name="T37" fmla="*/ 151 h 265"/>
                <a:gd name="T38" fmla="*/ 152 w 285"/>
                <a:gd name="T39" fmla="*/ 227 h 265"/>
                <a:gd name="T40" fmla="*/ 285 w 285"/>
                <a:gd name="T41" fmla="*/ 92 h 265"/>
                <a:gd name="T42" fmla="*/ 252 w 285"/>
                <a:gd name="T43" fmla="*/ 6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65">
                  <a:moveTo>
                    <a:pt x="202" y="78"/>
                  </a:moveTo>
                  <a:cubicBezTo>
                    <a:pt x="181" y="78"/>
                    <a:pt x="181" y="78"/>
                    <a:pt x="181" y="78"/>
                  </a:cubicBezTo>
                  <a:cubicBezTo>
                    <a:pt x="181" y="21"/>
                    <a:pt x="181" y="21"/>
                    <a:pt x="181" y="21"/>
                  </a:cubicBezTo>
                  <a:cubicBezTo>
                    <a:pt x="83" y="21"/>
                    <a:pt x="83" y="21"/>
                    <a:pt x="83" y="21"/>
                  </a:cubicBezTo>
                  <a:cubicBezTo>
                    <a:pt x="83" y="75"/>
                    <a:pt x="83" y="75"/>
                    <a:pt x="83" y="75"/>
                  </a:cubicBezTo>
                  <a:cubicBezTo>
                    <a:pt x="24" y="75"/>
                    <a:pt x="24" y="75"/>
                    <a:pt x="24" y="75"/>
                  </a:cubicBezTo>
                  <a:cubicBezTo>
                    <a:pt x="24" y="243"/>
                    <a:pt x="24" y="243"/>
                    <a:pt x="24" y="243"/>
                  </a:cubicBezTo>
                  <a:cubicBezTo>
                    <a:pt x="163" y="243"/>
                    <a:pt x="163" y="243"/>
                    <a:pt x="163" y="243"/>
                  </a:cubicBezTo>
                  <a:cubicBezTo>
                    <a:pt x="163" y="265"/>
                    <a:pt x="163" y="265"/>
                    <a:pt x="163" y="265"/>
                  </a:cubicBezTo>
                  <a:cubicBezTo>
                    <a:pt x="0" y="265"/>
                    <a:pt x="0" y="265"/>
                    <a:pt x="0" y="265"/>
                  </a:cubicBezTo>
                  <a:cubicBezTo>
                    <a:pt x="0" y="54"/>
                    <a:pt x="0" y="54"/>
                    <a:pt x="0" y="54"/>
                  </a:cubicBezTo>
                  <a:cubicBezTo>
                    <a:pt x="59" y="0"/>
                    <a:pt x="59" y="0"/>
                    <a:pt x="59" y="0"/>
                  </a:cubicBezTo>
                  <a:cubicBezTo>
                    <a:pt x="202" y="0"/>
                    <a:pt x="202" y="0"/>
                    <a:pt x="202" y="0"/>
                  </a:cubicBezTo>
                  <a:cubicBezTo>
                    <a:pt x="202" y="78"/>
                    <a:pt x="202" y="78"/>
                    <a:pt x="202" y="78"/>
                  </a:cubicBezTo>
                  <a:cubicBezTo>
                    <a:pt x="202" y="78"/>
                    <a:pt x="202" y="78"/>
                    <a:pt x="202" y="78"/>
                  </a:cubicBezTo>
                  <a:close/>
                  <a:moveTo>
                    <a:pt x="252" y="60"/>
                  </a:moveTo>
                  <a:cubicBezTo>
                    <a:pt x="252" y="60"/>
                    <a:pt x="197" y="118"/>
                    <a:pt x="151" y="166"/>
                  </a:cubicBezTo>
                  <a:cubicBezTo>
                    <a:pt x="132" y="150"/>
                    <a:pt x="98" y="118"/>
                    <a:pt x="98" y="118"/>
                  </a:cubicBezTo>
                  <a:cubicBezTo>
                    <a:pt x="68" y="151"/>
                    <a:pt x="68" y="151"/>
                    <a:pt x="68" y="151"/>
                  </a:cubicBezTo>
                  <a:cubicBezTo>
                    <a:pt x="152" y="227"/>
                    <a:pt x="152" y="227"/>
                    <a:pt x="152" y="227"/>
                  </a:cubicBezTo>
                  <a:cubicBezTo>
                    <a:pt x="285" y="92"/>
                    <a:pt x="285" y="92"/>
                    <a:pt x="285" y="92"/>
                  </a:cubicBezTo>
                  <a:lnTo>
                    <a:pt x="252" y="60"/>
                  </a:ln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endParaRPr lang="en-US"/>
            </a:p>
          </p:txBody>
        </p:sp>
      </p:grpSp>
      <p:sp>
        <p:nvSpPr>
          <p:cNvPr id="55" name="Text Placeholder 6"/>
          <p:cNvSpPr txBox="1">
            <a:spLocks/>
          </p:cNvSpPr>
          <p:nvPr/>
        </p:nvSpPr>
        <p:spPr bwMode="auto">
          <a:xfrm>
            <a:off x="9417351" y="1214634"/>
            <a:ext cx="2742097" cy="3651227"/>
          </a:xfrm>
          <a:prstGeom prst="rect">
            <a:avLst/>
          </a:prstGeom>
          <a:noFill/>
          <a:ln w="9525">
            <a:noFill/>
            <a:miter lim="800000"/>
            <a:headEnd/>
            <a:tailEnd/>
          </a:ln>
        </p:spPr>
        <p:txBody>
          <a:bodyPr lIns="91403" tIns="146246" rIns="0" bIns="146246"/>
          <a:lstStyle/>
          <a:p>
            <a:pPr defTabSz="619988" eaLnBrk="0" hangingPunct="0">
              <a:lnSpc>
                <a:spcPct val="90000"/>
              </a:lnSpc>
              <a:spcBef>
                <a:spcPts val="1199"/>
              </a:spcBef>
              <a:buClr>
                <a:srgbClr val="3DB5F1"/>
              </a:buClr>
            </a:pPr>
            <a:r>
              <a:rPr lang="en-US" sz="3598" dirty="0">
                <a:gradFill>
                  <a:gsLst>
                    <a:gs pos="15833">
                      <a:schemeClr val="accent1"/>
                    </a:gs>
                    <a:gs pos="26250">
                      <a:schemeClr val="accent1"/>
                    </a:gs>
                  </a:gsLst>
                  <a:lin ang="5400000" scaled="0"/>
                </a:gradFill>
                <a:latin typeface="+mj-lt"/>
              </a:rPr>
              <a:t>Benefits</a:t>
            </a:r>
          </a:p>
          <a:p>
            <a:pPr defTabSz="619988" eaLnBrk="0" hangingPunct="0">
              <a:lnSpc>
                <a:spcPct val="90000"/>
              </a:lnSpc>
              <a:spcBef>
                <a:spcPts val="1199"/>
              </a:spcBef>
              <a:buClr>
                <a:srgbClr val="3DB5F1"/>
              </a:buClr>
            </a:pPr>
            <a:r>
              <a:rPr lang="en-US" dirty="0" smtClean="0">
                <a:gradFill>
                  <a:gsLst>
                    <a:gs pos="26250">
                      <a:schemeClr val="tx1"/>
                    </a:gs>
                    <a:gs pos="65000">
                      <a:schemeClr val="tx1"/>
                    </a:gs>
                  </a:gsLst>
                  <a:lin ang="5400000" scaled="0"/>
                </a:gradFill>
              </a:rPr>
              <a:t>Improved SLA support</a:t>
            </a:r>
            <a:endParaRPr lang="en-US" dirty="0">
              <a:gradFill>
                <a:gsLst>
                  <a:gs pos="26250">
                    <a:schemeClr val="tx1"/>
                  </a:gs>
                  <a:gs pos="65000">
                    <a:schemeClr val="tx1"/>
                  </a:gs>
                </a:gsLst>
                <a:lin ang="5400000" scaled="0"/>
              </a:gradFill>
            </a:endParaRPr>
          </a:p>
          <a:p>
            <a:pPr defTabSz="619988" eaLnBrk="0" hangingPunct="0">
              <a:lnSpc>
                <a:spcPct val="90000"/>
              </a:lnSpc>
              <a:spcBef>
                <a:spcPts val="1199"/>
              </a:spcBef>
              <a:buClr>
                <a:srgbClr val="3DB5F1"/>
              </a:buClr>
            </a:pPr>
            <a:r>
              <a:rPr lang="en-US" dirty="0">
                <a:gradFill>
                  <a:gsLst>
                    <a:gs pos="26250">
                      <a:schemeClr val="tx1"/>
                    </a:gs>
                    <a:gs pos="65000">
                      <a:schemeClr val="tx1"/>
                    </a:gs>
                  </a:gsLst>
                  <a:lin ang="5400000" scaled="0"/>
                </a:gradFill>
              </a:rPr>
              <a:t>Supports </a:t>
            </a:r>
            <a:r>
              <a:rPr lang="en-US" dirty="0" smtClean="0">
                <a:gradFill>
                  <a:gsLst>
                    <a:gs pos="26250">
                      <a:schemeClr val="tx1"/>
                    </a:gs>
                    <a:gs pos="65000">
                      <a:schemeClr val="tx1"/>
                    </a:gs>
                  </a:gsLst>
                  <a:lin ang="5400000" scaled="0"/>
                </a:gradFill>
              </a:rPr>
              <a:t>compliance</a:t>
            </a:r>
            <a:endParaRPr lang="en-US" dirty="0">
              <a:gradFill>
                <a:gsLst>
                  <a:gs pos="26250">
                    <a:schemeClr val="tx1"/>
                  </a:gs>
                  <a:gs pos="65000">
                    <a:schemeClr val="tx1"/>
                  </a:gs>
                </a:gsLst>
                <a:lin ang="5400000" scaled="0"/>
              </a:gradFill>
            </a:endParaRPr>
          </a:p>
          <a:p>
            <a:pPr defTabSz="619988" eaLnBrk="0" hangingPunct="0">
              <a:lnSpc>
                <a:spcPct val="90000"/>
              </a:lnSpc>
              <a:spcBef>
                <a:spcPts val="1199"/>
              </a:spcBef>
              <a:buClr>
                <a:srgbClr val="3DB5F1"/>
              </a:buClr>
            </a:pPr>
            <a:r>
              <a:rPr lang="en-US" dirty="0">
                <a:gradFill>
                  <a:gsLst>
                    <a:gs pos="26250">
                      <a:schemeClr val="tx1"/>
                    </a:gs>
                    <a:gs pos="65000">
                      <a:schemeClr val="tx1"/>
                    </a:gs>
                  </a:gsLst>
                  <a:lin ang="5400000" scaled="0"/>
                </a:gradFill>
              </a:rPr>
              <a:t>Process </a:t>
            </a:r>
            <a:r>
              <a:rPr lang="en-US" dirty="0" smtClean="0">
                <a:gradFill>
                  <a:gsLst>
                    <a:gs pos="26250">
                      <a:schemeClr val="tx1"/>
                    </a:gs>
                    <a:gs pos="65000">
                      <a:schemeClr val="tx1"/>
                    </a:gs>
                  </a:gsLst>
                  <a:lin ang="5400000" scaled="0"/>
                </a:gradFill>
              </a:rPr>
              <a:t>traceability</a:t>
            </a:r>
            <a:endParaRPr lang="en-US" dirty="0">
              <a:gradFill>
                <a:gsLst>
                  <a:gs pos="26250">
                    <a:schemeClr val="tx1"/>
                  </a:gs>
                  <a:gs pos="65000">
                    <a:schemeClr val="tx1"/>
                  </a:gs>
                </a:gsLst>
                <a:lin ang="5400000" scaled="0"/>
              </a:gradFill>
            </a:endParaRPr>
          </a:p>
          <a:p>
            <a:pPr defTabSz="619988" eaLnBrk="0" hangingPunct="0">
              <a:lnSpc>
                <a:spcPct val="90000"/>
              </a:lnSpc>
              <a:spcBef>
                <a:spcPts val="1199"/>
              </a:spcBef>
              <a:buClr>
                <a:srgbClr val="3DB5F1"/>
              </a:buClr>
            </a:pPr>
            <a:r>
              <a:rPr lang="en-US" dirty="0">
                <a:gradFill>
                  <a:gsLst>
                    <a:gs pos="26250">
                      <a:schemeClr val="tx1"/>
                    </a:gs>
                    <a:gs pos="65000">
                      <a:schemeClr val="tx1"/>
                    </a:gs>
                  </a:gsLst>
                  <a:lin ang="5400000" scaled="0"/>
                </a:gradFill>
              </a:rPr>
              <a:t>Improved </a:t>
            </a:r>
            <a:r>
              <a:rPr lang="en-US" dirty="0" smtClean="0">
                <a:gradFill>
                  <a:gsLst>
                    <a:gs pos="26250">
                      <a:schemeClr val="tx1"/>
                    </a:gs>
                    <a:gs pos="65000">
                      <a:schemeClr val="tx1"/>
                    </a:gs>
                  </a:gsLst>
                  <a:lin ang="5400000" scaled="0"/>
                </a:gradFill>
              </a:rPr>
              <a:t>productivity</a:t>
            </a:r>
            <a:endParaRPr lang="en-US" dirty="0">
              <a:gradFill>
                <a:gsLst>
                  <a:gs pos="26250">
                    <a:schemeClr val="tx1"/>
                  </a:gs>
                  <a:gs pos="65000">
                    <a:schemeClr val="tx1"/>
                  </a:gs>
                </a:gsLst>
                <a:lin ang="5400000" scaled="0"/>
              </a:gradFill>
            </a:endParaRPr>
          </a:p>
          <a:p>
            <a:pPr defTabSz="619988" eaLnBrk="0" hangingPunct="0">
              <a:lnSpc>
                <a:spcPct val="90000"/>
              </a:lnSpc>
              <a:spcBef>
                <a:spcPts val="1199"/>
              </a:spcBef>
              <a:buClr>
                <a:srgbClr val="3DB5F1"/>
              </a:buClr>
            </a:pPr>
            <a:r>
              <a:rPr lang="en-US" dirty="0">
                <a:gradFill>
                  <a:gsLst>
                    <a:gs pos="26250">
                      <a:schemeClr val="tx1"/>
                    </a:gs>
                    <a:gs pos="65000">
                      <a:schemeClr val="tx1"/>
                    </a:gs>
                  </a:gsLst>
                  <a:lin ang="5400000" scaled="0"/>
                </a:gradFill>
              </a:rPr>
              <a:t>Captures best </a:t>
            </a:r>
            <a:r>
              <a:rPr lang="en-US" dirty="0" smtClean="0">
                <a:gradFill>
                  <a:gsLst>
                    <a:gs pos="26250">
                      <a:schemeClr val="tx1"/>
                    </a:gs>
                    <a:gs pos="65000">
                      <a:schemeClr val="tx1"/>
                    </a:gs>
                  </a:gsLst>
                  <a:lin ang="5400000" scaled="0"/>
                </a:gradFill>
              </a:rPr>
              <a:t>practices</a:t>
            </a:r>
            <a:endParaRPr lang="en-US" dirty="0">
              <a:gradFill>
                <a:gsLst>
                  <a:gs pos="26250">
                    <a:schemeClr val="tx1"/>
                  </a:gs>
                  <a:gs pos="65000">
                    <a:schemeClr val="tx1"/>
                  </a:gs>
                </a:gsLst>
                <a:lin ang="5400000" scaled="0"/>
              </a:gradFill>
            </a:endParaRPr>
          </a:p>
          <a:p>
            <a:pPr defTabSz="619988" eaLnBrk="0" hangingPunct="0">
              <a:lnSpc>
                <a:spcPct val="90000"/>
              </a:lnSpc>
              <a:spcBef>
                <a:spcPts val="1199"/>
              </a:spcBef>
              <a:buClr>
                <a:srgbClr val="3DB5F1"/>
              </a:buClr>
            </a:pPr>
            <a:r>
              <a:rPr lang="en-US" dirty="0">
                <a:gradFill>
                  <a:gsLst>
                    <a:gs pos="26250">
                      <a:schemeClr val="tx1"/>
                    </a:gs>
                    <a:gs pos="65000">
                      <a:schemeClr val="tx1"/>
                    </a:gs>
                  </a:gsLst>
                  <a:lin ang="5400000" scaled="0"/>
                </a:gradFill>
              </a:rPr>
              <a:t>Improved </a:t>
            </a:r>
            <a:r>
              <a:rPr lang="en-US" dirty="0" smtClean="0">
                <a:gradFill>
                  <a:gsLst>
                    <a:gs pos="26250">
                      <a:schemeClr val="tx1"/>
                    </a:gs>
                    <a:gs pos="65000">
                      <a:schemeClr val="tx1"/>
                    </a:gs>
                  </a:gsLst>
                  <a:lin ang="5400000" scaled="0"/>
                </a:gradFill>
              </a:rPr>
              <a:t>operational </a:t>
            </a:r>
            <a:r>
              <a:rPr lang="en-US" dirty="0">
                <a:gradFill>
                  <a:gsLst>
                    <a:gs pos="26250">
                      <a:schemeClr val="tx1"/>
                    </a:gs>
                    <a:gs pos="65000">
                      <a:schemeClr val="tx1"/>
                    </a:gs>
                  </a:gsLst>
                  <a:lin ang="5400000" scaled="0"/>
                </a:gradFill>
              </a:rPr>
              <a:t>ROI</a:t>
            </a:r>
          </a:p>
        </p:txBody>
      </p:sp>
      <p:sp>
        <p:nvSpPr>
          <p:cNvPr id="56" name="Rectangle 60"/>
          <p:cNvSpPr>
            <a:spLocks noChangeArrowheads="1"/>
          </p:cNvSpPr>
          <p:nvPr/>
        </p:nvSpPr>
        <p:spPr bwMode="auto">
          <a:xfrm rot="5400000">
            <a:off x="4366727" y="3581828"/>
            <a:ext cx="5446435" cy="776928"/>
          </a:xfrm>
          <a:prstGeom prst="rect">
            <a:avLst/>
          </a:prstGeom>
          <a:solidFill>
            <a:schemeClr val="accent1"/>
          </a:solidFill>
          <a:ln w="9525">
            <a:noFill/>
            <a:miter lim="800000"/>
            <a:headEnd/>
            <a:tailEnd/>
          </a:ln>
        </p:spPr>
        <p:txBody>
          <a:bodyPr wrap="none" lIns="182806" tIns="146246" rIns="182806" bIns="146246" anchor="t" anchorCtr="0">
            <a:noAutofit/>
          </a:bodyPr>
          <a:lstStyle/>
          <a:p>
            <a:pPr>
              <a:lnSpc>
                <a:spcPct val="90000"/>
              </a:lnSpc>
            </a:pPr>
            <a:r>
              <a:rPr lang="en-US" sz="2399" dirty="0">
                <a:gradFill>
                  <a:gsLst>
                    <a:gs pos="2917">
                      <a:schemeClr val="bg1"/>
                    </a:gs>
                    <a:gs pos="30000">
                      <a:schemeClr val="bg1"/>
                    </a:gs>
                  </a:gsLst>
                  <a:lin ang="5400000" scaled="0"/>
                </a:gradFill>
              </a:rPr>
              <a:t>Standard operating procedures</a:t>
            </a:r>
          </a:p>
        </p:txBody>
      </p:sp>
      <p:sp>
        <p:nvSpPr>
          <p:cNvPr id="57" name="Rectangle 61"/>
          <p:cNvSpPr>
            <a:spLocks noChangeArrowheads="1"/>
          </p:cNvSpPr>
          <p:nvPr/>
        </p:nvSpPr>
        <p:spPr bwMode="auto">
          <a:xfrm rot="5400000">
            <a:off x="3149202" y="3581829"/>
            <a:ext cx="5446435" cy="776928"/>
          </a:xfrm>
          <a:prstGeom prst="rect">
            <a:avLst/>
          </a:prstGeom>
          <a:solidFill>
            <a:schemeClr val="accent2"/>
          </a:solidFill>
          <a:ln w="9525">
            <a:noFill/>
            <a:miter lim="800000"/>
            <a:headEnd/>
            <a:tailEnd/>
          </a:ln>
        </p:spPr>
        <p:txBody>
          <a:bodyPr wrap="none" lIns="182806" tIns="146246" rIns="182806" bIns="146246" anchor="t" anchorCtr="0">
            <a:noAutofit/>
          </a:bodyPr>
          <a:lstStyle/>
          <a:p>
            <a:pPr>
              <a:lnSpc>
                <a:spcPct val="90000"/>
              </a:lnSpc>
            </a:pPr>
            <a:r>
              <a:rPr lang="en-US" sz="2399" dirty="0">
                <a:gradFill>
                  <a:gsLst>
                    <a:gs pos="2917">
                      <a:schemeClr val="bg1"/>
                    </a:gs>
                    <a:gs pos="30000">
                      <a:schemeClr val="bg1"/>
                    </a:gs>
                  </a:gsLst>
                  <a:lin ang="5400000" scaled="0"/>
                </a:gradFill>
              </a:rPr>
              <a:t>Disaster recovery procedures</a:t>
            </a:r>
          </a:p>
        </p:txBody>
      </p:sp>
      <p:sp>
        <p:nvSpPr>
          <p:cNvPr id="58" name="Rectangle 66"/>
          <p:cNvSpPr>
            <a:spLocks noChangeArrowheads="1"/>
          </p:cNvSpPr>
          <p:nvPr/>
        </p:nvSpPr>
        <p:spPr bwMode="auto">
          <a:xfrm rot="5400000">
            <a:off x="2238043" y="3888200"/>
            <a:ext cx="4833699" cy="776928"/>
          </a:xfrm>
          <a:prstGeom prst="rect">
            <a:avLst/>
          </a:prstGeom>
          <a:solidFill>
            <a:schemeClr val="accent3"/>
          </a:solidFill>
          <a:ln w="9525">
            <a:noFill/>
            <a:miter lim="800000"/>
            <a:headEnd/>
            <a:tailEnd/>
          </a:ln>
        </p:spPr>
        <p:txBody>
          <a:bodyPr wrap="none" lIns="182806" tIns="146246" rIns="182806" bIns="146246" anchor="t" anchorCtr="0">
            <a:noAutofit/>
          </a:bodyPr>
          <a:lstStyle/>
          <a:p>
            <a:pPr>
              <a:lnSpc>
                <a:spcPct val="90000"/>
              </a:lnSpc>
            </a:pPr>
            <a:r>
              <a:rPr lang="en-US" sz="2399" dirty="0">
                <a:gradFill>
                  <a:gsLst>
                    <a:gs pos="2917">
                      <a:schemeClr val="bg1"/>
                    </a:gs>
                    <a:gs pos="30000">
                      <a:schemeClr val="bg1"/>
                    </a:gs>
                  </a:gsLst>
                  <a:lin ang="5400000" scaled="0"/>
                </a:gradFill>
              </a:rPr>
              <a:t>Provisioning</a:t>
            </a:r>
          </a:p>
        </p:txBody>
      </p:sp>
      <p:sp>
        <p:nvSpPr>
          <p:cNvPr id="59" name="Rectangle 67"/>
          <p:cNvSpPr>
            <a:spLocks noChangeArrowheads="1"/>
          </p:cNvSpPr>
          <p:nvPr/>
        </p:nvSpPr>
        <p:spPr bwMode="auto">
          <a:xfrm rot="5400000">
            <a:off x="1321604" y="3581830"/>
            <a:ext cx="4220958" cy="776928"/>
          </a:xfrm>
          <a:prstGeom prst="rect">
            <a:avLst/>
          </a:prstGeom>
          <a:solidFill>
            <a:schemeClr val="tx1"/>
          </a:solidFill>
          <a:ln w="9525">
            <a:noFill/>
            <a:miter lim="800000"/>
            <a:headEnd/>
            <a:tailEnd/>
          </a:ln>
        </p:spPr>
        <p:txBody>
          <a:bodyPr wrap="none" lIns="182806" tIns="146246" rIns="182806" bIns="146246" anchor="t" anchorCtr="0">
            <a:noAutofit/>
          </a:bodyPr>
          <a:lstStyle/>
          <a:p>
            <a:pPr>
              <a:lnSpc>
                <a:spcPct val="90000"/>
              </a:lnSpc>
            </a:pPr>
            <a:r>
              <a:rPr lang="en-US" sz="2399" dirty="0">
                <a:gradFill>
                  <a:gsLst>
                    <a:gs pos="2917">
                      <a:schemeClr val="bg1"/>
                    </a:gs>
                    <a:gs pos="30000">
                      <a:schemeClr val="bg1"/>
                    </a:gs>
                  </a:gsLst>
                  <a:lin ang="5400000" scaled="0"/>
                </a:gradFill>
              </a:rPr>
              <a:t>Change and compliance</a:t>
            </a:r>
          </a:p>
        </p:txBody>
      </p:sp>
      <p:sp useBgFill="1">
        <p:nvSpPr>
          <p:cNvPr id="60" name="Rectangle 59"/>
          <p:cNvSpPr/>
          <p:nvPr/>
        </p:nvSpPr>
        <p:spPr bwMode="auto">
          <a:xfrm>
            <a:off x="277026" y="1247071"/>
            <a:ext cx="1828067" cy="530469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a:lnSpc>
                <a:spcPct val="90000"/>
              </a:lnSpc>
            </a:pPr>
            <a:endParaRPr lang="en-US" sz="1999" spc="-50" dirty="0">
              <a:gradFill>
                <a:gsLst>
                  <a:gs pos="1250">
                    <a:schemeClr val="bg1"/>
                  </a:gs>
                  <a:gs pos="10417">
                    <a:schemeClr val="bg1"/>
                  </a:gs>
                </a:gsLst>
                <a:lin ang="5400000" scaled="0"/>
              </a:gradFill>
            </a:endParaRPr>
          </a:p>
        </p:txBody>
      </p:sp>
      <p:sp>
        <p:nvSpPr>
          <p:cNvPr id="61" name="Rectangle 42"/>
          <p:cNvSpPr>
            <a:spLocks noChangeArrowheads="1"/>
          </p:cNvSpPr>
          <p:nvPr/>
        </p:nvSpPr>
        <p:spPr bwMode="auto">
          <a:xfrm>
            <a:off x="277027" y="1247071"/>
            <a:ext cx="1828066" cy="544546"/>
          </a:xfrm>
          <a:prstGeom prst="rect">
            <a:avLst/>
          </a:prstGeom>
          <a:noFill/>
          <a:ln w="9525" algn="ctr">
            <a:noFill/>
            <a:miter lim="800000"/>
            <a:headEnd/>
            <a:tailEnd/>
          </a:ln>
        </p:spPr>
        <p:txBody>
          <a:bodyPr wrap="square" lIns="182806" tIns="146246" rIns="0" bIns="146246" anchor="ctr">
            <a:spAutoFit/>
          </a:bodyPr>
          <a:lstStyle/>
          <a:p>
            <a:pPr defTabSz="930792">
              <a:lnSpc>
                <a:spcPct val="90000"/>
              </a:lnSpc>
            </a:pPr>
            <a:r>
              <a:rPr lang="en-GB" dirty="0" smtClean="0">
                <a:gradFill>
                  <a:gsLst>
                    <a:gs pos="2917">
                      <a:schemeClr val="tx1"/>
                    </a:gs>
                    <a:gs pos="30000">
                      <a:schemeClr val="tx1"/>
                    </a:gs>
                  </a:gsLst>
                  <a:lin ang="5400000" scaled="0"/>
                </a:gradFill>
                <a:latin typeface="+mn-lt"/>
              </a:rPr>
              <a:t>Event </a:t>
            </a:r>
            <a:r>
              <a:rPr lang="en-GB" dirty="0" err="1" smtClean="0">
                <a:gradFill>
                  <a:gsLst>
                    <a:gs pos="2917">
                      <a:schemeClr val="tx1"/>
                    </a:gs>
                    <a:gs pos="30000">
                      <a:schemeClr val="tx1"/>
                    </a:gs>
                  </a:gsLst>
                  <a:lin ang="5400000" scaled="0"/>
                </a:gradFill>
                <a:latin typeface="+mn-lt"/>
              </a:rPr>
              <a:t>mgmt</a:t>
            </a:r>
            <a:endParaRPr lang="en-US" dirty="0">
              <a:gradFill>
                <a:gsLst>
                  <a:gs pos="2917">
                    <a:schemeClr val="tx1"/>
                  </a:gs>
                  <a:gs pos="30000">
                    <a:schemeClr val="tx1"/>
                  </a:gs>
                </a:gsLst>
                <a:lin ang="5400000" scaled="0"/>
              </a:gradFill>
              <a:latin typeface="+mn-lt"/>
            </a:endParaRPr>
          </a:p>
        </p:txBody>
      </p:sp>
      <p:sp>
        <p:nvSpPr>
          <p:cNvPr id="62" name="Rectangle 42"/>
          <p:cNvSpPr>
            <a:spLocks noChangeArrowheads="1"/>
          </p:cNvSpPr>
          <p:nvPr/>
        </p:nvSpPr>
        <p:spPr bwMode="auto">
          <a:xfrm>
            <a:off x="277026" y="1859808"/>
            <a:ext cx="1828066" cy="544546"/>
          </a:xfrm>
          <a:prstGeom prst="rect">
            <a:avLst/>
          </a:prstGeom>
          <a:noFill/>
          <a:ln w="9525" algn="ctr">
            <a:noFill/>
            <a:miter lim="800000"/>
            <a:headEnd/>
            <a:tailEnd/>
          </a:ln>
        </p:spPr>
        <p:txBody>
          <a:bodyPr wrap="square" lIns="182806" tIns="146246" rIns="0" bIns="146246" anchor="t" anchorCtr="0">
            <a:spAutoFit/>
          </a:bodyPr>
          <a:lstStyle/>
          <a:p>
            <a:pPr defTabSz="930792">
              <a:lnSpc>
                <a:spcPct val="90000"/>
              </a:lnSpc>
            </a:pPr>
            <a:r>
              <a:rPr lang="en-GB" dirty="0">
                <a:gradFill>
                  <a:gsLst>
                    <a:gs pos="2917">
                      <a:schemeClr val="tx1"/>
                    </a:gs>
                    <a:gs pos="30000">
                      <a:schemeClr val="tx1"/>
                    </a:gs>
                  </a:gsLst>
                  <a:lin ang="5400000" scaled="0"/>
                </a:gradFill>
                <a:latin typeface="+mn-lt"/>
              </a:rPr>
              <a:t>Service desk</a:t>
            </a:r>
            <a:endParaRPr lang="en-US" dirty="0">
              <a:gradFill>
                <a:gsLst>
                  <a:gs pos="2917">
                    <a:schemeClr val="tx1"/>
                  </a:gs>
                  <a:gs pos="30000">
                    <a:schemeClr val="tx1"/>
                  </a:gs>
                </a:gsLst>
                <a:lin ang="5400000" scaled="0"/>
              </a:gradFill>
              <a:latin typeface="+mn-lt"/>
            </a:endParaRPr>
          </a:p>
        </p:txBody>
      </p:sp>
      <p:sp>
        <p:nvSpPr>
          <p:cNvPr id="63" name="Rectangle 42"/>
          <p:cNvSpPr>
            <a:spLocks noChangeArrowheads="1"/>
          </p:cNvSpPr>
          <p:nvPr/>
        </p:nvSpPr>
        <p:spPr bwMode="auto">
          <a:xfrm>
            <a:off x="277027" y="2472544"/>
            <a:ext cx="1828066" cy="544546"/>
          </a:xfrm>
          <a:prstGeom prst="rect">
            <a:avLst/>
          </a:prstGeom>
          <a:noFill/>
          <a:ln w="9525" algn="ctr">
            <a:noFill/>
            <a:miter lim="800000"/>
            <a:headEnd/>
            <a:tailEnd/>
          </a:ln>
        </p:spPr>
        <p:txBody>
          <a:bodyPr wrap="square" lIns="182806" tIns="146246" rIns="0" bIns="146246" anchor="ctr">
            <a:spAutoFit/>
          </a:bodyPr>
          <a:lstStyle/>
          <a:p>
            <a:pPr defTabSz="930792">
              <a:lnSpc>
                <a:spcPct val="90000"/>
              </a:lnSpc>
            </a:pPr>
            <a:r>
              <a:rPr lang="en-GB" dirty="0">
                <a:gradFill>
                  <a:gsLst>
                    <a:gs pos="2917">
                      <a:schemeClr val="tx1"/>
                    </a:gs>
                    <a:gs pos="30000">
                      <a:schemeClr val="tx1"/>
                    </a:gs>
                  </a:gsLst>
                  <a:lin ang="5400000" scaled="0"/>
                </a:gradFill>
                <a:latin typeface="+mn-lt"/>
              </a:rPr>
              <a:t>Asset/CMDB</a:t>
            </a:r>
            <a:endParaRPr lang="en-US" dirty="0">
              <a:gradFill>
                <a:gsLst>
                  <a:gs pos="2917">
                    <a:schemeClr val="tx1"/>
                  </a:gs>
                  <a:gs pos="30000">
                    <a:schemeClr val="tx1"/>
                  </a:gs>
                </a:gsLst>
                <a:lin ang="5400000" scaled="0"/>
              </a:gradFill>
              <a:latin typeface="+mn-lt"/>
            </a:endParaRPr>
          </a:p>
        </p:txBody>
      </p:sp>
      <p:sp>
        <p:nvSpPr>
          <p:cNvPr id="64" name="Rectangle 42"/>
          <p:cNvSpPr>
            <a:spLocks noChangeArrowheads="1"/>
          </p:cNvSpPr>
          <p:nvPr/>
        </p:nvSpPr>
        <p:spPr bwMode="auto">
          <a:xfrm>
            <a:off x="277026" y="3085281"/>
            <a:ext cx="1828066" cy="544546"/>
          </a:xfrm>
          <a:prstGeom prst="rect">
            <a:avLst/>
          </a:prstGeom>
          <a:noFill/>
          <a:ln w="9525" algn="ctr">
            <a:noFill/>
            <a:miter lim="800000"/>
            <a:headEnd/>
            <a:tailEnd/>
          </a:ln>
        </p:spPr>
        <p:txBody>
          <a:bodyPr wrap="square" lIns="182806" tIns="146246" rIns="0" bIns="146246" anchor="t" anchorCtr="0">
            <a:spAutoFit/>
          </a:bodyPr>
          <a:lstStyle/>
          <a:p>
            <a:pPr defTabSz="930792">
              <a:lnSpc>
                <a:spcPct val="90000"/>
              </a:lnSpc>
            </a:pPr>
            <a:r>
              <a:rPr lang="en-GB" dirty="0">
                <a:gradFill>
                  <a:gsLst>
                    <a:gs pos="2917">
                      <a:schemeClr val="tx1"/>
                    </a:gs>
                    <a:gs pos="30000">
                      <a:schemeClr val="tx1"/>
                    </a:gs>
                  </a:gsLst>
                  <a:lin ang="5400000" scaled="0"/>
                </a:gradFill>
                <a:latin typeface="+mn-lt"/>
              </a:rPr>
              <a:t>Configuration</a:t>
            </a:r>
            <a:endParaRPr lang="en-US" dirty="0">
              <a:gradFill>
                <a:gsLst>
                  <a:gs pos="2917">
                    <a:schemeClr val="tx1"/>
                  </a:gs>
                  <a:gs pos="30000">
                    <a:schemeClr val="tx1"/>
                  </a:gs>
                </a:gsLst>
                <a:lin ang="5400000" scaled="0"/>
              </a:gradFill>
              <a:latin typeface="+mn-lt"/>
            </a:endParaRPr>
          </a:p>
        </p:txBody>
      </p:sp>
      <p:sp>
        <p:nvSpPr>
          <p:cNvPr id="65" name="Rectangle 42"/>
          <p:cNvSpPr>
            <a:spLocks noChangeArrowheads="1"/>
          </p:cNvSpPr>
          <p:nvPr/>
        </p:nvSpPr>
        <p:spPr bwMode="auto">
          <a:xfrm>
            <a:off x="277027" y="3698017"/>
            <a:ext cx="1828066" cy="544546"/>
          </a:xfrm>
          <a:prstGeom prst="rect">
            <a:avLst/>
          </a:prstGeom>
          <a:noFill/>
          <a:ln w="9525" algn="ctr">
            <a:noFill/>
            <a:miter lim="800000"/>
            <a:headEnd/>
            <a:tailEnd/>
          </a:ln>
        </p:spPr>
        <p:txBody>
          <a:bodyPr wrap="square" lIns="182806" tIns="146246" rIns="0" bIns="146246" anchor="t" anchorCtr="0">
            <a:spAutoFit/>
          </a:bodyPr>
          <a:lstStyle/>
          <a:p>
            <a:pPr defTabSz="930792">
              <a:lnSpc>
                <a:spcPct val="90000"/>
              </a:lnSpc>
            </a:pPr>
            <a:r>
              <a:rPr lang="en-US" dirty="0" smtClean="0">
                <a:gradFill>
                  <a:gsLst>
                    <a:gs pos="2917">
                      <a:schemeClr val="tx1"/>
                    </a:gs>
                    <a:gs pos="30000">
                      <a:schemeClr val="tx1"/>
                    </a:gs>
                  </a:gsLst>
                  <a:lin ang="5400000" scaled="0"/>
                </a:gradFill>
                <a:latin typeface="+mn-lt"/>
              </a:rPr>
              <a:t>Virtual</a:t>
            </a:r>
            <a:endParaRPr lang="en-US" dirty="0">
              <a:gradFill>
                <a:gsLst>
                  <a:gs pos="2917">
                    <a:schemeClr val="tx1"/>
                  </a:gs>
                  <a:gs pos="30000">
                    <a:schemeClr val="tx1"/>
                  </a:gs>
                </a:gsLst>
                <a:lin ang="5400000" scaled="0"/>
              </a:gradFill>
              <a:latin typeface="+mn-lt"/>
            </a:endParaRPr>
          </a:p>
        </p:txBody>
      </p:sp>
      <p:sp>
        <p:nvSpPr>
          <p:cNvPr id="66" name="Rectangle 42"/>
          <p:cNvSpPr>
            <a:spLocks noChangeArrowheads="1"/>
          </p:cNvSpPr>
          <p:nvPr/>
        </p:nvSpPr>
        <p:spPr bwMode="auto">
          <a:xfrm>
            <a:off x="277027" y="4923490"/>
            <a:ext cx="1828066" cy="544546"/>
          </a:xfrm>
          <a:prstGeom prst="rect">
            <a:avLst/>
          </a:prstGeom>
          <a:noFill/>
          <a:ln w="9525" algn="ctr">
            <a:noFill/>
            <a:miter lim="800000"/>
            <a:headEnd/>
            <a:tailEnd/>
          </a:ln>
        </p:spPr>
        <p:txBody>
          <a:bodyPr wrap="square" lIns="182806" tIns="146246" rIns="0" bIns="146246" anchor="t" anchorCtr="0">
            <a:spAutoFit/>
          </a:bodyPr>
          <a:lstStyle/>
          <a:p>
            <a:pPr defTabSz="930792">
              <a:lnSpc>
                <a:spcPct val="90000"/>
              </a:lnSpc>
            </a:pPr>
            <a:r>
              <a:rPr lang="en-GB" dirty="0">
                <a:gradFill>
                  <a:gsLst>
                    <a:gs pos="2917">
                      <a:schemeClr val="tx1"/>
                    </a:gs>
                    <a:gs pos="30000">
                      <a:schemeClr val="tx1"/>
                    </a:gs>
                  </a:gsLst>
                  <a:lin ang="5400000" scaled="0"/>
                </a:gradFill>
                <a:latin typeface="+mn-lt"/>
              </a:rPr>
              <a:t>Storage</a:t>
            </a:r>
            <a:endParaRPr lang="en-US" dirty="0">
              <a:gradFill>
                <a:gsLst>
                  <a:gs pos="2917">
                    <a:schemeClr val="tx1"/>
                  </a:gs>
                  <a:gs pos="30000">
                    <a:schemeClr val="tx1"/>
                  </a:gs>
                </a:gsLst>
                <a:lin ang="5400000" scaled="0"/>
              </a:gradFill>
              <a:latin typeface="+mn-lt"/>
            </a:endParaRPr>
          </a:p>
        </p:txBody>
      </p:sp>
      <p:sp>
        <p:nvSpPr>
          <p:cNvPr id="67" name="Rectangle 42"/>
          <p:cNvSpPr>
            <a:spLocks noChangeArrowheads="1"/>
          </p:cNvSpPr>
          <p:nvPr/>
        </p:nvSpPr>
        <p:spPr bwMode="auto">
          <a:xfrm>
            <a:off x="277026" y="5536227"/>
            <a:ext cx="1828066" cy="544546"/>
          </a:xfrm>
          <a:prstGeom prst="rect">
            <a:avLst/>
          </a:prstGeom>
          <a:noFill/>
          <a:ln w="9525" algn="ctr">
            <a:noFill/>
            <a:miter lim="800000"/>
            <a:headEnd/>
            <a:tailEnd/>
          </a:ln>
        </p:spPr>
        <p:txBody>
          <a:bodyPr wrap="square" lIns="182806" tIns="146246" rIns="0" bIns="146246" anchor="t" anchorCtr="0">
            <a:spAutoFit/>
          </a:bodyPr>
          <a:lstStyle/>
          <a:p>
            <a:pPr defTabSz="930792">
              <a:lnSpc>
                <a:spcPct val="90000"/>
              </a:lnSpc>
            </a:pPr>
            <a:r>
              <a:rPr lang="en-GB">
                <a:gradFill>
                  <a:gsLst>
                    <a:gs pos="2917">
                      <a:schemeClr val="tx1"/>
                    </a:gs>
                    <a:gs pos="30000">
                      <a:schemeClr val="tx1"/>
                    </a:gs>
                  </a:gsLst>
                  <a:lin ang="5400000" scaled="0"/>
                </a:gradFill>
                <a:latin typeface="+mn-lt"/>
              </a:rPr>
              <a:t>Server</a:t>
            </a:r>
            <a:endParaRPr lang="en-US">
              <a:gradFill>
                <a:gsLst>
                  <a:gs pos="2917">
                    <a:schemeClr val="tx1"/>
                  </a:gs>
                  <a:gs pos="30000">
                    <a:schemeClr val="tx1"/>
                  </a:gs>
                </a:gsLst>
                <a:lin ang="5400000" scaled="0"/>
              </a:gradFill>
              <a:latin typeface="+mn-lt"/>
            </a:endParaRPr>
          </a:p>
        </p:txBody>
      </p:sp>
      <p:sp>
        <p:nvSpPr>
          <p:cNvPr id="68" name="Rectangle 42"/>
          <p:cNvSpPr>
            <a:spLocks noChangeArrowheads="1"/>
          </p:cNvSpPr>
          <p:nvPr/>
        </p:nvSpPr>
        <p:spPr bwMode="auto">
          <a:xfrm>
            <a:off x="277027" y="6148960"/>
            <a:ext cx="1828066" cy="544546"/>
          </a:xfrm>
          <a:prstGeom prst="rect">
            <a:avLst/>
          </a:prstGeom>
          <a:noFill/>
          <a:ln w="9525" algn="ctr">
            <a:noFill/>
            <a:miter lim="800000"/>
            <a:headEnd/>
            <a:tailEnd/>
          </a:ln>
        </p:spPr>
        <p:txBody>
          <a:bodyPr wrap="square" lIns="182806" tIns="146246" rIns="0" bIns="146246" anchor="t" anchorCtr="0">
            <a:spAutoFit/>
          </a:bodyPr>
          <a:lstStyle/>
          <a:p>
            <a:pPr defTabSz="930792">
              <a:lnSpc>
                <a:spcPct val="90000"/>
              </a:lnSpc>
            </a:pPr>
            <a:r>
              <a:rPr lang="en-GB" dirty="0">
                <a:gradFill>
                  <a:gsLst>
                    <a:gs pos="2917">
                      <a:schemeClr val="tx1"/>
                    </a:gs>
                    <a:gs pos="30000">
                      <a:schemeClr val="tx1"/>
                    </a:gs>
                  </a:gsLst>
                  <a:lin ang="5400000" scaled="0"/>
                </a:gradFill>
                <a:latin typeface="+mn-lt"/>
              </a:rPr>
              <a:t>Network</a:t>
            </a:r>
            <a:endParaRPr lang="en-US" dirty="0">
              <a:gradFill>
                <a:gsLst>
                  <a:gs pos="2917">
                    <a:schemeClr val="tx1"/>
                  </a:gs>
                  <a:gs pos="30000">
                    <a:schemeClr val="tx1"/>
                  </a:gs>
                </a:gsLst>
                <a:lin ang="5400000" scaled="0"/>
              </a:gradFill>
              <a:latin typeface="+mn-lt"/>
            </a:endParaRPr>
          </a:p>
        </p:txBody>
      </p:sp>
      <p:sp>
        <p:nvSpPr>
          <p:cNvPr id="69" name="Rectangle 42"/>
          <p:cNvSpPr>
            <a:spLocks noChangeArrowheads="1"/>
          </p:cNvSpPr>
          <p:nvPr/>
        </p:nvSpPr>
        <p:spPr bwMode="auto">
          <a:xfrm>
            <a:off x="277026" y="4310754"/>
            <a:ext cx="1828066" cy="544546"/>
          </a:xfrm>
          <a:prstGeom prst="rect">
            <a:avLst/>
          </a:prstGeom>
          <a:noFill/>
          <a:ln w="9525" algn="ctr">
            <a:noFill/>
            <a:miter lim="800000"/>
            <a:headEnd/>
            <a:tailEnd/>
          </a:ln>
        </p:spPr>
        <p:txBody>
          <a:bodyPr wrap="square" lIns="182806" tIns="146246" rIns="0" bIns="146246" anchor="t" anchorCtr="0">
            <a:spAutoFit/>
          </a:bodyPr>
          <a:lstStyle/>
          <a:p>
            <a:pPr defTabSz="930792">
              <a:lnSpc>
                <a:spcPct val="90000"/>
              </a:lnSpc>
            </a:pPr>
            <a:r>
              <a:rPr lang="en-GB" dirty="0">
                <a:gradFill>
                  <a:gsLst>
                    <a:gs pos="2917">
                      <a:schemeClr val="tx1"/>
                    </a:gs>
                    <a:gs pos="30000">
                      <a:schemeClr val="tx1"/>
                    </a:gs>
                  </a:gsLst>
                  <a:lin ang="5400000" scaled="0"/>
                </a:gradFill>
                <a:latin typeface="+mn-lt"/>
              </a:rPr>
              <a:t>Security</a:t>
            </a:r>
            <a:endParaRPr lang="en-US" dirty="0">
              <a:gradFill>
                <a:gsLst>
                  <a:gs pos="2917">
                    <a:schemeClr val="tx1"/>
                  </a:gs>
                  <a:gs pos="30000">
                    <a:schemeClr val="tx1"/>
                  </a:gs>
                </a:gsLst>
                <a:lin ang="5400000" scaled="0"/>
              </a:gradFill>
              <a:latin typeface="+mn-lt"/>
            </a:endParaRPr>
          </a:p>
        </p:txBody>
      </p:sp>
    </p:spTree>
    <p:extLst>
      <p:ext uri="{BB962C8B-B14F-4D97-AF65-F5344CB8AC3E}">
        <p14:creationId xmlns:p14="http://schemas.microsoft.com/office/powerpoint/2010/main" val="2158098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decel="100000" fill="hold" grpId="0" nodeType="clickEffect">
                                  <p:stCondLst>
                                    <p:cond delay="250"/>
                                  </p:stCondLst>
                                  <p:childTnLst>
                                    <p:animMotion origin="layout" path="M 3.48092E-6 -1.80332E-6 L 0.14737 -1.80332E-6 " pathEditMode="relative" rAng="0" ptsTypes="AA">
                                      <p:cBhvr>
                                        <p:cTn id="6" dur="1000" fill="hold"/>
                                        <p:tgtEl>
                                          <p:spTgt spid="56"/>
                                        </p:tgtEl>
                                        <p:attrNameLst>
                                          <p:attrName>ppt_x</p:attrName>
                                          <p:attrName>ppt_y</p:attrName>
                                        </p:attrNameLst>
                                      </p:cBhvr>
                                      <p:rCtr x="7363" y="0"/>
                                    </p:animMotion>
                                  </p:childTnLst>
                                </p:cTn>
                              </p:par>
                              <p:par>
                                <p:cTn id="7" presetID="2" presetClass="exit" presetSubtype="8" accel="100000" fill="hold" grpId="0" nodeType="withEffect">
                                  <p:stCondLst>
                                    <p:cond delay="0"/>
                                  </p:stCondLst>
                                  <p:childTnLst>
                                    <p:anim calcmode="lin" valueType="num">
                                      <p:cBhvr additive="base">
                                        <p:cTn id="8" dur="1000"/>
                                        <p:tgtEl>
                                          <p:spTgt spid="59"/>
                                        </p:tgtEl>
                                        <p:attrNameLst>
                                          <p:attrName>ppt_x</p:attrName>
                                        </p:attrNameLst>
                                      </p:cBhvr>
                                      <p:tavLst>
                                        <p:tav tm="0">
                                          <p:val>
                                            <p:strVal val="ppt_x"/>
                                          </p:val>
                                        </p:tav>
                                        <p:tav tm="100000">
                                          <p:val>
                                            <p:strVal val="0-ppt_w/2"/>
                                          </p:val>
                                        </p:tav>
                                      </p:tavLst>
                                    </p:anim>
                                    <p:anim calcmode="lin" valueType="num">
                                      <p:cBhvr additive="base">
                                        <p:cTn id="9" dur="1000"/>
                                        <p:tgtEl>
                                          <p:spTgt spid="59"/>
                                        </p:tgtEl>
                                        <p:attrNameLst>
                                          <p:attrName>ppt_y</p:attrName>
                                        </p:attrNameLst>
                                      </p:cBhvr>
                                      <p:tavLst>
                                        <p:tav tm="0">
                                          <p:val>
                                            <p:strVal val="ppt_y"/>
                                          </p:val>
                                        </p:tav>
                                        <p:tav tm="100000">
                                          <p:val>
                                            <p:strVal val="ppt_y"/>
                                          </p:val>
                                        </p:tav>
                                      </p:tavLst>
                                    </p:anim>
                                    <p:set>
                                      <p:cBhvr>
                                        <p:cTn id="10" dur="1" fill="hold">
                                          <p:stCondLst>
                                            <p:cond delay="999"/>
                                          </p:stCondLst>
                                        </p:cTn>
                                        <p:tgtEl>
                                          <p:spTgt spid="59"/>
                                        </p:tgtEl>
                                        <p:attrNameLst>
                                          <p:attrName>style.visibility</p:attrName>
                                        </p:attrNameLst>
                                      </p:cBhvr>
                                      <p:to>
                                        <p:strVal val="hidden"/>
                                      </p:to>
                                    </p:set>
                                  </p:childTnLst>
                                </p:cTn>
                              </p:par>
                              <p:par>
                                <p:cTn id="11" presetID="2" presetClass="exit" presetSubtype="8" accel="100000" fill="hold" grpId="0" nodeType="withEffect">
                                  <p:stCondLst>
                                    <p:cond delay="200"/>
                                  </p:stCondLst>
                                  <p:childTnLst>
                                    <p:anim calcmode="lin" valueType="num">
                                      <p:cBhvr additive="base">
                                        <p:cTn id="12" dur="1000"/>
                                        <p:tgtEl>
                                          <p:spTgt spid="58"/>
                                        </p:tgtEl>
                                        <p:attrNameLst>
                                          <p:attrName>ppt_x</p:attrName>
                                        </p:attrNameLst>
                                      </p:cBhvr>
                                      <p:tavLst>
                                        <p:tav tm="0">
                                          <p:val>
                                            <p:strVal val="ppt_x"/>
                                          </p:val>
                                        </p:tav>
                                        <p:tav tm="100000">
                                          <p:val>
                                            <p:strVal val="0-ppt_w/2"/>
                                          </p:val>
                                        </p:tav>
                                      </p:tavLst>
                                    </p:anim>
                                    <p:anim calcmode="lin" valueType="num">
                                      <p:cBhvr additive="base">
                                        <p:cTn id="13" dur="1000"/>
                                        <p:tgtEl>
                                          <p:spTgt spid="58"/>
                                        </p:tgtEl>
                                        <p:attrNameLst>
                                          <p:attrName>ppt_y</p:attrName>
                                        </p:attrNameLst>
                                      </p:cBhvr>
                                      <p:tavLst>
                                        <p:tav tm="0">
                                          <p:val>
                                            <p:strVal val="ppt_y"/>
                                          </p:val>
                                        </p:tav>
                                        <p:tav tm="100000">
                                          <p:val>
                                            <p:strVal val="ppt_y"/>
                                          </p:val>
                                        </p:tav>
                                      </p:tavLst>
                                    </p:anim>
                                    <p:set>
                                      <p:cBhvr>
                                        <p:cTn id="14" dur="1" fill="hold">
                                          <p:stCondLst>
                                            <p:cond delay="999"/>
                                          </p:stCondLst>
                                        </p:cTn>
                                        <p:tgtEl>
                                          <p:spTgt spid="58"/>
                                        </p:tgtEl>
                                        <p:attrNameLst>
                                          <p:attrName>style.visibility</p:attrName>
                                        </p:attrNameLst>
                                      </p:cBhvr>
                                      <p:to>
                                        <p:strVal val="hidden"/>
                                      </p:to>
                                    </p:set>
                                  </p:childTnLst>
                                </p:cTn>
                              </p:par>
                              <p:par>
                                <p:cTn id="15" presetID="2" presetClass="exit" presetSubtype="8" accel="100000" fill="hold" grpId="0" nodeType="withEffect">
                                  <p:stCondLst>
                                    <p:cond delay="400"/>
                                  </p:stCondLst>
                                  <p:childTnLst>
                                    <p:anim calcmode="lin" valueType="num">
                                      <p:cBhvr additive="base">
                                        <p:cTn id="16" dur="1000"/>
                                        <p:tgtEl>
                                          <p:spTgt spid="57"/>
                                        </p:tgtEl>
                                        <p:attrNameLst>
                                          <p:attrName>ppt_x</p:attrName>
                                        </p:attrNameLst>
                                      </p:cBhvr>
                                      <p:tavLst>
                                        <p:tav tm="0">
                                          <p:val>
                                            <p:strVal val="ppt_x"/>
                                          </p:val>
                                        </p:tav>
                                        <p:tav tm="100000">
                                          <p:val>
                                            <p:strVal val="0-ppt_w/2"/>
                                          </p:val>
                                        </p:tav>
                                      </p:tavLst>
                                    </p:anim>
                                    <p:anim calcmode="lin" valueType="num">
                                      <p:cBhvr additive="base">
                                        <p:cTn id="17" dur="1000"/>
                                        <p:tgtEl>
                                          <p:spTgt spid="57"/>
                                        </p:tgtEl>
                                        <p:attrNameLst>
                                          <p:attrName>ppt_y</p:attrName>
                                        </p:attrNameLst>
                                      </p:cBhvr>
                                      <p:tavLst>
                                        <p:tav tm="0">
                                          <p:val>
                                            <p:strVal val="ppt_y"/>
                                          </p:val>
                                        </p:tav>
                                        <p:tav tm="100000">
                                          <p:val>
                                            <p:strVal val="ppt_y"/>
                                          </p:val>
                                        </p:tav>
                                      </p:tavLst>
                                    </p:anim>
                                    <p:set>
                                      <p:cBhvr>
                                        <p:cTn id="18" dur="1" fill="hold">
                                          <p:stCondLst>
                                            <p:cond delay="999"/>
                                          </p:stCondLst>
                                        </p:cTn>
                                        <p:tgtEl>
                                          <p:spTgt spid="57"/>
                                        </p:tgtEl>
                                        <p:attrNameLst>
                                          <p:attrName>style.visibility</p:attrName>
                                        </p:attrNameLst>
                                      </p:cBhvr>
                                      <p:to>
                                        <p:strVal val="hidden"/>
                                      </p:to>
                                    </p:set>
                                  </p:childTnLst>
                                </p:cTn>
                              </p:par>
                            </p:childTnLst>
                          </p:cTn>
                        </p:par>
                        <p:par>
                          <p:cTn id="19" fill="hold">
                            <p:stCondLst>
                              <p:cond delay="1400"/>
                            </p:stCondLst>
                            <p:childTnLst>
                              <p:par>
                                <p:cTn id="20" presetID="10" presetClass="entr" presetSubtype="0" fill="hold" nodeType="afterEffect">
                                  <p:stCondLst>
                                    <p:cond delay="25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22" presetClass="entr" presetSubtype="8" fill="hold" nodeType="with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10" presetClass="entr" presetSubtype="0" fill="hold" nodeType="withEffect">
                                  <p:stCondLst>
                                    <p:cond delay="75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100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10" presetClass="entr" presetSubtype="0" fill="hold" nodeType="withEffect">
                                  <p:stCondLst>
                                    <p:cond delay="125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22" presetClass="entr" presetSubtype="1" fill="hold" nodeType="withEffect">
                                  <p:stCondLst>
                                    <p:cond delay="150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par>
                                <p:cTn id="38" presetID="10" presetClass="entr" presetSubtype="0" fill="hold" nodeType="withEffect">
                                  <p:stCondLst>
                                    <p:cond delay="175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22" presetClass="entr" presetSubtype="8"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10" presetClass="entr" presetSubtype="0" fill="hold" nodeType="withEffect">
                                  <p:stCondLst>
                                    <p:cond delay="225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22" presetClass="entr" presetSubtype="1" fill="hold" nodeType="withEffect">
                                  <p:stCondLst>
                                    <p:cond delay="275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par>
                                <p:cTn id="50" presetID="10" presetClass="entr" presetSubtype="0" fill="hold" nodeType="withEffect">
                                  <p:stCondLst>
                                    <p:cond delay="300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22" presetClass="entr" presetSubtype="8" fill="hold" nodeType="withEffect">
                                  <p:stCondLst>
                                    <p:cond delay="350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par>
                                <p:cTn id="56" presetID="10" presetClass="entr" presetSubtype="0" fill="hold" nodeType="withEffect">
                                  <p:stCondLst>
                                    <p:cond delay="375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22" presetClass="entr" presetSubtype="8" fill="hold" nodeType="withEffect">
                                  <p:stCondLst>
                                    <p:cond delay="400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par>
                                <p:cTn id="62" presetID="10" presetClass="entr" presetSubtype="0" fill="hold" nodeType="withEffect">
                                  <p:stCondLst>
                                    <p:cond delay="425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22" presetClass="entr" presetSubtype="8" fill="hold" nodeType="withEffect">
                                  <p:stCondLst>
                                    <p:cond delay="450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par>
                                <p:cTn id="68" presetID="10" presetClass="entr" presetSubtype="0" fill="hold" nodeType="withEffect">
                                  <p:stCondLst>
                                    <p:cond delay="475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22" presetClass="entr" presetSubtype="8" fill="hold" nodeType="withEffect">
                                  <p:stCondLst>
                                    <p:cond delay="500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par>
                                <p:cTn id="74" presetID="10" presetClass="entr" presetSubtype="0" fill="hold" nodeType="withEffect">
                                  <p:stCondLst>
                                    <p:cond delay="525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22" presetClass="entr" presetSubtype="4" fill="hold" nodeType="withEffect">
                                  <p:stCondLst>
                                    <p:cond delay="550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par>
                                <p:cTn id="80" presetID="10" presetClass="entr" presetSubtype="0" fill="hold" nodeType="withEffect">
                                  <p:stCondLst>
                                    <p:cond delay="575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Orchestrator </a:t>
            </a:r>
            <a:r>
              <a:rPr lang="en-US" dirty="0" smtClean="0"/>
              <a:t>Automation</a:t>
            </a:r>
            <a:endParaRPr lang="nl-BE" dirty="0"/>
          </a:p>
        </p:txBody>
      </p:sp>
      <p:sp>
        <p:nvSpPr>
          <p:cNvPr id="3" name="Content Placeholder 2"/>
          <p:cNvSpPr txBox="1">
            <a:spLocks/>
          </p:cNvSpPr>
          <p:nvPr/>
        </p:nvSpPr>
        <p:spPr>
          <a:xfrm>
            <a:off x="274638" y="1195401"/>
            <a:ext cx="11770606" cy="1103244"/>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dirty="0" smtClean="0"/>
              <a:t>Microsoft and 3</a:t>
            </a:r>
            <a:r>
              <a:rPr lang="en-US" baseline="30000" dirty="0" smtClean="0"/>
              <a:t>rd</a:t>
            </a:r>
            <a:r>
              <a:rPr lang="en-US" dirty="0" smtClean="0"/>
              <a:t> party support</a:t>
            </a:r>
          </a:p>
          <a:p>
            <a:pPr marL="0" indent="0">
              <a:buFont typeface="Arial" pitchFamily="34" charset="0"/>
              <a:buNone/>
            </a:pPr>
            <a:endParaRPr lang="en-US" dirty="0"/>
          </a:p>
        </p:txBody>
      </p:sp>
      <p:graphicFrame>
        <p:nvGraphicFramePr>
          <p:cNvPr id="4" name="Content Placeholder 7"/>
          <p:cNvGraphicFramePr>
            <a:graphicFrameLocks/>
          </p:cNvGraphicFramePr>
          <p:nvPr>
            <p:extLst>
              <p:ext uri="{D42A27DB-BD31-4B8C-83A1-F6EECF244321}">
                <p14:modId xmlns:p14="http://schemas.microsoft.com/office/powerpoint/2010/main" val="3276093566"/>
              </p:ext>
            </p:extLst>
          </p:nvPr>
        </p:nvGraphicFramePr>
        <p:xfrm>
          <a:off x="625676" y="1676081"/>
          <a:ext cx="7623175" cy="4830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Icon-News"/>
          <p:cNvSpPr>
            <a:spLocks noEditPoints="1"/>
          </p:cNvSpPr>
          <p:nvPr/>
        </p:nvSpPr>
        <p:spPr bwMode="auto">
          <a:xfrm>
            <a:off x="9990188" y="1408670"/>
            <a:ext cx="1193698" cy="1151584"/>
          </a:xfrm>
          <a:custGeom>
            <a:avLst/>
            <a:gdLst>
              <a:gd name="T0" fmla="*/ 3142 w 3312"/>
              <a:gd name="T1" fmla="*/ 0 h 3197"/>
              <a:gd name="T2" fmla="*/ 170 w 3312"/>
              <a:gd name="T3" fmla="*/ 0 h 3197"/>
              <a:gd name="T4" fmla="*/ 0 w 3312"/>
              <a:gd name="T5" fmla="*/ 164 h 3197"/>
              <a:gd name="T6" fmla="*/ 0 w 3312"/>
              <a:gd name="T7" fmla="*/ 3033 h 3197"/>
              <a:gd name="T8" fmla="*/ 170 w 3312"/>
              <a:gd name="T9" fmla="*/ 3197 h 3197"/>
              <a:gd name="T10" fmla="*/ 3142 w 3312"/>
              <a:gd name="T11" fmla="*/ 3197 h 3197"/>
              <a:gd name="T12" fmla="*/ 3312 w 3312"/>
              <a:gd name="T13" fmla="*/ 3033 h 3197"/>
              <a:gd name="T14" fmla="*/ 3312 w 3312"/>
              <a:gd name="T15" fmla="*/ 164 h 3197"/>
              <a:gd name="T16" fmla="*/ 3142 w 3312"/>
              <a:gd name="T17" fmla="*/ 0 h 3197"/>
              <a:gd name="T18" fmla="*/ 602 w 3312"/>
              <a:gd name="T19" fmla="*/ 2872 h 3197"/>
              <a:gd name="T20" fmla="*/ 341 w 3312"/>
              <a:gd name="T21" fmla="*/ 2620 h 3197"/>
              <a:gd name="T22" fmla="*/ 602 w 3312"/>
              <a:gd name="T23" fmla="*/ 2368 h 3197"/>
              <a:gd name="T24" fmla="*/ 862 w 3312"/>
              <a:gd name="T25" fmla="*/ 2620 h 3197"/>
              <a:gd name="T26" fmla="*/ 602 w 3312"/>
              <a:gd name="T27" fmla="*/ 2872 h 3197"/>
              <a:gd name="T28" fmla="*/ 1395 w 3312"/>
              <a:gd name="T29" fmla="*/ 2868 h 3197"/>
              <a:gd name="T30" fmla="*/ 341 w 3312"/>
              <a:gd name="T31" fmla="*/ 1851 h 3197"/>
              <a:gd name="T32" fmla="*/ 341 w 3312"/>
              <a:gd name="T33" fmla="*/ 1340 h 3197"/>
              <a:gd name="T34" fmla="*/ 1923 w 3312"/>
              <a:gd name="T35" fmla="*/ 2868 h 3197"/>
              <a:gd name="T36" fmla="*/ 1395 w 3312"/>
              <a:gd name="T37" fmla="*/ 2868 h 3197"/>
              <a:gd name="T38" fmla="*/ 2453 w 3312"/>
              <a:gd name="T39" fmla="*/ 2868 h 3197"/>
              <a:gd name="T40" fmla="*/ 341 w 3312"/>
              <a:gd name="T41" fmla="*/ 829 h 3197"/>
              <a:gd name="T42" fmla="*/ 341 w 3312"/>
              <a:gd name="T43" fmla="*/ 329 h 3197"/>
              <a:gd name="T44" fmla="*/ 2972 w 3312"/>
              <a:gd name="T45" fmla="*/ 2868 h 3197"/>
              <a:gd name="T46" fmla="*/ 2453 w 3312"/>
              <a:gd name="T47" fmla="*/ 2868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2" h="3197">
                <a:moveTo>
                  <a:pt x="3142" y="0"/>
                </a:moveTo>
                <a:cubicBezTo>
                  <a:pt x="170" y="0"/>
                  <a:pt x="170" y="0"/>
                  <a:pt x="170" y="0"/>
                </a:cubicBezTo>
                <a:cubicBezTo>
                  <a:pt x="76" y="0"/>
                  <a:pt x="0" y="73"/>
                  <a:pt x="0" y="164"/>
                </a:cubicBezTo>
                <a:cubicBezTo>
                  <a:pt x="0" y="3033"/>
                  <a:pt x="0" y="3033"/>
                  <a:pt x="0" y="3033"/>
                </a:cubicBezTo>
                <a:cubicBezTo>
                  <a:pt x="0" y="3123"/>
                  <a:pt x="76" y="3197"/>
                  <a:pt x="170" y="3197"/>
                </a:cubicBezTo>
                <a:cubicBezTo>
                  <a:pt x="3142" y="3197"/>
                  <a:pt x="3142" y="3197"/>
                  <a:pt x="3142" y="3197"/>
                </a:cubicBezTo>
                <a:cubicBezTo>
                  <a:pt x="3236" y="3197"/>
                  <a:pt x="3312" y="3123"/>
                  <a:pt x="3312" y="3033"/>
                </a:cubicBezTo>
                <a:cubicBezTo>
                  <a:pt x="3312" y="164"/>
                  <a:pt x="3312" y="164"/>
                  <a:pt x="3312" y="164"/>
                </a:cubicBezTo>
                <a:cubicBezTo>
                  <a:pt x="3312" y="73"/>
                  <a:pt x="3236" y="0"/>
                  <a:pt x="3142" y="0"/>
                </a:cubicBezTo>
                <a:close/>
                <a:moveTo>
                  <a:pt x="602" y="2872"/>
                </a:moveTo>
                <a:cubicBezTo>
                  <a:pt x="458" y="2872"/>
                  <a:pt x="341" y="2759"/>
                  <a:pt x="341" y="2620"/>
                </a:cubicBezTo>
                <a:cubicBezTo>
                  <a:pt x="341" y="2481"/>
                  <a:pt x="458" y="2368"/>
                  <a:pt x="602" y="2368"/>
                </a:cubicBezTo>
                <a:cubicBezTo>
                  <a:pt x="745" y="2368"/>
                  <a:pt x="862" y="2481"/>
                  <a:pt x="862" y="2620"/>
                </a:cubicBezTo>
                <a:cubicBezTo>
                  <a:pt x="862" y="2759"/>
                  <a:pt x="745" y="2872"/>
                  <a:pt x="602" y="2872"/>
                </a:cubicBezTo>
                <a:close/>
                <a:moveTo>
                  <a:pt x="1395" y="2868"/>
                </a:moveTo>
                <a:cubicBezTo>
                  <a:pt x="1395" y="2306"/>
                  <a:pt x="923" y="1850"/>
                  <a:pt x="341" y="1851"/>
                </a:cubicBezTo>
                <a:cubicBezTo>
                  <a:pt x="341" y="1340"/>
                  <a:pt x="341" y="1340"/>
                  <a:pt x="341" y="1340"/>
                </a:cubicBezTo>
                <a:cubicBezTo>
                  <a:pt x="1215" y="1340"/>
                  <a:pt x="1923" y="2024"/>
                  <a:pt x="1923" y="2868"/>
                </a:cubicBezTo>
                <a:lnTo>
                  <a:pt x="1395" y="2868"/>
                </a:lnTo>
                <a:close/>
                <a:moveTo>
                  <a:pt x="2453" y="2868"/>
                </a:moveTo>
                <a:cubicBezTo>
                  <a:pt x="2453" y="1742"/>
                  <a:pt x="1508" y="829"/>
                  <a:pt x="341" y="829"/>
                </a:cubicBezTo>
                <a:cubicBezTo>
                  <a:pt x="341" y="329"/>
                  <a:pt x="341" y="329"/>
                  <a:pt x="341" y="329"/>
                </a:cubicBezTo>
                <a:cubicBezTo>
                  <a:pt x="1794" y="329"/>
                  <a:pt x="2972" y="1465"/>
                  <a:pt x="2972" y="2868"/>
                </a:cubicBezTo>
                <a:lnTo>
                  <a:pt x="2453" y="286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a:p>
        </p:txBody>
      </p:sp>
      <p:sp>
        <p:nvSpPr>
          <p:cNvPr id="6" name="TextBox 5"/>
          <p:cNvSpPr txBox="1"/>
          <p:nvPr/>
        </p:nvSpPr>
        <p:spPr>
          <a:xfrm>
            <a:off x="8461146" y="2718517"/>
            <a:ext cx="2798936" cy="3660116"/>
          </a:xfrm>
          <a:prstGeom prst="rect">
            <a:avLst/>
          </a:prstGeom>
          <a:noFill/>
        </p:spPr>
        <p:txBody>
          <a:bodyPr wrap="square" lIns="93278" tIns="93278" rIns="93278" bIns="93278" rtlCol="0">
            <a:spAutoFit/>
          </a:bodyPr>
          <a:lstStyle/>
          <a:p>
            <a:r>
              <a:rPr lang="en-US" sz="1400" b="1" dirty="0"/>
              <a:t>Sample community IPs on </a:t>
            </a:r>
            <a:r>
              <a:rPr lang="en-US" sz="1400" b="1" dirty="0" err="1"/>
              <a:t>Codeplex</a:t>
            </a:r>
            <a:r>
              <a:rPr lang="en-US" sz="1400" b="1" dirty="0"/>
              <a:t>:</a:t>
            </a:r>
          </a:p>
          <a:p>
            <a:pPr marL="291494" indent="-291494" fontAlgn="base">
              <a:lnSpc>
                <a:spcPct val="115000"/>
              </a:lnSpc>
              <a:buFont typeface="Arial" pitchFamily="34" charset="0"/>
              <a:buChar char="•"/>
            </a:pPr>
            <a:r>
              <a:rPr lang="en-US" sz="1400" dirty="0"/>
              <a:t>Team Foundation Server  </a:t>
            </a:r>
          </a:p>
          <a:p>
            <a:pPr marL="291494" indent="-291494" fontAlgn="base">
              <a:lnSpc>
                <a:spcPct val="115000"/>
              </a:lnSpc>
              <a:buFont typeface="Arial" pitchFamily="34" charset="0"/>
              <a:buChar char="•"/>
            </a:pPr>
            <a:r>
              <a:rPr lang="en-US" sz="1400" dirty="0"/>
              <a:t>PowerShell</a:t>
            </a:r>
          </a:p>
          <a:p>
            <a:pPr marL="291494" indent="-291494" fontAlgn="base">
              <a:lnSpc>
                <a:spcPct val="115000"/>
              </a:lnSpc>
              <a:buFont typeface="Arial" pitchFamily="34" charset="0"/>
              <a:buChar char="•"/>
            </a:pPr>
            <a:r>
              <a:rPr lang="en-US" sz="1400" dirty="0"/>
              <a:t>SharePoint </a:t>
            </a:r>
          </a:p>
          <a:p>
            <a:pPr marL="291494" indent="-291494" fontAlgn="base">
              <a:lnSpc>
                <a:spcPct val="115000"/>
              </a:lnSpc>
              <a:buFont typeface="Arial" pitchFamily="34" charset="0"/>
              <a:buChar char="•"/>
            </a:pPr>
            <a:r>
              <a:rPr lang="en-US" sz="1400" dirty="0"/>
              <a:t>Active Directory </a:t>
            </a:r>
          </a:p>
          <a:p>
            <a:pPr marL="291494" indent="-291494" fontAlgn="base">
              <a:lnSpc>
                <a:spcPct val="115000"/>
              </a:lnSpc>
              <a:buFont typeface="Arial" pitchFamily="34" charset="0"/>
              <a:buChar char="•"/>
            </a:pPr>
            <a:r>
              <a:rPr lang="en-US" sz="1400" dirty="0"/>
              <a:t>Configuration Manager 2007 </a:t>
            </a:r>
          </a:p>
          <a:p>
            <a:pPr marL="291494" indent="-291494" fontAlgn="base">
              <a:lnSpc>
                <a:spcPct val="115000"/>
              </a:lnSpc>
              <a:buFont typeface="Arial" pitchFamily="34" charset="0"/>
              <a:buChar char="•"/>
            </a:pPr>
            <a:r>
              <a:rPr lang="en-US" sz="1400" dirty="0"/>
              <a:t>Exchange Mail and Exchange Calendaring </a:t>
            </a:r>
          </a:p>
          <a:p>
            <a:pPr marL="291494" indent="-291494" fontAlgn="base">
              <a:lnSpc>
                <a:spcPct val="115000"/>
              </a:lnSpc>
              <a:buFont typeface="Arial" pitchFamily="34" charset="0"/>
              <a:buChar char="•"/>
            </a:pPr>
            <a:r>
              <a:rPr lang="en-US" sz="1400" dirty="0"/>
              <a:t>Local Security </a:t>
            </a:r>
          </a:p>
          <a:p>
            <a:pPr marL="291494" indent="-291494" fontAlgn="base">
              <a:lnSpc>
                <a:spcPct val="115000"/>
              </a:lnSpc>
              <a:buFont typeface="Arial" pitchFamily="34" charset="0"/>
              <a:buChar char="•"/>
            </a:pPr>
            <a:r>
              <a:rPr lang="en-US" sz="1400" dirty="0"/>
              <a:t>Scheduled Tasks </a:t>
            </a:r>
          </a:p>
          <a:p>
            <a:pPr marL="291494" indent="-291494" fontAlgn="base">
              <a:lnSpc>
                <a:spcPct val="115000"/>
              </a:lnSpc>
              <a:buFont typeface="Arial" pitchFamily="34" charset="0"/>
              <a:buChar char="•"/>
            </a:pPr>
            <a:r>
              <a:rPr lang="en-US" sz="1400" dirty="0"/>
              <a:t>Utilities </a:t>
            </a:r>
          </a:p>
          <a:p>
            <a:pPr marL="291494" indent="-291494" fontAlgn="base">
              <a:lnSpc>
                <a:spcPct val="115000"/>
              </a:lnSpc>
              <a:buFont typeface="Arial" pitchFamily="34" charset="0"/>
              <a:buChar char="•"/>
            </a:pPr>
            <a:r>
              <a:rPr lang="en-US" sz="1400" dirty="0"/>
              <a:t>VMWare </a:t>
            </a:r>
          </a:p>
          <a:p>
            <a:pPr marL="291494" indent="-291494" fontAlgn="base">
              <a:lnSpc>
                <a:spcPct val="115000"/>
              </a:lnSpc>
              <a:buFont typeface="Arial" pitchFamily="34" charset="0"/>
              <a:buChar char="•"/>
            </a:pPr>
            <a:r>
              <a:rPr lang="en-US" sz="1400" dirty="0"/>
              <a:t>F5 </a:t>
            </a:r>
            <a:endParaRPr lang="en-US" sz="2000" dirty="0">
              <a:solidFill>
                <a:schemeClr val="bg1"/>
              </a:solidFill>
            </a:endParaRPr>
          </a:p>
        </p:txBody>
      </p:sp>
    </p:spTree>
    <p:extLst>
      <p:ext uri="{BB962C8B-B14F-4D97-AF65-F5344CB8AC3E}">
        <p14:creationId xmlns:p14="http://schemas.microsoft.com/office/powerpoint/2010/main" val="391689941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t>3. Better together! Solution overview</a:t>
            </a:r>
            <a:endParaRPr lang="en-US" sz="5400" dirty="0"/>
          </a:p>
        </p:txBody>
      </p:sp>
    </p:spTree>
    <p:extLst>
      <p:ext uri="{BB962C8B-B14F-4D97-AF65-F5344CB8AC3E}">
        <p14:creationId xmlns:p14="http://schemas.microsoft.com/office/powerpoint/2010/main" val="260588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Demo components overview</a:t>
            </a:r>
            <a:endParaRPr lang="en-US" sz="6000" dirty="0"/>
          </a:p>
        </p:txBody>
      </p:sp>
      <p:sp>
        <p:nvSpPr>
          <p:cNvPr id="3" name="Text Placeholder 2"/>
          <p:cNvSpPr>
            <a:spLocks noGrp="1"/>
          </p:cNvSpPr>
          <p:nvPr>
            <p:ph type="body" sz="quarter" idx="12"/>
          </p:nvPr>
        </p:nvSpPr>
        <p:spPr/>
        <p:txBody>
          <a:bodyPr/>
          <a:lstStyle/>
          <a:p>
            <a:r>
              <a:rPr lang="nl-BE" dirty="0" smtClean="0"/>
              <a:t>DEMO</a:t>
            </a:r>
            <a:endParaRPr lang="nl-BE" dirty="0"/>
          </a:p>
        </p:txBody>
      </p:sp>
    </p:spTree>
    <p:extLst>
      <p:ext uri="{BB962C8B-B14F-4D97-AF65-F5344CB8AC3E}">
        <p14:creationId xmlns:p14="http://schemas.microsoft.com/office/powerpoint/2010/main" val="255721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possible scenarios…</a:t>
            </a:r>
            <a:endParaRPr lang="nl-BE" dirty="0"/>
          </a:p>
        </p:txBody>
      </p:sp>
      <p:sp>
        <p:nvSpPr>
          <p:cNvPr id="3" name="Text Placeholder 2"/>
          <p:cNvSpPr txBox="1">
            <a:spLocks/>
          </p:cNvSpPr>
          <p:nvPr/>
        </p:nvSpPr>
        <p:spPr>
          <a:xfrm>
            <a:off x="269240" y="1368493"/>
            <a:ext cx="11370701" cy="4373939"/>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dirty="0" smtClean="0"/>
              <a:t>Move service from </a:t>
            </a:r>
            <a:r>
              <a:rPr lang="en-US" dirty="0"/>
              <a:t>On-</a:t>
            </a:r>
            <a:r>
              <a:rPr lang="en-US" dirty="0" err="1"/>
              <a:t>Prem</a:t>
            </a:r>
            <a:r>
              <a:rPr lang="en-US" dirty="0"/>
              <a:t> to the Public Cloud</a:t>
            </a:r>
          </a:p>
          <a:p>
            <a:pPr lvl="1">
              <a:spcAft>
                <a:spcPts val="600"/>
              </a:spcAft>
            </a:pPr>
            <a:r>
              <a:rPr lang="en-US" dirty="0"/>
              <a:t>Runbooks to backup or move VMs away from On-</a:t>
            </a:r>
            <a:r>
              <a:rPr lang="en-US" dirty="0" err="1"/>
              <a:t>Prem</a:t>
            </a:r>
            <a:r>
              <a:rPr lang="en-US" dirty="0"/>
              <a:t> resources to Cloud Resources</a:t>
            </a:r>
          </a:p>
          <a:p>
            <a:pPr marL="0" indent="0">
              <a:buNone/>
            </a:pPr>
            <a:r>
              <a:rPr lang="en-US" dirty="0" smtClean="0"/>
              <a:t>Move service from </a:t>
            </a:r>
            <a:r>
              <a:rPr lang="en-US" dirty="0"/>
              <a:t>the Public Cloud to On-</a:t>
            </a:r>
            <a:r>
              <a:rPr lang="en-US" dirty="0" err="1"/>
              <a:t>Prem</a:t>
            </a:r>
            <a:endParaRPr lang="en-US" dirty="0"/>
          </a:p>
          <a:p>
            <a:pPr lvl="1">
              <a:spcAft>
                <a:spcPts val="600"/>
              </a:spcAft>
            </a:pPr>
            <a:r>
              <a:rPr lang="en-US" dirty="0"/>
              <a:t>Runbooks to download VMs from the Cloud to On-</a:t>
            </a:r>
            <a:r>
              <a:rPr lang="en-US" dirty="0" err="1"/>
              <a:t>Prem</a:t>
            </a:r>
            <a:r>
              <a:rPr lang="en-US" dirty="0"/>
              <a:t> resources</a:t>
            </a:r>
          </a:p>
          <a:p>
            <a:pPr marL="0" indent="0">
              <a:buNone/>
            </a:pPr>
            <a:r>
              <a:rPr lang="en-US" dirty="0"/>
              <a:t>From Windows Azure to the rest of System Center 2012 SP1</a:t>
            </a:r>
          </a:p>
          <a:p>
            <a:pPr lvl="1">
              <a:spcAft>
                <a:spcPts val="600"/>
              </a:spcAft>
            </a:pPr>
            <a:r>
              <a:rPr lang="en-US" dirty="0"/>
              <a:t>The Public Cloud is just a few simple steps from On-</a:t>
            </a:r>
            <a:r>
              <a:rPr lang="en-US" dirty="0" err="1"/>
              <a:t>Prem</a:t>
            </a:r>
            <a:r>
              <a:rPr lang="en-US" dirty="0"/>
              <a:t> Management</a:t>
            </a:r>
          </a:p>
          <a:p>
            <a:pPr lvl="1">
              <a:spcAft>
                <a:spcPts val="600"/>
              </a:spcAft>
            </a:pPr>
            <a:r>
              <a:rPr lang="en-US" dirty="0"/>
              <a:t>Runbooks connecting Operations Manager, Service Manager, Virtual Machine Manager and Configuration </a:t>
            </a:r>
            <a:r>
              <a:rPr lang="en-US" dirty="0" smtClean="0"/>
              <a:t>Manager</a:t>
            </a:r>
          </a:p>
          <a:p>
            <a:pPr marL="0" lvl="1" indent="0">
              <a:buNone/>
            </a:pPr>
            <a:r>
              <a:rPr lang="en-US" sz="3137" dirty="0">
                <a:latin typeface="+mj-lt"/>
              </a:rPr>
              <a:t>Test lab </a:t>
            </a:r>
            <a:r>
              <a:rPr lang="en-US" sz="3137" dirty="0" smtClean="0">
                <a:latin typeface="+mj-lt"/>
              </a:rPr>
              <a:t>provisioning</a:t>
            </a:r>
          </a:p>
          <a:p>
            <a:pPr lvl="1">
              <a:spcAft>
                <a:spcPts val="600"/>
              </a:spcAft>
            </a:pPr>
            <a:r>
              <a:rPr lang="en-US" dirty="0"/>
              <a:t>Imagine, single click and you deploy a complete </a:t>
            </a:r>
            <a:r>
              <a:rPr lang="en-US" dirty="0" smtClean="0"/>
              <a:t>lab environment.</a:t>
            </a:r>
          </a:p>
          <a:p>
            <a:pPr marL="0" lvl="1" indent="0">
              <a:buNone/>
            </a:pPr>
            <a:r>
              <a:rPr lang="en-US" sz="3137" dirty="0" smtClean="0">
                <a:latin typeface="+mj-lt"/>
              </a:rPr>
              <a:t>Automated scale-in </a:t>
            </a:r>
            <a:r>
              <a:rPr lang="en-US" sz="3137" dirty="0">
                <a:latin typeface="+mj-lt"/>
              </a:rPr>
              <a:t>and scale-out scenarios</a:t>
            </a:r>
            <a:endParaRPr lang="en-US" sz="3137" dirty="0">
              <a:latin typeface="+mj-lt"/>
            </a:endParaRPr>
          </a:p>
        </p:txBody>
      </p:sp>
    </p:spTree>
    <p:extLst>
      <p:ext uri="{BB962C8B-B14F-4D97-AF65-F5344CB8AC3E}">
        <p14:creationId xmlns:p14="http://schemas.microsoft.com/office/powerpoint/2010/main" val="130046496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objectives</a:t>
            </a:r>
            <a:endParaRPr lang="en-US" dirty="0"/>
          </a:p>
        </p:txBody>
      </p:sp>
      <p:sp>
        <p:nvSpPr>
          <p:cNvPr id="3" name="Content Placeholder 2"/>
          <p:cNvSpPr>
            <a:spLocks noGrp="1"/>
          </p:cNvSpPr>
          <p:nvPr>
            <p:ph type="body" sz="quarter" idx="10"/>
          </p:nvPr>
        </p:nvSpPr>
        <p:spPr>
          <a:xfrm>
            <a:off x="269240" y="1368493"/>
            <a:ext cx="11370701" cy="2743315"/>
          </a:xfrm>
        </p:spPr>
        <p:txBody>
          <a:bodyPr/>
          <a:lstStyle/>
          <a:p>
            <a:pPr marL="514350" indent="-514350">
              <a:buFont typeface="+mj-lt"/>
              <a:buAutoNum type="arabicPeriod"/>
            </a:pPr>
            <a:r>
              <a:rPr lang="en-US" dirty="0" smtClean="0">
                <a:solidFill>
                  <a:schemeClr val="tx1"/>
                </a:solidFill>
              </a:rPr>
              <a:t>Introduction</a:t>
            </a:r>
          </a:p>
          <a:p>
            <a:pPr marL="514350" indent="-514350">
              <a:buFont typeface="+mj-lt"/>
              <a:buAutoNum type="arabicPeriod"/>
            </a:pPr>
            <a:r>
              <a:rPr lang="en-US" dirty="0" smtClean="0">
                <a:solidFill>
                  <a:schemeClr val="tx1"/>
                </a:solidFill>
              </a:rPr>
              <a:t>Overview of the provisioning portals </a:t>
            </a:r>
          </a:p>
          <a:p>
            <a:pPr marL="514350" indent="-514350">
              <a:buFont typeface="+mj-lt"/>
              <a:buAutoNum type="arabicPeriod"/>
            </a:pPr>
            <a:r>
              <a:rPr lang="en-US" dirty="0" smtClean="0">
                <a:solidFill>
                  <a:schemeClr val="tx1"/>
                </a:solidFill>
              </a:rPr>
              <a:t>Review the Microsoft solution set</a:t>
            </a:r>
          </a:p>
          <a:p>
            <a:pPr marL="514350" indent="-514350">
              <a:buFont typeface="+mj-lt"/>
              <a:buAutoNum type="arabicPeriod"/>
            </a:pPr>
            <a:r>
              <a:rPr lang="en-US" dirty="0" smtClean="0">
                <a:solidFill>
                  <a:schemeClr val="tx1"/>
                </a:solidFill>
              </a:rPr>
              <a:t>Better together – System Center 2012 SP1</a:t>
            </a:r>
          </a:p>
          <a:p>
            <a:pPr marL="514350" indent="-514350">
              <a:buFont typeface="+mj-lt"/>
              <a:buAutoNum type="arabicPeriod"/>
            </a:pPr>
            <a:endParaRPr lang="en-US" dirty="0"/>
          </a:p>
        </p:txBody>
      </p:sp>
    </p:spTree>
    <p:extLst>
      <p:ext uri="{BB962C8B-B14F-4D97-AF65-F5344CB8AC3E}">
        <p14:creationId xmlns:p14="http://schemas.microsoft.com/office/powerpoint/2010/main" val="8506597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type="body" sz="quarter" idx="10"/>
          </p:nvPr>
        </p:nvSpPr>
        <p:spPr>
          <a:xfrm>
            <a:off x="269240" y="1368493"/>
            <a:ext cx="11370701" cy="2494657"/>
          </a:xfrm>
        </p:spPr>
        <p:txBody>
          <a:bodyPr/>
          <a:lstStyle/>
          <a:p>
            <a:pPr marL="514350" indent="-514350">
              <a:buFont typeface="+mj-lt"/>
              <a:buAutoNum type="arabicPeriod"/>
            </a:pPr>
            <a:r>
              <a:rPr lang="en-US" sz="2800" dirty="0" smtClean="0">
                <a:solidFill>
                  <a:schemeClr val="tx1"/>
                </a:solidFill>
              </a:rPr>
              <a:t>Each cloud solution has its own provisioning portal. </a:t>
            </a:r>
            <a:endParaRPr lang="en-US" sz="2800" dirty="0" smtClean="0">
              <a:solidFill>
                <a:schemeClr val="tx1"/>
              </a:solidFill>
            </a:endParaRPr>
          </a:p>
          <a:p>
            <a:pPr marL="514350" indent="-514350">
              <a:buFont typeface="+mj-lt"/>
              <a:buAutoNum type="arabicPeriod"/>
            </a:pPr>
            <a:r>
              <a:rPr lang="en-US" sz="2800" dirty="0" smtClean="0">
                <a:solidFill>
                  <a:schemeClr val="tx1"/>
                </a:solidFill>
              </a:rPr>
              <a:t>With </a:t>
            </a:r>
            <a:r>
              <a:rPr lang="en-US" sz="2800" dirty="0" smtClean="0">
                <a:solidFill>
                  <a:schemeClr val="tx1"/>
                </a:solidFill>
              </a:rPr>
              <a:t>System Center you </a:t>
            </a:r>
            <a:r>
              <a:rPr lang="en-US" sz="2800" dirty="0" smtClean="0">
                <a:solidFill>
                  <a:schemeClr val="tx1"/>
                </a:solidFill>
              </a:rPr>
              <a:t>can have a unified way to target both</a:t>
            </a:r>
            <a:endParaRPr lang="en-US" sz="2800" dirty="0" smtClean="0">
              <a:solidFill>
                <a:schemeClr val="tx1"/>
              </a:solidFill>
            </a:endParaRPr>
          </a:p>
          <a:p>
            <a:pPr marL="514350" indent="-514350">
              <a:buFont typeface="+mj-lt"/>
              <a:buAutoNum type="arabicPeriod"/>
            </a:pPr>
            <a:r>
              <a:rPr lang="en-US" sz="2800" dirty="0" smtClean="0">
                <a:solidFill>
                  <a:schemeClr val="tx1"/>
                </a:solidFill>
              </a:rPr>
              <a:t>Quick start: 21 Azure Example </a:t>
            </a:r>
            <a:r>
              <a:rPr lang="en-US" sz="2800" dirty="0">
                <a:solidFill>
                  <a:schemeClr val="tx1"/>
                </a:solidFill>
              </a:rPr>
              <a:t>Runbooks Available </a:t>
            </a:r>
            <a:r>
              <a:rPr lang="en-US" sz="2000" dirty="0">
                <a:solidFill>
                  <a:schemeClr val="tx1"/>
                </a:solidFill>
              </a:rPr>
              <a:t>(with Video Demonstration</a:t>
            </a:r>
            <a:r>
              <a:rPr lang="en-US" sz="2000" dirty="0" smtClean="0">
                <a:solidFill>
                  <a:schemeClr val="tx1"/>
                </a:solidFill>
              </a:rPr>
              <a:t>)!</a:t>
            </a:r>
            <a:r>
              <a:rPr lang="en-US" sz="2800" dirty="0" smtClean="0">
                <a:solidFill>
                  <a:schemeClr val="tx1"/>
                </a:solidFill>
              </a:rPr>
              <a:t> </a:t>
            </a:r>
            <a:r>
              <a:rPr lang="en-US" sz="1600" dirty="0" smtClean="0">
                <a:solidFill>
                  <a:schemeClr val="tx1"/>
                </a:solidFill>
                <a:hlinkClick r:id="rId3"/>
              </a:rPr>
              <a:t>http</a:t>
            </a:r>
            <a:r>
              <a:rPr lang="en-US" sz="1600" dirty="0">
                <a:solidFill>
                  <a:schemeClr val="tx1"/>
                </a:solidFill>
                <a:hlinkClick r:id="rId3"/>
              </a:rPr>
              <a:t>://</a:t>
            </a:r>
            <a:r>
              <a:rPr lang="en-US" sz="1600" dirty="0" smtClean="0">
                <a:solidFill>
                  <a:schemeClr val="tx1"/>
                </a:solidFill>
                <a:hlinkClick r:id="rId3"/>
              </a:rPr>
              <a:t>blogs.technet.com/b/building_clouds/archive/2013/02/22/automation-orchestrating-windows-azure-solving-the-public-cloud-puzzle-with-system-center-2012-sp1.aspx</a:t>
            </a:r>
            <a:r>
              <a:rPr lang="en-US" sz="1600" dirty="0" smtClean="0">
                <a:solidFill>
                  <a:schemeClr val="tx1"/>
                </a:solidFill>
              </a:rPr>
              <a:t>  </a:t>
            </a:r>
            <a:endParaRPr lang="en-US" sz="1600" dirty="0">
              <a:solidFill>
                <a:schemeClr val="tx1"/>
              </a:solidFill>
            </a:endParaRPr>
          </a:p>
          <a:p>
            <a:pPr marL="514350" indent="-514350">
              <a:buFont typeface="+mj-lt"/>
              <a:buAutoNum type="arabicPeriod"/>
            </a:pPr>
            <a:endParaRPr lang="en-US" dirty="0"/>
          </a:p>
        </p:txBody>
      </p:sp>
      <p:graphicFrame>
        <p:nvGraphicFramePr>
          <p:cNvPr id="4" name="Diagram 3"/>
          <p:cNvGraphicFramePr/>
          <p:nvPr>
            <p:extLst>
              <p:ext uri="{D42A27DB-BD31-4B8C-83A1-F6EECF244321}">
                <p14:modId xmlns:p14="http://schemas.microsoft.com/office/powerpoint/2010/main" val="356601871"/>
              </p:ext>
            </p:extLst>
          </p:nvPr>
        </p:nvGraphicFramePr>
        <p:xfrm>
          <a:off x="2327226" y="3779182"/>
          <a:ext cx="7010299" cy="21045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ounded Rectangle 4"/>
          <p:cNvSpPr/>
          <p:nvPr/>
        </p:nvSpPr>
        <p:spPr bwMode="auto">
          <a:xfrm>
            <a:off x="2605824" y="3532974"/>
            <a:ext cx="6453102" cy="466302"/>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74" tIns="46637" rIns="93274" bIns="46637" numCol="1" rtlCol="0" anchor="ctr" anchorCtr="0" compatLnSpc="1">
            <a:prstTxWarp prst="textNoShape">
              <a:avLst/>
            </a:prstTxWarp>
          </a:bodyPr>
          <a:lstStyle/>
          <a:p>
            <a:pPr algn="ctr" defTabSz="932472"/>
            <a:r>
              <a:rPr lang="en-US" sz="2200" dirty="0">
                <a:solidFill>
                  <a:srgbClr val="FFFFFF">
                    <a:alpha val="98824"/>
                  </a:srgbClr>
                </a:solidFill>
                <a:latin typeface="Segoe UI" pitchFamily="34" charset="0"/>
                <a:ea typeface="Segoe UI" pitchFamily="34" charset="0"/>
                <a:cs typeface="Segoe UI" pitchFamily="34" charset="0"/>
              </a:rPr>
              <a:t>Integrate human &amp; </a:t>
            </a:r>
            <a:r>
              <a:rPr lang="en-US" sz="2200" dirty="0" smtClean="0">
                <a:solidFill>
                  <a:srgbClr val="FFFFFF">
                    <a:alpha val="98824"/>
                  </a:srgbClr>
                </a:solidFill>
                <a:latin typeface="Segoe UI" pitchFamily="34" charset="0"/>
                <a:ea typeface="Segoe UI" pitchFamily="34" charset="0"/>
                <a:cs typeface="Segoe UI" pitchFamily="34" charset="0"/>
              </a:rPr>
              <a:t>system processes</a:t>
            </a:r>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6" name="Plus 5"/>
          <p:cNvSpPr/>
          <p:nvPr/>
        </p:nvSpPr>
        <p:spPr bwMode="auto">
          <a:xfrm>
            <a:off x="5628301" y="4690712"/>
            <a:ext cx="423511" cy="529389"/>
          </a:xfrm>
          <a:prstGeom prst="mathPlus">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320527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Thank You to our SPONSORS</a:t>
            </a:r>
            <a:endParaRPr lang="nl-BE" dirty="0"/>
          </a:p>
        </p:txBody>
      </p:sp>
      <p:pic>
        <p:nvPicPr>
          <p:cNvPr id="1026" name="Picture 5"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7" y="1909762"/>
            <a:ext cx="9537700"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865536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us</a:t>
            </a:r>
            <a:endParaRPr lang="nl-BE" dirty="0"/>
          </a:p>
        </p:txBody>
      </p:sp>
      <p:grpSp>
        <p:nvGrpSpPr>
          <p:cNvPr id="4" name="Group 3"/>
          <p:cNvGrpSpPr/>
          <p:nvPr/>
        </p:nvGrpSpPr>
        <p:grpSpPr>
          <a:xfrm>
            <a:off x="3192183" y="3013037"/>
            <a:ext cx="9411408" cy="742034"/>
            <a:chOff x="2777419" y="3160975"/>
            <a:chExt cx="9411408" cy="742034"/>
          </a:xfrm>
        </p:grpSpPr>
        <p:sp>
          <p:nvSpPr>
            <p:cNvPr id="5" name="Rectangle 4"/>
            <p:cNvSpPr/>
            <p:nvPr/>
          </p:nvSpPr>
          <p:spPr bwMode="auto">
            <a:xfrm>
              <a:off x="2777419" y="3160975"/>
              <a:ext cx="9411408" cy="742034"/>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Rectangle 5"/>
            <p:cNvSpPr/>
            <p:nvPr/>
          </p:nvSpPr>
          <p:spPr>
            <a:xfrm>
              <a:off x="4051739" y="3285771"/>
              <a:ext cx="6590862" cy="492443"/>
            </a:xfrm>
            <a:prstGeom prst="rect">
              <a:avLst/>
            </a:prstGeom>
          </p:spPr>
          <p:txBody>
            <a:bodyPr wrap="square">
              <a:spAutoFit/>
            </a:bodyPr>
            <a:lstStyle/>
            <a:p>
              <a:r>
                <a:rPr lang="en-US" sz="2600" dirty="0" smtClean="0">
                  <a:solidFill>
                    <a:srgbClr val="FFFFFF"/>
                  </a:solidFill>
                  <a:latin typeface="Segoe UI Light"/>
                </a:rPr>
                <a:t>Check us out on Twitter:  </a:t>
              </a:r>
              <a:r>
                <a:rPr lang="en-US" sz="2600" dirty="0" smtClean="0">
                  <a:solidFill>
                    <a:srgbClr val="FFFF00"/>
                  </a:solidFill>
                  <a:latin typeface="Segoe UI Light"/>
                </a:rPr>
                <a:t>@BunkCo</a:t>
              </a:r>
              <a:endParaRPr lang="en-US" sz="2600" dirty="0">
                <a:solidFill>
                  <a:srgbClr val="FFFF00"/>
                </a:solidFill>
                <a:latin typeface="Segoe UI Light"/>
              </a:endParaRPr>
            </a:p>
          </p:txBody>
        </p:sp>
      </p:grpSp>
      <p:grpSp>
        <p:nvGrpSpPr>
          <p:cNvPr id="7" name="Group 6"/>
          <p:cNvGrpSpPr/>
          <p:nvPr/>
        </p:nvGrpSpPr>
        <p:grpSpPr>
          <a:xfrm>
            <a:off x="3192182" y="2207332"/>
            <a:ext cx="9411407" cy="1017348"/>
            <a:chOff x="2777418" y="2355270"/>
            <a:chExt cx="9411407" cy="1017348"/>
          </a:xfrm>
        </p:grpSpPr>
        <p:sp>
          <p:nvSpPr>
            <p:cNvPr id="8" name="Rectangle 7"/>
            <p:cNvSpPr/>
            <p:nvPr/>
          </p:nvSpPr>
          <p:spPr bwMode="auto">
            <a:xfrm>
              <a:off x="2777418" y="2355270"/>
              <a:ext cx="9411407" cy="742034"/>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8"/>
            <p:cNvSpPr/>
            <p:nvPr/>
          </p:nvSpPr>
          <p:spPr>
            <a:xfrm>
              <a:off x="3761280" y="2480066"/>
              <a:ext cx="7980783" cy="892552"/>
            </a:xfrm>
            <a:prstGeom prst="rect">
              <a:avLst/>
            </a:prstGeom>
          </p:spPr>
          <p:txBody>
            <a:bodyPr wrap="square">
              <a:spAutoFit/>
            </a:bodyPr>
            <a:lstStyle/>
            <a:p>
              <a:r>
                <a:rPr lang="en-US" sz="2600" dirty="0" smtClean="0">
                  <a:solidFill>
                    <a:srgbClr val="FFFFFF"/>
                  </a:solidFill>
                  <a:latin typeface="Segoe UI Light"/>
                </a:rPr>
                <a:t>Visit our blog:  </a:t>
              </a:r>
              <a:r>
                <a:rPr lang="en-US" sz="2600" u="sng" dirty="0" smtClean="0">
                  <a:solidFill>
                    <a:srgbClr val="FFFF00"/>
                  </a:solidFill>
                  <a:latin typeface="Segoe UI Light"/>
                </a:rPr>
                <a:t>http://www.scug.be/SCSM</a:t>
              </a:r>
            </a:p>
            <a:p>
              <a:r>
                <a:rPr lang="en-US" sz="2600" dirty="0" smtClean="0">
                  <a:solidFill>
                    <a:srgbClr val="FFFFFF"/>
                  </a:solidFill>
                  <a:latin typeface="Segoe UI Light"/>
                </a:rPr>
                <a:t>  </a:t>
              </a:r>
              <a:endParaRPr lang="en-US" sz="2600" dirty="0">
                <a:solidFill>
                  <a:srgbClr val="FFFFFF"/>
                </a:solidFill>
                <a:latin typeface="Segoe UI Light"/>
              </a:endParaRPr>
            </a:p>
          </p:txBody>
        </p:sp>
      </p:grpSp>
      <p:grpSp>
        <p:nvGrpSpPr>
          <p:cNvPr id="10" name="Group 9"/>
          <p:cNvGrpSpPr/>
          <p:nvPr/>
        </p:nvGrpSpPr>
        <p:grpSpPr>
          <a:xfrm>
            <a:off x="3192182" y="3818742"/>
            <a:ext cx="9411409" cy="742034"/>
            <a:chOff x="2777418" y="3966680"/>
            <a:chExt cx="9411409" cy="742034"/>
          </a:xfrm>
        </p:grpSpPr>
        <p:sp>
          <p:nvSpPr>
            <p:cNvPr id="11" name="Rectangle 10"/>
            <p:cNvSpPr/>
            <p:nvPr/>
          </p:nvSpPr>
          <p:spPr bwMode="auto">
            <a:xfrm>
              <a:off x="2777418" y="3966680"/>
              <a:ext cx="9411409" cy="742034"/>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p:nvSpPr>
          <p:spPr>
            <a:xfrm>
              <a:off x="4181895" y="4091476"/>
              <a:ext cx="7560168" cy="492443"/>
            </a:xfrm>
            <a:prstGeom prst="rect">
              <a:avLst/>
            </a:prstGeom>
          </p:spPr>
          <p:txBody>
            <a:bodyPr wrap="square">
              <a:spAutoFit/>
            </a:bodyPr>
            <a:lstStyle/>
            <a:p>
              <a:r>
                <a:rPr lang="en-US" sz="2600" dirty="0" smtClean="0">
                  <a:solidFill>
                    <a:srgbClr val="FFFFFF"/>
                  </a:solidFill>
                  <a:latin typeface="Segoe UI Light"/>
                </a:rPr>
                <a:t>Watch our </a:t>
              </a:r>
              <a:r>
                <a:rPr lang="en-US" sz="2600" dirty="0" smtClean="0">
                  <a:solidFill>
                    <a:srgbClr val="FFFFFF"/>
                  </a:solidFill>
                  <a:latin typeface="Segoe UI Light"/>
                </a:rPr>
                <a:t>development:  </a:t>
              </a:r>
              <a:r>
                <a:rPr lang="en-US" sz="2000" u="sng" dirty="0">
                  <a:solidFill>
                    <a:srgbClr val="FFFF00"/>
                  </a:solidFill>
                  <a:latin typeface="Segoe UI Light"/>
                </a:rPr>
                <a:t>http</a:t>
              </a:r>
              <a:r>
                <a:rPr lang="en-US" sz="2000" u="sng" dirty="0" smtClean="0">
                  <a:solidFill>
                    <a:srgbClr val="FFFF00"/>
                  </a:solidFill>
                  <a:latin typeface="Segoe UI Light"/>
                </a:rPr>
                <a:t>://www.AuthoringFriday.com</a:t>
              </a:r>
              <a:endParaRPr lang="en-US" sz="2600" u="sng" dirty="0">
                <a:solidFill>
                  <a:srgbClr val="FFFF00"/>
                </a:solidFill>
                <a:latin typeface="Segoe UI Light"/>
              </a:endParaRPr>
            </a:p>
          </p:txBody>
        </p:sp>
      </p:grpSp>
      <p:grpSp>
        <p:nvGrpSpPr>
          <p:cNvPr id="13" name="Group 12"/>
          <p:cNvGrpSpPr/>
          <p:nvPr/>
        </p:nvGrpSpPr>
        <p:grpSpPr>
          <a:xfrm>
            <a:off x="3192182" y="4624447"/>
            <a:ext cx="10604761" cy="853324"/>
            <a:chOff x="2777418" y="4772385"/>
            <a:chExt cx="10604761" cy="1017348"/>
          </a:xfrm>
        </p:grpSpPr>
        <p:sp>
          <p:nvSpPr>
            <p:cNvPr id="14" name="Rectangle 13"/>
            <p:cNvSpPr/>
            <p:nvPr/>
          </p:nvSpPr>
          <p:spPr bwMode="auto">
            <a:xfrm>
              <a:off x="2777418" y="4772385"/>
              <a:ext cx="9411409" cy="1017348"/>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ectangle 14"/>
            <p:cNvSpPr/>
            <p:nvPr/>
          </p:nvSpPr>
          <p:spPr>
            <a:xfrm>
              <a:off x="4051739" y="4897181"/>
              <a:ext cx="9330440" cy="492443"/>
            </a:xfrm>
            <a:prstGeom prst="rect">
              <a:avLst/>
            </a:prstGeom>
          </p:spPr>
          <p:txBody>
            <a:bodyPr wrap="square">
              <a:spAutoFit/>
            </a:bodyPr>
            <a:lstStyle/>
            <a:p>
              <a:r>
                <a:rPr lang="en-US" sz="2600" dirty="0" smtClean="0">
                  <a:solidFill>
                    <a:srgbClr val="FFFFFF"/>
                  </a:solidFill>
                  <a:latin typeface="Segoe UI Light"/>
                </a:rPr>
                <a:t>Send us an email:  </a:t>
              </a:r>
              <a:r>
                <a:rPr lang="en-US" sz="2600" u="sng" dirty="0" smtClean="0">
                  <a:solidFill>
                    <a:srgbClr val="FFFF00"/>
                  </a:solidFill>
                  <a:latin typeface="Segoe UI Light"/>
                  <a:hlinkClick r:id="rId3"/>
                </a:rPr>
                <a:t>info@inovativ.be</a:t>
              </a:r>
              <a:endParaRPr lang="en-US" sz="2600" u="sng" dirty="0" smtClean="0">
                <a:solidFill>
                  <a:srgbClr val="FFFF00"/>
                </a:solidFill>
                <a:latin typeface="Segoe UI Light"/>
              </a:endParaRPr>
            </a:p>
          </p:txBody>
        </p:sp>
      </p:grpSp>
      <p:grpSp>
        <p:nvGrpSpPr>
          <p:cNvPr id="16" name="Group 15"/>
          <p:cNvGrpSpPr/>
          <p:nvPr/>
        </p:nvGrpSpPr>
        <p:grpSpPr>
          <a:xfrm>
            <a:off x="304845" y="2115679"/>
            <a:ext cx="4291814" cy="2879785"/>
            <a:chOff x="891181" y="2502091"/>
            <a:chExt cx="3105790" cy="2149660"/>
          </a:xfrm>
        </p:grpSpPr>
        <p:sp>
          <p:nvSpPr>
            <p:cNvPr id="17" name="Oval 2"/>
            <p:cNvSpPr/>
            <p:nvPr/>
          </p:nvSpPr>
          <p:spPr bwMode="auto">
            <a:xfrm>
              <a:off x="891181" y="2502091"/>
              <a:ext cx="3105790" cy="2149660"/>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chemeClr val="tx1"/>
            </a:solidFill>
            <a:ln w="5715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895913" fontAlgn="base">
                <a:spcBef>
                  <a:spcPct val="0"/>
                </a:spcBef>
                <a:spcAft>
                  <a:spcPct val="0"/>
                </a:spcAft>
              </a:pPr>
              <a:endParaRPr lang="en-US" sz="2800" spc="-49"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1204121" y="3484435"/>
              <a:ext cx="2453908" cy="426287"/>
            </a:xfrm>
            <a:prstGeom prst="rect">
              <a:avLst/>
            </a:prstGeom>
            <a:noFill/>
          </p:spPr>
          <p:txBody>
            <a:bodyPr wrap="square" lIns="0" tIns="0" rIns="0" bIns="0" rtlCol="0">
              <a:spAutoFit/>
            </a:bodyPr>
            <a:lstStyle/>
            <a:p>
              <a:pPr algn="ctr" defTabSz="914221"/>
              <a:r>
                <a:rPr lang="en-US" sz="4800" dirty="0" smtClean="0">
                  <a:solidFill>
                    <a:srgbClr val="00B0F0"/>
                  </a:solidFill>
                  <a:ea typeface="Segoe UI" pitchFamily="34" charset="0"/>
                  <a:cs typeface="Segoe UI" pitchFamily="34" charset="0"/>
                </a:rPr>
                <a:t>Learn More!</a:t>
              </a:r>
              <a:endParaRPr lang="en-US" sz="4800" dirty="0">
                <a:solidFill>
                  <a:srgbClr val="00B0F0"/>
                </a:solidFill>
                <a:ea typeface="Segoe UI" pitchFamily="34" charset="0"/>
                <a:cs typeface="Segoe UI" pitchFamily="34" charset="0"/>
              </a:endParaRPr>
            </a:p>
          </p:txBody>
        </p:sp>
      </p:grpSp>
    </p:spTree>
    <p:extLst>
      <p:ext uri="{BB962C8B-B14F-4D97-AF65-F5344CB8AC3E}">
        <p14:creationId xmlns:p14="http://schemas.microsoft.com/office/powerpoint/2010/main" val="3684457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0-#ppt_w/2"/>
                                          </p:val>
                                        </p:tav>
                                        <p:tav tm="100000">
                                          <p:val>
                                            <p:strVal val="#ppt_x"/>
                                          </p:val>
                                        </p:tav>
                                      </p:tavLst>
                                    </p:anim>
                                    <p:anim calcmode="lin" valueType="num">
                                      <p:cBhvr additive="base">
                                        <p:cTn id="12" dur="75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1+#ppt_w/2"/>
                                          </p:val>
                                        </p:tav>
                                        <p:tav tm="100000">
                                          <p:val>
                                            <p:strVal val="#ppt_x"/>
                                          </p:val>
                                        </p:tav>
                                      </p:tavLst>
                                    </p:anim>
                                    <p:anim calcmode="lin" valueType="num">
                                      <p:cBhvr additive="base">
                                        <p:cTn id="20"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Unleashed series</a:t>
            </a:r>
            <a:endParaRPr lang="nl-BE"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4121" y="2762265"/>
            <a:ext cx="2298023" cy="299767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841" y="1531536"/>
            <a:ext cx="1739943" cy="2268577"/>
          </a:xfrm>
          <a:prstGeom prst="rect">
            <a:avLst/>
          </a:prstGeom>
        </p:spPr>
      </p:pic>
      <p:sp>
        <p:nvSpPr>
          <p:cNvPr id="6" name="Rectangle 5"/>
          <p:cNvSpPr/>
          <p:nvPr/>
        </p:nvSpPr>
        <p:spPr>
          <a:xfrm>
            <a:off x="2462784" y="1531536"/>
            <a:ext cx="6590862" cy="892552"/>
          </a:xfrm>
          <a:prstGeom prst="rect">
            <a:avLst/>
          </a:prstGeom>
        </p:spPr>
        <p:txBody>
          <a:bodyPr wrap="square">
            <a:spAutoFit/>
          </a:bodyPr>
          <a:lstStyle/>
          <a:p>
            <a:r>
              <a:rPr lang="en-US" sz="2600" dirty="0" smtClean="0">
                <a:solidFill>
                  <a:srgbClr val="FFFFFF"/>
                </a:solidFill>
                <a:latin typeface="Segoe UI Light"/>
              </a:rPr>
              <a:t>System Center Service Manager 2010 Unleashed</a:t>
            </a:r>
            <a:endParaRPr lang="en-US" sz="2600" dirty="0">
              <a:solidFill>
                <a:srgbClr val="FFFF00"/>
              </a:solidFill>
              <a:latin typeface="Segoe UI Light"/>
            </a:endParaRPr>
          </a:p>
        </p:txBody>
      </p:sp>
      <p:sp>
        <p:nvSpPr>
          <p:cNvPr id="7" name="Rectangle 6"/>
          <p:cNvSpPr/>
          <p:nvPr/>
        </p:nvSpPr>
        <p:spPr>
          <a:xfrm>
            <a:off x="5053584" y="2665824"/>
            <a:ext cx="6590862" cy="892552"/>
          </a:xfrm>
          <a:prstGeom prst="rect">
            <a:avLst/>
          </a:prstGeom>
        </p:spPr>
        <p:txBody>
          <a:bodyPr wrap="square">
            <a:spAutoFit/>
          </a:bodyPr>
          <a:lstStyle/>
          <a:p>
            <a:r>
              <a:rPr lang="en-US" sz="2600" dirty="0" smtClean="0">
                <a:solidFill>
                  <a:srgbClr val="FFFFFF"/>
                </a:solidFill>
                <a:latin typeface="Segoe UI Light"/>
              </a:rPr>
              <a:t>System Center Orchestrator 2012</a:t>
            </a:r>
          </a:p>
          <a:p>
            <a:r>
              <a:rPr lang="en-US" sz="2600" dirty="0" smtClean="0">
                <a:solidFill>
                  <a:srgbClr val="FFFFFF"/>
                </a:solidFill>
                <a:latin typeface="Segoe UI Light"/>
              </a:rPr>
              <a:t>Unleashed (Release July)</a:t>
            </a:r>
            <a:endParaRPr lang="en-US" sz="2600" dirty="0">
              <a:solidFill>
                <a:srgbClr val="FFFF00"/>
              </a:solidFill>
              <a:latin typeface="Segoe UI Light"/>
            </a:endParaRPr>
          </a:p>
        </p:txBody>
      </p:sp>
      <p:sp>
        <p:nvSpPr>
          <p:cNvPr id="8" name="Rectangle 7"/>
          <p:cNvSpPr/>
          <p:nvPr/>
        </p:nvSpPr>
        <p:spPr>
          <a:xfrm>
            <a:off x="6559296" y="4204972"/>
            <a:ext cx="5303520" cy="892552"/>
          </a:xfrm>
          <a:prstGeom prst="rect">
            <a:avLst/>
          </a:prstGeom>
        </p:spPr>
        <p:txBody>
          <a:bodyPr wrap="square">
            <a:spAutoFit/>
          </a:bodyPr>
          <a:lstStyle/>
          <a:p>
            <a:r>
              <a:rPr lang="en-US" sz="2600" dirty="0">
                <a:solidFill>
                  <a:srgbClr val="FFFFFF"/>
                </a:solidFill>
                <a:latin typeface="Segoe UI Light"/>
              </a:rPr>
              <a:t>System Center Service Manager </a:t>
            </a:r>
            <a:r>
              <a:rPr lang="en-US" sz="2600" dirty="0" smtClean="0">
                <a:solidFill>
                  <a:srgbClr val="FFFFFF"/>
                </a:solidFill>
                <a:latin typeface="Segoe UI Light"/>
              </a:rPr>
              <a:t>2012 Unleashed (Release Q4)</a:t>
            </a:r>
            <a:endParaRPr lang="en-US" sz="2600" dirty="0">
              <a:solidFill>
                <a:srgbClr val="FFFF00"/>
              </a:solidFill>
              <a:latin typeface="Segoe UI Light"/>
            </a:endParaRPr>
          </a:p>
        </p:txBody>
      </p:sp>
    </p:spTree>
    <p:extLst>
      <p:ext uri="{BB962C8B-B14F-4D97-AF65-F5344CB8AC3E}">
        <p14:creationId xmlns:p14="http://schemas.microsoft.com/office/powerpoint/2010/main" val="382133612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 and A</a:t>
            </a:r>
            <a:endParaRPr lang="en-US" dirty="0"/>
          </a:p>
        </p:txBody>
      </p:sp>
    </p:spTree>
    <p:extLst>
      <p:ext uri="{BB962C8B-B14F-4D97-AF65-F5344CB8AC3E}">
        <p14:creationId xmlns:p14="http://schemas.microsoft.com/office/powerpoint/2010/main" val="110983415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84" y="5960018"/>
            <a:ext cx="10758655" cy="606470"/>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2013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86">
                <a:gradFill>
                  <a:gsLst>
                    <a:gs pos="0">
                      <a:srgbClr val="FFFFFF"/>
                    </a:gs>
                    <a:gs pos="100000">
                      <a:srgbClr val="FFFFFF"/>
                    </a:gs>
                  </a:gsLst>
                  <a:lin ang="5400000" scaled="0"/>
                </a:gradFill>
                <a:cs typeface="Segoe UI" pitchFamily="34" charset="0"/>
              </a:rPr>
              <a:t>MICROSOFT MAKES NO WARRANTIES, EXPRESS, IMPLIED OR STATUTORY, AS TO THE INFORMATION IN THIS PRESENTATION.</a:t>
            </a:r>
            <a:endParaRPr lang="en-US" sz="686" dirty="0">
              <a:gradFill>
                <a:gsLst>
                  <a:gs pos="0">
                    <a:srgbClr val="FFFFFF"/>
                  </a:gs>
                  <a:gs pos="100000">
                    <a:srgbClr val="FFFFFF"/>
                  </a:gs>
                </a:gsLst>
                <a:lin ang="5400000" scaled="0"/>
              </a:gradFill>
              <a:cs typeface="Segoe U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0203" y="3083702"/>
            <a:ext cx="3223861" cy="690597"/>
          </a:xfrm>
          <a:prstGeom prst="rect">
            <a:avLst/>
          </a:prstGeom>
        </p:spPr>
      </p:pic>
    </p:spTree>
    <p:extLst>
      <p:ext uri="{BB962C8B-B14F-4D97-AF65-F5344CB8AC3E}">
        <p14:creationId xmlns:p14="http://schemas.microsoft.com/office/powerpoint/2010/main" val="220030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t>1. Introduction</a:t>
            </a:r>
            <a:endParaRPr lang="en-US" sz="5400" dirty="0"/>
          </a:p>
        </p:txBody>
      </p:sp>
    </p:spTree>
    <p:extLst>
      <p:ext uri="{BB962C8B-B14F-4D97-AF65-F5344CB8AC3E}">
        <p14:creationId xmlns:p14="http://schemas.microsoft.com/office/powerpoint/2010/main" val="392575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Cloud OS Vision</a:t>
            </a:r>
            <a:endParaRPr lang="nl-BE" dirty="0"/>
          </a:p>
        </p:txBody>
      </p:sp>
      <p:sp>
        <p:nvSpPr>
          <p:cNvPr id="18" name="Cloud"/>
          <p:cNvSpPr/>
          <p:nvPr/>
        </p:nvSpPr>
        <p:spPr bwMode="auto">
          <a:xfrm>
            <a:off x="2039506" y="1338686"/>
            <a:ext cx="8112989" cy="5082837"/>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rgbClr val="0598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0119" tIns="35059" rIns="35059" bIns="70119"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700988" fontAlgn="base">
              <a:spcBef>
                <a:spcPct val="0"/>
              </a:spcBef>
              <a:spcAft>
                <a:spcPct val="0"/>
              </a:spcAft>
            </a:pPr>
            <a:endParaRPr lang="en-US" sz="1380" spc="-39"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Demark Right"/>
          <p:cNvCxnSpPr/>
          <p:nvPr/>
        </p:nvCxnSpPr>
        <p:spPr>
          <a:xfrm flipH="1" flipV="1">
            <a:off x="3232175" y="2688499"/>
            <a:ext cx="2846710" cy="1625305"/>
          </a:xfrm>
          <a:prstGeom prst="line">
            <a:avLst/>
          </a:prstGeom>
          <a:ln w="952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Demark Left"/>
          <p:cNvCxnSpPr/>
          <p:nvPr/>
        </p:nvCxnSpPr>
        <p:spPr>
          <a:xfrm flipH="1">
            <a:off x="6078885" y="2624396"/>
            <a:ext cx="2852638" cy="1689406"/>
          </a:xfrm>
          <a:prstGeom prst="line">
            <a:avLst/>
          </a:prstGeom>
          <a:ln w="952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Demark Low"/>
          <p:cNvCxnSpPr/>
          <p:nvPr/>
        </p:nvCxnSpPr>
        <p:spPr>
          <a:xfrm>
            <a:off x="6078885" y="4313803"/>
            <a:ext cx="0" cy="2029731"/>
          </a:xfrm>
          <a:prstGeom prst="line">
            <a:avLst/>
          </a:prstGeom>
          <a:ln w="952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1 Consist Plat Fill"/>
          <p:cNvSpPr/>
          <p:nvPr/>
        </p:nvSpPr>
        <p:spPr bwMode="auto">
          <a:xfrm>
            <a:off x="5137314" y="3410512"/>
            <a:ext cx="1817555" cy="1817555"/>
          </a:xfrm>
          <a:prstGeom prst="ellipse">
            <a:avLst/>
          </a:prstGeom>
          <a:solidFill>
            <a:srgbClr val="0598C6"/>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23" name="Circular Arrow 22"/>
          <p:cNvSpPr/>
          <p:nvPr/>
        </p:nvSpPr>
        <p:spPr>
          <a:xfrm rot="13255785">
            <a:off x="4922853" y="3151885"/>
            <a:ext cx="2298623" cy="2368773"/>
          </a:xfrm>
          <a:prstGeom prst="circularArrow">
            <a:avLst>
              <a:gd name="adj1" fmla="val 9156"/>
              <a:gd name="adj2" fmla="val 928018"/>
              <a:gd name="adj3" fmla="val 15872473"/>
              <a:gd name="adj4" fmla="val 5839770"/>
              <a:gd name="adj5" fmla="val 9132"/>
            </a:avLst>
          </a:prstGeom>
          <a:ln>
            <a:noFill/>
          </a:ln>
        </p:spPr>
        <p:style>
          <a:lnRef idx="2">
            <a:schemeClr val="accent2"/>
          </a:lnRef>
          <a:fillRef idx="1">
            <a:schemeClr val="lt1"/>
          </a:fillRef>
          <a:effectRef idx="0">
            <a:schemeClr val="accent2"/>
          </a:effectRef>
          <a:fontRef idx="minor">
            <a:schemeClr val="dk1"/>
          </a:fontRef>
        </p:style>
        <p:txBody>
          <a:bodyPr/>
          <a:lstStyle/>
          <a:p>
            <a:endParaRPr lang="nl-BE"/>
          </a:p>
        </p:txBody>
      </p:sp>
      <p:sp>
        <p:nvSpPr>
          <p:cNvPr id="24" name="Circular Arrow 23"/>
          <p:cNvSpPr/>
          <p:nvPr/>
        </p:nvSpPr>
        <p:spPr>
          <a:xfrm rot="2481426">
            <a:off x="4861248" y="3088425"/>
            <a:ext cx="2298623" cy="2368773"/>
          </a:xfrm>
          <a:prstGeom prst="circularArrow">
            <a:avLst>
              <a:gd name="adj1" fmla="val 9156"/>
              <a:gd name="adj2" fmla="val 928018"/>
              <a:gd name="adj3" fmla="val 15872473"/>
              <a:gd name="adj4" fmla="val 5839770"/>
              <a:gd name="adj5" fmla="val 9132"/>
            </a:avLst>
          </a:prstGeom>
          <a:ln>
            <a:noFill/>
          </a:ln>
        </p:spPr>
        <p:style>
          <a:lnRef idx="2">
            <a:schemeClr val="accent2"/>
          </a:lnRef>
          <a:fillRef idx="1">
            <a:schemeClr val="lt1"/>
          </a:fillRef>
          <a:effectRef idx="0">
            <a:schemeClr val="accent2"/>
          </a:effectRef>
          <a:fontRef idx="minor">
            <a:schemeClr val="dk1"/>
          </a:fontRef>
        </p:style>
        <p:txBody>
          <a:bodyPr/>
          <a:lstStyle/>
          <a:p>
            <a:endParaRPr lang="nl-BE"/>
          </a:p>
        </p:txBody>
      </p:sp>
      <p:grpSp>
        <p:nvGrpSpPr>
          <p:cNvPr id="25" name="1 Consistant Plat"/>
          <p:cNvGrpSpPr/>
          <p:nvPr/>
        </p:nvGrpSpPr>
        <p:grpSpPr>
          <a:xfrm>
            <a:off x="5121097" y="3759555"/>
            <a:ext cx="1876176" cy="1152484"/>
            <a:chOff x="3706961" y="3095762"/>
            <a:chExt cx="1839555" cy="1129989"/>
          </a:xfrm>
        </p:grpSpPr>
        <p:sp>
          <p:nvSpPr>
            <p:cNvPr id="40" name="TextBox 36"/>
            <p:cNvSpPr txBox="1"/>
            <p:nvPr/>
          </p:nvSpPr>
          <p:spPr>
            <a:xfrm>
              <a:off x="3706961" y="3095762"/>
              <a:ext cx="508152" cy="1129989"/>
            </a:xfrm>
            <a:prstGeom prst="rect">
              <a:avLst/>
            </a:prstGeom>
            <a:noFill/>
          </p:spPr>
          <p:txBody>
            <a:bodyPr wrap="non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7343" dirty="0">
                  <a:effectLst>
                    <a:outerShdw blurRad="38100" dist="38100" dir="2700000" algn="tl">
                      <a:srgbClr val="000000">
                        <a:alpha val="43137"/>
                      </a:srgbClr>
                    </a:outerShdw>
                  </a:effectLst>
                </a:rPr>
                <a:t>1</a:t>
              </a:r>
            </a:p>
          </p:txBody>
        </p:sp>
        <p:sp>
          <p:nvSpPr>
            <p:cNvPr id="41" name="TextBox 37"/>
            <p:cNvSpPr txBox="1"/>
            <p:nvPr/>
          </p:nvSpPr>
          <p:spPr>
            <a:xfrm>
              <a:off x="4098234" y="3443860"/>
              <a:ext cx="1448282" cy="512961"/>
            </a:xfrm>
            <a:prstGeom prst="rect">
              <a:avLst/>
            </a:prstGeom>
            <a:noFill/>
          </p:spPr>
          <p:txBody>
            <a:bodyPr wrap="non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ts val="2040"/>
                </a:lnSpc>
              </a:pPr>
              <a:r>
                <a:rPr lang="en-US" sz="2448" dirty="0">
                  <a:effectLst>
                    <a:outerShdw blurRad="38100" dist="38100" dir="2700000" algn="tl">
                      <a:srgbClr val="000000">
                        <a:alpha val="43137"/>
                      </a:srgbClr>
                    </a:outerShdw>
                  </a:effectLst>
                </a:rPr>
                <a:t>Consistent</a:t>
              </a:r>
            </a:p>
            <a:p>
              <a:pPr>
                <a:lnSpc>
                  <a:spcPts val="2040"/>
                </a:lnSpc>
              </a:pPr>
              <a:r>
                <a:rPr lang="en-US" sz="2448" dirty="0">
                  <a:effectLst>
                    <a:outerShdw blurRad="38100" dist="38100" dir="2700000" algn="tl">
                      <a:srgbClr val="000000">
                        <a:alpha val="43137"/>
                      </a:srgbClr>
                    </a:outerShdw>
                  </a:effectLst>
                </a:rPr>
                <a:t>Platform</a:t>
              </a:r>
            </a:p>
          </p:txBody>
        </p:sp>
      </p:grpSp>
      <p:pic>
        <p:nvPicPr>
          <p:cNvPr id="26" name="Hoster-Windows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3079" y="5369556"/>
            <a:ext cx="2419867" cy="568798"/>
          </a:xfrm>
          <a:prstGeom prst="rect">
            <a:avLst/>
          </a:prstGeom>
        </p:spPr>
      </p:pic>
      <p:pic>
        <p:nvPicPr>
          <p:cNvPr id="27" name="Hoster-System Cen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6614" y="4892687"/>
            <a:ext cx="2136413" cy="452560"/>
          </a:xfrm>
          <a:prstGeom prst="rect">
            <a:avLst/>
          </a:prstGeom>
        </p:spPr>
      </p:pic>
      <p:sp>
        <p:nvSpPr>
          <p:cNvPr id="28" name="Hoster-Azure Services"/>
          <p:cNvSpPr txBox="1"/>
          <p:nvPr/>
        </p:nvSpPr>
        <p:spPr>
          <a:xfrm>
            <a:off x="7258460" y="3725350"/>
            <a:ext cx="2283191" cy="256159"/>
          </a:xfrm>
          <a:prstGeom prst="rect">
            <a:avLst/>
          </a:prstGeom>
          <a:noFill/>
        </p:spPr>
        <p:txBody>
          <a:bodyPr wrap="non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632" dirty="0"/>
              <a:t>Windows Azure Services</a:t>
            </a:r>
          </a:p>
        </p:txBody>
      </p:sp>
      <p:sp>
        <p:nvSpPr>
          <p:cNvPr id="29" name="Service Providers"/>
          <p:cNvSpPr txBox="1"/>
          <p:nvPr/>
        </p:nvSpPr>
        <p:spPr>
          <a:xfrm>
            <a:off x="6187277" y="5972637"/>
            <a:ext cx="2801787" cy="448228"/>
          </a:xfrm>
          <a:prstGeom prst="rect">
            <a:avLst/>
          </a:prstGeom>
          <a:noFill/>
        </p:spPr>
        <p:txBody>
          <a:bodyPr wrap="non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856" dirty="0">
                <a:effectLst>
                  <a:outerShdw blurRad="38100" dist="38100" dir="2700000" algn="tl">
                    <a:srgbClr val="000000">
                      <a:alpha val="43137"/>
                    </a:srgbClr>
                  </a:outerShdw>
                </a:effectLst>
              </a:rPr>
              <a:t>Service Providers</a:t>
            </a:r>
          </a:p>
        </p:txBody>
      </p:sp>
      <p:pic>
        <p:nvPicPr>
          <p:cNvPr id="30" name="Pri-Windows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6344" y="5369556"/>
            <a:ext cx="2419867" cy="568798"/>
          </a:xfrm>
          <a:prstGeom prst="rect">
            <a:avLst/>
          </a:prstGeom>
        </p:spPr>
      </p:pic>
      <p:pic>
        <p:nvPicPr>
          <p:cNvPr id="31" name="Pri-System Cen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6920" y="4892687"/>
            <a:ext cx="2136413" cy="452560"/>
          </a:xfrm>
          <a:prstGeom prst="rect">
            <a:avLst/>
          </a:prstGeom>
        </p:spPr>
      </p:pic>
      <p:sp>
        <p:nvSpPr>
          <p:cNvPr id="32" name="Pri Cloud"/>
          <p:cNvSpPr txBox="1"/>
          <p:nvPr/>
        </p:nvSpPr>
        <p:spPr>
          <a:xfrm>
            <a:off x="3765643" y="5972637"/>
            <a:ext cx="2181107" cy="448228"/>
          </a:xfrm>
          <a:prstGeom prst="rect">
            <a:avLst/>
          </a:prstGeom>
          <a:noFill/>
        </p:spPr>
        <p:txBody>
          <a:bodyPr wrap="non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856" dirty="0">
                <a:effectLst>
                  <a:outerShdw blurRad="38100" dist="38100" dir="2700000" algn="tl">
                    <a:srgbClr val="000000">
                      <a:alpha val="43137"/>
                    </a:srgbClr>
                  </a:outerShdw>
                </a:effectLst>
              </a:rPr>
              <a:t>Private Cloud</a:t>
            </a:r>
          </a:p>
        </p:txBody>
      </p:sp>
      <p:pic>
        <p:nvPicPr>
          <p:cNvPr id="33" name="Pub - O3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6428" y="2352327"/>
            <a:ext cx="1678686" cy="581493"/>
          </a:xfrm>
          <a:prstGeom prst="rect">
            <a:avLst/>
          </a:prstGeom>
        </p:spPr>
      </p:pic>
      <p:pic>
        <p:nvPicPr>
          <p:cNvPr id="34" name="Pub - Azur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5275" y="2209834"/>
            <a:ext cx="2144241" cy="559562"/>
          </a:xfrm>
          <a:prstGeom prst="rect">
            <a:avLst/>
          </a:prstGeom>
        </p:spPr>
      </p:pic>
      <p:sp>
        <p:nvSpPr>
          <p:cNvPr id="35" name="Public Cloud"/>
          <p:cNvSpPr txBox="1"/>
          <p:nvPr/>
        </p:nvSpPr>
        <p:spPr>
          <a:xfrm>
            <a:off x="6072164" y="1723315"/>
            <a:ext cx="2066532" cy="448228"/>
          </a:xfrm>
          <a:prstGeom prst="rect">
            <a:avLst/>
          </a:prstGeom>
          <a:noFill/>
        </p:spPr>
        <p:txBody>
          <a:bodyPr wrap="non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856" dirty="0">
                <a:effectLst>
                  <a:outerShdw blurRad="38100" dist="38100" dir="2700000" algn="tl">
                    <a:srgbClr val="000000">
                      <a:alpha val="43137"/>
                    </a:srgbClr>
                  </a:outerShdw>
                </a:effectLst>
              </a:rPr>
              <a:t>Public Cloud</a:t>
            </a:r>
          </a:p>
        </p:txBody>
      </p:sp>
      <p:sp>
        <p:nvSpPr>
          <p:cNvPr id="36" name="Rectangle 35"/>
          <p:cNvSpPr/>
          <p:nvPr/>
        </p:nvSpPr>
        <p:spPr>
          <a:xfrm>
            <a:off x="4883249" y="2826573"/>
            <a:ext cx="2628158" cy="382308"/>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836" dirty="0">
                <a:effectLst>
                  <a:outerShdw blurRad="38100" dist="38100" dir="2700000" algn="tl">
                    <a:srgbClr val="000000">
                      <a:alpha val="43137"/>
                    </a:srgbClr>
                  </a:outerShdw>
                </a:effectLst>
              </a:rPr>
              <a:t>Azure Virtual Machines</a:t>
            </a:r>
          </a:p>
        </p:txBody>
      </p:sp>
      <p:pic>
        <p:nvPicPr>
          <p:cNvPr id="37" name="Picture 36"/>
          <p:cNvPicPr>
            <a:picLocks noChangeAspect="1" noChangeArrowheads="1"/>
          </p:cNvPicPr>
          <p:nvPr/>
        </p:nvPicPr>
        <p:blipFill>
          <a:blip r:embed="rId7" cstate="print">
            <a:lum bright="100000" contrast="100000"/>
            <a:extLst>
              <a:ext uri="{28A0092B-C50C-407E-A947-70E740481C1C}">
                <a14:useLocalDpi xmlns:a14="http://schemas.microsoft.com/office/drawing/2010/main" val="0"/>
              </a:ext>
            </a:extLst>
          </a:blip>
          <a:stretch>
            <a:fillRect/>
          </a:stretch>
        </p:blipFill>
        <p:spPr bwMode="auto">
          <a:xfrm>
            <a:off x="3095300" y="4214451"/>
            <a:ext cx="1548411" cy="39329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noChangeArrowheads="1"/>
          </p:cNvPicPr>
          <p:nvPr/>
        </p:nvPicPr>
        <p:blipFill>
          <a:blip r:embed="rId7" cstate="print">
            <a:lum bright="100000" contrast="100000"/>
            <a:extLst>
              <a:ext uri="{28A0092B-C50C-407E-A947-70E740481C1C}">
                <a14:useLocalDpi xmlns:a14="http://schemas.microsoft.com/office/drawing/2010/main" val="0"/>
              </a:ext>
            </a:extLst>
          </a:blip>
          <a:stretch>
            <a:fillRect/>
          </a:stretch>
        </p:blipFill>
        <p:spPr bwMode="auto">
          <a:xfrm>
            <a:off x="7950602" y="4214451"/>
            <a:ext cx="1548411" cy="393296"/>
          </a:xfrm>
          <a:prstGeom prst="rect">
            <a:avLst/>
          </a:prstGeom>
          <a:noFill/>
          <a:extLst>
            <a:ext uri="{909E8E84-426E-40DD-AFC4-6F175D3DCCD1}">
              <a14:hiddenFill xmlns:a14="http://schemas.microsoft.com/office/drawing/2010/main">
                <a:solidFill>
                  <a:srgbClr val="FFFFFF"/>
                </a:solidFill>
              </a14:hiddenFill>
            </a:ext>
          </a:extLst>
        </p:spPr>
      </p:pic>
      <p:sp>
        <p:nvSpPr>
          <p:cNvPr id="39" name="Hoster-Azure Services"/>
          <p:cNvSpPr txBox="1"/>
          <p:nvPr/>
        </p:nvSpPr>
        <p:spPr>
          <a:xfrm>
            <a:off x="2752810" y="3725350"/>
            <a:ext cx="2283191" cy="256159"/>
          </a:xfrm>
          <a:prstGeom prst="rect">
            <a:avLst/>
          </a:prstGeom>
          <a:noFill/>
        </p:spPr>
        <p:txBody>
          <a:bodyPr wrap="non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632" dirty="0"/>
              <a:t>Windows Azure Services</a:t>
            </a:r>
          </a:p>
        </p:txBody>
      </p:sp>
    </p:spTree>
    <p:extLst>
      <p:ext uri="{BB962C8B-B14F-4D97-AF65-F5344CB8AC3E}">
        <p14:creationId xmlns:p14="http://schemas.microsoft.com/office/powerpoint/2010/main" val="2380483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8" grpId="0"/>
      <p:bldP spid="29"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Consistent Platform</a:t>
            </a:r>
            <a:endParaRPr lang="nl-BE" dirty="0"/>
          </a:p>
        </p:txBody>
      </p:sp>
      <p:grpSp>
        <p:nvGrpSpPr>
          <p:cNvPr id="24" name="Group 23"/>
          <p:cNvGrpSpPr/>
          <p:nvPr/>
        </p:nvGrpSpPr>
        <p:grpSpPr>
          <a:xfrm>
            <a:off x="588258" y="1568153"/>
            <a:ext cx="5025541" cy="4461601"/>
            <a:chOff x="5625794" y="1599766"/>
            <a:chExt cx="4594902" cy="4080928"/>
          </a:xfrm>
        </p:grpSpPr>
        <p:grpSp>
          <p:nvGrpSpPr>
            <p:cNvPr id="25" name="Group 24"/>
            <p:cNvGrpSpPr/>
            <p:nvPr/>
          </p:nvGrpSpPr>
          <p:grpSpPr>
            <a:xfrm>
              <a:off x="6191250" y="1599766"/>
              <a:ext cx="3473483" cy="1069614"/>
              <a:chOff x="6191250" y="1599766"/>
              <a:chExt cx="3473483" cy="1069614"/>
            </a:xfrm>
            <a:solidFill>
              <a:schemeClr val="tx1"/>
            </a:solidFill>
          </p:grpSpPr>
          <p:sp>
            <p:nvSpPr>
              <p:cNvPr id="31" name="Freeform 3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Freeform 31"/>
              <p:cNvSpPr/>
              <p:nvPr/>
            </p:nvSpPr>
            <p:spPr bwMode="auto">
              <a:xfrm flipH="1">
                <a:off x="8043102"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alpha val="4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spc="-5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p:cNvGrpSpPr/>
            <p:nvPr/>
          </p:nvGrpSpPr>
          <p:grpSpPr>
            <a:xfrm flipV="1">
              <a:off x="6191250" y="4611080"/>
              <a:ext cx="3473483" cy="1069614"/>
              <a:chOff x="6191250" y="1599766"/>
              <a:chExt cx="3473483" cy="1069614"/>
            </a:xfrm>
            <a:solidFill>
              <a:schemeClr val="tx1"/>
            </a:solidFill>
          </p:grpSpPr>
          <p:sp>
            <p:nvSpPr>
              <p:cNvPr id="29" name="Freeform 2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29"/>
              <p:cNvSpPr/>
              <p:nvPr/>
            </p:nvSpPr>
            <p:spPr bwMode="auto">
              <a:xfrm flipH="1">
                <a:off x="8043102"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alpha val="4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7" name="Freeform 2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alpha val="4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2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spc="-5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1600769" y="2578134"/>
            <a:ext cx="3168067" cy="2342434"/>
            <a:chOff x="1502854" y="2458945"/>
            <a:chExt cx="3104981" cy="2296712"/>
          </a:xfrm>
        </p:grpSpPr>
        <p:sp>
          <p:nvSpPr>
            <p:cNvPr id="34" name="Oval 2"/>
            <p:cNvSpPr/>
            <p:nvPr/>
          </p:nvSpPr>
          <p:spPr bwMode="auto">
            <a:xfrm>
              <a:off x="1502854" y="2458945"/>
              <a:ext cx="3104981" cy="2149660"/>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rgbClr val="3F5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p:nvPr/>
          </p:nvSpPr>
          <p:spPr bwMode="auto">
            <a:xfrm>
              <a:off x="3028949" y="3284024"/>
              <a:ext cx="1520551" cy="309387"/>
            </a:xfrm>
            <a:custGeom>
              <a:avLst/>
              <a:gdLst>
                <a:gd name="connsiteX0" fmla="*/ 0 w 1159668"/>
                <a:gd name="connsiteY0" fmla="*/ 150019 h 150019"/>
                <a:gd name="connsiteX1" fmla="*/ 1123950 w 1159668"/>
                <a:gd name="connsiteY1" fmla="*/ 0 h 150019"/>
                <a:gd name="connsiteX2" fmla="*/ 1159668 w 1159668"/>
                <a:gd name="connsiteY2" fmla="*/ 11906 h 150019"/>
                <a:gd name="connsiteX3" fmla="*/ 0 w 1159668"/>
                <a:gd name="connsiteY3" fmla="*/ 150019 h 150019"/>
                <a:gd name="connsiteX0" fmla="*/ 0 w 1159668"/>
                <a:gd name="connsiteY0" fmla="*/ 150019 h 150019"/>
                <a:gd name="connsiteX1" fmla="*/ 1123950 w 1159668"/>
                <a:gd name="connsiteY1" fmla="*/ 0 h 150019"/>
                <a:gd name="connsiteX2" fmla="*/ 1159668 w 1159668"/>
                <a:gd name="connsiteY2" fmla="*/ 11906 h 150019"/>
                <a:gd name="connsiteX3" fmla="*/ 245268 w 1159668"/>
                <a:gd name="connsiteY3" fmla="*/ 114300 h 150019"/>
                <a:gd name="connsiteX4" fmla="*/ 0 w 1159668"/>
                <a:gd name="connsiteY4" fmla="*/ 150019 h 150019"/>
                <a:gd name="connsiteX0" fmla="*/ 0 w 1159668"/>
                <a:gd name="connsiteY0" fmla="*/ 150019 h 169069"/>
                <a:gd name="connsiteX1" fmla="*/ 1123950 w 1159668"/>
                <a:gd name="connsiteY1" fmla="*/ 0 h 169069"/>
                <a:gd name="connsiteX2" fmla="*/ 1159668 w 1159668"/>
                <a:gd name="connsiteY2" fmla="*/ 11906 h 169069"/>
                <a:gd name="connsiteX3" fmla="*/ 16668 w 1159668"/>
                <a:gd name="connsiteY3" fmla="*/ 169069 h 169069"/>
                <a:gd name="connsiteX4" fmla="*/ 0 w 1159668"/>
                <a:gd name="connsiteY4" fmla="*/ 150019 h 169069"/>
                <a:gd name="connsiteX0" fmla="*/ 0 w 1159668"/>
                <a:gd name="connsiteY0" fmla="*/ 150019 h 169069"/>
                <a:gd name="connsiteX1" fmla="*/ 26193 w 1159668"/>
                <a:gd name="connsiteY1" fmla="*/ 135731 h 169069"/>
                <a:gd name="connsiteX2" fmla="*/ 1123950 w 1159668"/>
                <a:gd name="connsiteY2" fmla="*/ 0 h 169069"/>
                <a:gd name="connsiteX3" fmla="*/ 1159668 w 1159668"/>
                <a:gd name="connsiteY3" fmla="*/ 11906 h 169069"/>
                <a:gd name="connsiteX4" fmla="*/ 16668 w 1159668"/>
                <a:gd name="connsiteY4" fmla="*/ 169069 h 169069"/>
                <a:gd name="connsiteX5" fmla="*/ 0 w 1159668"/>
                <a:gd name="connsiteY5" fmla="*/ 150019 h 169069"/>
                <a:gd name="connsiteX0" fmla="*/ 0 w 1171575"/>
                <a:gd name="connsiteY0" fmla="*/ 150019 h 169069"/>
                <a:gd name="connsiteX1" fmla="*/ 26193 w 1171575"/>
                <a:gd name="connsiteY1" fmla="*/ 135731 h 169069"/>
                <a:gd name="connsiteX2" fmla="*/ 1123950 w 1171575"/>
                <a:gd name="connsiteY2" fmla="*/ 0 h 169069"/>
                <a:gd name="connsiteX3" fmla="*/ 1171575 w 1171575"/>
                <a:gd name="connsiteY3" fmla="*/ 14287 h 169069"/>
                <a:gd name="connsiteX4" fmla="*/ 16668 w 1171575"/>
                <a:gd name="connsiteY4" fmla="*/ 169069 h 169069"/>
                <a:gd name="connsiteX5" fmla="*/ 0 w 1171575"/>
                <a:gd name="connsiteY5" fmla="*/ 150019 h 169069"/>
                <a:gd name="connsiteX0" fmla="*/ 0 w 1171575"/>
                <a:gd name="connsiteY0" fmla="*/ 150019 h 169069"/>
                <a:gd name="connsiteX1" fmla="*/ 19049 w 1171575"/>
                <a:gd name="connsiteY1" fmla="*/ 128587 h 169069"/>
                <a:gd name="connsiteX2" fmla="*/ 1123950 w 1171575"/>
                <a:gd name="connsiteY2" fmla="*/ 0 h 169069"/>
                <a:gd name="connsiteX3" fmla="*/ 1171575 w 1171575"/>
                <a:gd name="connsiteY3" fmla="*/ 14287 h 169069"/>
                <a:gd name="connsiteX4" fmla="*/ 16668 w 1171575"/>
                <a:gd name="connsiteY4" fmla="*/ 169069 h 169069"/>
                <a:gd name="connsiteX5" fmla="*/ 0 w 1171575"/>
                <a:gd name="connsiteY5" fmla="*/ 150019 h 169069"/>
                <a:gd name="connsiteX0" fmla="*/ 0 w 1190625"/>
                <a:gd name="connsiteY0" fmla="*/ 150019 h 169069"/>
                <a:gd name="connsiteX1" fmla="*/ 19049 w 1190625"/>
                <a:gd name="connsiteY1" fmla="*/ 128587 h 169069"/>
                <a:gd name="connsiteX2" fmla="*/ 1123950 w 1190625"/>
                <a:gd name="connsiteY2" fmla="*/ 0 h 169069"/>
                <a:gd name="connsiteX3" fmla="*/ 1190625 w 1190625"/>
                <a:gd name="connsiteY3" fmla="*/ 16668 h 169069"/>
                <a:gd name="connsiteX4" fmla="*/ 16668 w 1190625"/>
                <a:gd name="connsiteY4" fmla="*/ 169069 h 169069"/>
                <a:gd name="connsiteX5" fmla="*/ 0 w 1190625"/>
                <a:gd name="connsiteY5" fmla="*/ 150019 h 169069"/>
                <a:gd name="connsiteX0" fmla="*/ 0 w 1190625"/>
                <a:gd name="connsiteY0" fmla="*/ 150019 h 169069"/>
                <a:gd name="connsiteX1" fmla="*/ 7142 w 1190625"/>
                <a:gd name="connsiteY1" fmla="*/ 138112 h 169069"/>
                <a:gd name="connsiteX2" fmla="*/ 1123950 w 1190625"/>
                <a:gd name="connsiteY2" fmla="*/ 0 h 169069"/>
                <a:gd name="connsiteX3" fmla="*/ 1190625 w 1190625"/>
                <a:gd name="connsiteY3" fmla="*/ 16668 h 169069"/>
                <a:gd name="connsiteX4" fmla="*/ 16668 w 1190625"/>
                <a:gd name="connsiteY4" fmla="*/ 169069 h 169069"/>
                <a:gd name="connsiteX5" fmla="*/ 0 w 1190625"/>
                <a:gd name="connsiteY5" fmla="*/ 150019 h 169069"/>
                <a:gd name="connsiteX0" fmla="*/ 0 w 1190625"/>
                <a:gd name="connsiteY0" fmla="*/ 150019 h 161925"/>
                <a:gd name="connsiteX1" fmla="*/ 7142 w 1190625"/>
                <a:gd name="connsiteY1" fmla="*/ 138112 h 161925"/>
                <a:gd name="connsiteX2" fmla="*/ 1123950 w 1190625"/>
                <a:gd name="connsiteY2" fmla="*/ 0 h 161925"/>
                <a:gd name="connsiteX3" fmla="*/ 1190625 w 1190625"/>
                <a:gd name="connsiteY3" fmla="*/ 16668 h 161925"/>
                <a:gd name="connsiteX4" fmla="*/ 21430 w 1190625"/>
                <a:gd name="connsiteY4" fmla="*/ 161925 h 161925"/>
                <a:gd name="connsiteX5" fmla="*/ 0 w 1190625"/>
                <a:gd name="connsiteY5" fmla="*/ 150019 h 161925"/>
                <a:gd name="connsiteX0" fmla="*/ 0 w 1202531"/>
                <a:gd name="connsiteY0" fmla="*/ 150019 h 161925"/>
                <a:gd name="connsiteX1" fmla="*/ 7142 w 1202531"/>
                <a:gd name="connsiteY1" fmla="*/ 138112 h 161925"/>
                <a:gd name="connsiteX2" fmla="*/ 1123950 w 1202531"/>
                <a:gd name="connsiteY2" fmla="*/ 0 h 161925"/>
                <a:gd name="connsiteX3" fmla="*/ 1202531 w 1202531"/>
                <a:gd name="connsiteY3" fmla="*/ 26193 h 161925"/>
                <a:gd name="connsiteX4" fmla="*/ 21430 w 1202531"/>
                <a:gd name="connsiteY4" fmla="*/ 161925 h 161925"/>
                <a:gd name="connsiteX5" fmla="*/ 0 w 1202531"/>
                <a:gd name="connsiteY5" fmla="*/ 150019 h 161925"/>
                <a:gd name="connsiteX0" fmla="*/ 0 w 1202531"/>
                <a:gd name="connsiteY0" fmla="*/ 150019 h 173831"/>
                <a:gd name="connsiteX1" fmla="*/ 7142 w 1202531"/>
                <a:gd name="connsiteY1" fmla="*/ 138112 h 173831"/>
                <a:gd name="connsiteX2" fmla="*/ 1123950 w 1202531"/>
                <a:gd name="connsiteY2" fmla="*/ 0 h 173831"/>
                <a:gd name="connsiteX3" fmla="*/ 1202531 w 1202531"/>
                <a:gd name="connsiteY3" fmla="*/ 26193 h 173831"/>
                <a:gd name="connsiteX4" fmla="*/ 19048 w 1202531"/>
                <a:gd name="connsiteY4" fmla="*/ 173831 h 173831"/>
                <a:gd name="connsiteX5" fmla="*/ 0 w 1202531"/>
                <a:gd name="connsiteY5" fmla="*/ 150019 h 173831"/>
                <a:gd name="connsiteX0" fmla="*/ 0 w 1202531"/>
                <a:gd name="connsiteY0" fmla="*/ 150019 h 188118"/>
                <a:gd name="connsiteX1" fmla="*/ 7142 w 1202531"/>
                <a:gd name="connsiteY1" fmla="*/ 138112 h 188118"/>
                <a:gd name="connsiteX2" fmla="*/ 1123950 w 1202531"/>
                <a:gd name="connsiteY2" fmla="*/ 0 h 188118"/>
                <a:gd name="connsiteX3" fmla="*/ 1202531 w 1202531"/>
                <a:gd name="connsiteY3" fmla="*/ 26193 h 188118"/>
                <a:gd name="connsiteX4" fmla="*/ 16666 w 1202531"/>
                <a:gd name="connsiteY4" fmla="*/ 188118 h 188118"/>
                <a:gd name="connsiteX5" fmla="*/ 0 w 1202531"/>
                <a:gd name="connsiteY5" fmla="*/ 150019 h 188118"/>
                <a:gd name="connsiteX0" fmla="*/ 0 w 1214437"/>
                <a:gd name="connsiteY0" fmla="*/ 150019 h 188118"/>
                <a:gd name="connsiteX1" fmla="*/ 7142 w 1214437"/>
                <a:gd name="connsiteY1" fmla="*/ 138112 h 188118"/>
                <a:gd name="connsiteX2" fmla="*/ 1123950 w 1214437"/>
                <a:gd name="connsiteY2" fmla="*/ 0 h 188118"/>
                <a:gd name="connsiteX3" fmla="*/ 1214437 w 1214437"/>
                <a:gd name="connsiteY3" fmla="*/ 28574 h 188118"/>
                <a:gd name="connsiteX4" fmla="*/ 16666 w 1214437"/>
                <a:gd name="connsiteY4" fmla="*/ 188118 h 188118"/>
                <a:gd name="connsiteX5" fmla="*/ 0 w 1214437"/>
                <a:gd name="connsiteY5" fmla="*/ 150019 h 188118"/>
                <a:gd name="connsiteX0" fmla="*/ 0 w 1214437"/>
                <a:gd name="connsiteY0" fmla="*/ 150019 h 233361"/>
                <a:gd name="connsiteX1" fmla="*/ 7142 w 1214437"/>
                <a:gd name="connsiteY1" fmla="*/ 138112 h 233361"/>
                <a:gd name="connsiteX2" fmla="*/ 1123950 w 1214437"/>
                <a:gd name="connsiteY2" fmla="*/ 0 h 233361"/>
                <a:gd name="connsiteX3" fmla="*/ 1214437 w 1214437"/>
                <a:gd name="connsiteY3" fmla="*/ 28574 h 233361"/>
                <a:gd name="connsiteX4" fmla="*/ 11903 w 1214437"/>
                <a:gd name="connsiteY4" fmla="*/ 233361 h 233361"/>
                <a:gd name="connsiteX5" fmla="*/ 0 w 1214437"/>
                <a:gd name="connsiteY5" fmla="*/ 150019 h 233361"/>
                <a:gd name="connsiteX0" fmla="*/ 0 w 1214437"/>
                <a:gd name="connsiteY0" fmla="*/ 183357 h 233361"/>
                <a:gd name="connsiteX1" fmla="*/ 7142 w 1214437"/>
                <a:gd name="connsiteY1" fmla="*/ 138112 h 233361"/>
                <a:gd name="connsiteX2" fmla="*/ 1123950 w 1214437"/>
                <a:gd name="connsiteY2" fmla="*/ 0 h 233361"/>
                <a:gd name="connsiteX3" fmla="*/ 1214437 w 1214437"/>
                <a:gd name="connsiteY3" fmla="*/ 28574 h 233361"/>
                <a:gd name="connsiteX4" fmla="*/ 11903 w 1214437"/>
                <a:gd name="connsiteY4" fmla="*/ 233361 h 233361"/>
                <a:gd name="connsiteX5" fmla="*/ 0 w 1214437"/>
                <a:gd name="connsiteY5" fmla="*/ 183357 h 233361"/>
                <a:gd name="connsiteX0" fmla="*/ 0 w 1214437"/>
                <a:gd name="connsiteY0" fmla="*/ 183357 h 233361"/>
                <a:gd name="connsiteX1" fmla="*/ 2380 w 1214437"/>
                <a:gd name="connsiteY1" fmla="*/ 188118 h 233361"/>
                <a:gd name="connsiteX2" fmla="*/ 1123950 w 1214437"/>
                <a:gd name="connsiteY2" fmla="*/ 0 h 233361"/>
                <a:gd name="connsiteX3" fmla="*/ 1214437 w 1214437"/>
                <a:gd name="connsiteY3" fmla="*/ 28574 h 233361"/>
                <a:gd name="connsiteX4" fmla="*/ 11903 w 1214437"/>
                <a:gd name="connsiteY4" fmla="*/ 233361 h 233361"/>
                <a:gd name="connsiteX5" fmla="*/ 0 w 1214437"/>
                <a:gd name="connsiteY5" fmla="*/ 183357 h 23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437" h="233361">
                  <a:moveTo>
                    <a:pt x="0" y="183357"/>
                  </a:moveTo>
                  <a:cubicBezTo>
                    <a:pt x="2381" y="180976"/>
                    <a:pt x="-1" y="190499"/>
                    <a:pt x="2380" y="188118"/>
                  </a:cubicBezTo>
                  <a:lnTo>
                    <a:pt x="1123950" y="0"/>
                  </a:lnTo>
                  <a:lnTo>
                    <a:pt x="1214437" y="28574"/>
                  </a:lnTo>
                  <a:lnTo>
                    <a:pt x="11903" y="233361"/>
                  </a:lnTo>
                  <a:lnTo>
                    <a:pt x="0" y="183357"/>
                  </a:ln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p:nvPr/>
          </p:nvSpPr>
          <p:spPr bwMode="auto">
            <a:xfrm flipH="1">
              <a:off x="1776995" y="3284024"/>
              <a:ext cx="1330536" cy="309387"/>
            </a:xfrm>
            <a:custGeom>
              <a:avLst/>
              <a:gdLst>
                <a:gd name="connsiteX0" fmla="*/ 0 w 1159668"/>
                <a:gd name="connsiteY0" fmla="*/ 150019 h 150019"/>
                <a:gd name="connsiteX1" fmla="*/ 1123950 w 1159668"/>
                <a:gd name="connsiteY1" fmla="*/ 0 h 150019"/>
                <a:gd name="connsiteX2" fmla="*/ 1159668 w 1159668"/>
                <a:gd name="connsiteY2" fmla="*/ 11906 h 150019"/>
                <a:gd name="connsiteX3" fmla="*/ 0 w 1159668"/>
                <a:gd name="connsiteY3" fmla="*/ 150019 h 150019"/>
                <a:gd name="connsiteX0" fmla="*/ 0 w 1159668"/>
                <a:gd name="connsiteY0" fmla="*/ 150019 h 150019"/>
                <a:gd name="connsiteX1" fmla="*/ 1123950 w 1159668"/>
                <a:gd name="connsiteY1" fmla="*/ 0 h 150019"/>
                <a:gd name="connsiteX2" fmla="*/ 1159668 w 1159668"/>
                <a:gd name="connsiteY2" fmla="*/ 11906 h 150019"/>
                <a:gd name="connsiteX3" fmla="*/ 245268 w 1159668"/>
                <a:gd name="connsiteY3" fmla="*/ 114300 h 150019"/>
                <a:gd name="connsiteX4" fmla="*/ 0 w 1159668"/>
                <a:gd name="connsiteY4" fmla="*/ 150019 h 150019"/>
                <a:gd name="connsiteX0" fmla="*/ 0 w 1159668"/>
                <a:gd name="connsiteY0" fmla="*/ 150019 h 169069"/>
                <a:gd name="connsiteX1" fmla="*/ 1123950 w 1159668"/>
                <a:gd name="connsiteY1" fmla="*/ 0 h 169069"/>
                <a:gd name="connsiteX2" fmla="*/ 1159668 w 1159668"/>
                <a:gd name="connsiteY2" fmla="*/ 11906 h 169069"/>
                <a:gd name="connsiteX3" fmla="*/ 16668 w 1159668"/>
                <a:gd name="connsiteY3" fmla="*/ 169069 h 169069"/>
                <a:gd name="connsiteX4" fmla="*/ 0 w 1159668"/>
                <a:gd name="connsiteY4" fmla="*/ 150019 h 169069"/>
                <a:gd name="connsiteX0" fmla="*/ 0 w 1159668"/>
                <a:gd name="connsiteY0" fmla="*/ 150019 h 169069"/>
                <a:gd name="connsiteX1" fmla="*/ 26193 w 1159668"/>
                <a:gd name="connsiteY1" fmla="*/ 135731 h 169069"/>
                <a:gd name="connsiteX2" fmla="*/ 1123950 w 1159668"/>
                <a:gd name="connsiteY2" fmla="*/ 0 h 169069"/>
                <a:gd name="connsiteX3" fmla="*/ 1159668 w 1159668"/>
                <a:gd name="connsiteY3" fmla="*/ 11906 h 169069"/>
                <a:gd name="connsiteX4" fmla="*/ 16668 w 1159668"/>
                <a:gd name="connsiteY4" fmla="*/ 169069 h 169069"/>
                <a:gd name="connsiteX5" fmla="*/ 0 w 1159668"/>
                <a:gd name="connsiteY5" fmla="*/ 150019 h 169069"/>
                <a:gd name="connsiteX0" fmla="*/ 0 w 1171575"/>
                <a:gd name="connsiteY0" fmla="*/ 150019 h 169069"/>
                <a:gd name="connsiteX1" fmla="*/ 26193 w 1171575"/>
                <a:gd name="connsiteY1" fmla="*/ 135731 h 169069"/>
                <a:gd name="connsiteX2" fmla="*/ 1123950 w 1171575"/>
                <a:gd name="connsiteY2" fmla="*/ 0 h 169069"/>
                <a:gd name="connsiteX3" fmla="*/ 1171575 w 1171575"/>
                <a:gd name="connsiteY3" fmla="*/ 14287 h 169069"/>
                <a:gd name="connsiteX4" fmla="*/ 16668 w 1171575"/>
                <a:gd name="connsiteY4" fmla="*/ 169069 h 169069"/>
                <a:gd name="connsiteX5" fmla="*/ 0 w 1171575"/>
                <a:gd name="connsiteY5" fmla="*/ 150019 h 169069"/>
                <a:gd name="connsiteX0" fmla="*/ 0 w 1171575"/>
                <a:gd name="connsiteY0" fmla="*/ 150019 h 169069"/>
                <a:gd name="connsiteX1" fmla="*/ 19049 w 1171575"/>
                <a:gd name="connsiteY1" fmla="*/ 128587 h 169069"/>
                <a:gd name="connsiteX2" fmla="*/ 1123950 w 1171575"/>
                <a:gd name="connsiteY2" fmla="*/ 0 h 169069"/>
                <a:gd name="connsiteX3" fmla="*/ 1171575 w 1171575"/>
                <a:gd name="connsiteY3" fmla="*/ 14287 h 169069"/>
                <a:gd name="connsiteX4" fmla="*/ 16668 w 1171575"/>
                <a:gd name="connsiteY4" fmla="*/ 169069 h 169069"/>
                <a:gd name="connsiteX5" fmla="*/ 0 w 1171575"/>
                <a:gd name="connsiteY5" fmla="*/ 150019 h 169069"/>
                <a:gd name="connsiteX0" fmla="*/ 0 w 1190625"/>
                <a:gd name="connsiteY0" fmla="*/ 150019 h 169069"/>
                <a:gd name="connsiteX1" fmla="*/ 19049 w 1190625"/>
                <a:gd name="connsiteY1" fmla="*/ 128587 h 169069"/>
                <a:gd name="connsiteX2" fmla="*/ 1123950 w 1190625"/>
                <a:gd name="connsiteY2" fmla="*/ 0 h 169069"/>
                <a:gd name="connsiteX3" fmla="*/ 1190625 w 1190625"/>
                <a:gd name="connsiteY3" fmla="*/ 16668 h 169069"/>
                <a:gd name="connsiteX4" fmla="*/ 16668 w 1190625"/>
                <a:gd name="connsiteY4" fmla="*/ 169069 h 169069"/>
                <a:gd name="connsiteX5" fmla="*/ 0 w 1190625"/>
                <a:gd name="connsiteY5" fmla="*/ 150019 h 169069"/>
                <a:gd name="connsiteX0" fmla="*/ 0 w 1190625"/>
                <a:gd name="connsiteY0" fmla="*/ 150019 h 169069"/>
                <a:gd name="connsiteX1" fmla="*/ 7142 w 1190625"/>
                <a:gd name="connsiteY1" fmla="*/ 138112 h 169069"/>
                <a:gd name="connsiteX2" fmla="*/ 1123950 w 1190625"/>
                <a:gd name="connsiteY2" fmla="*/ 0 h 169069"/>
                <a:gd name="connsiteX3" fmla="*/ 1190625 w 1190625"/>
                <a:gd name="connsiteY3" fmla="*/ 16668 h 169069"/>
                <a:gd name="connsiteX4" fmla="*/ 16668 w 1190625"/>
                <a:gd name="connsiteY4" fmla="*/ 169069 h 169069"/>
                <a:gd name="connsiteX5" fmla="*/ 0 w 1190625"/>
                <a:gd name="connsiteY5" fmla="*/ 150019 h 169069"/>
                <a:gd name="connsiteX0" fmla="*/ 0 w 1190625"/>
                <a:gd name="connsiteY0" fmla="*/ 150019 h 161925"/>
                <a:gd name="connsiteX1" fmla="*/ 7142 w 1190625"/>
                <a:gd name="connsiteY1" fmla="*/ 138112 h 161925"/>
                <a:gd name="connsiteX2" fmla="*/ 1123950 w 1190625"/>
                <a:gd name="connsiteY2" fmla="*/ 0 h 161925"/>
                <a:gd name="connsiteX3" fmla="*/ 1190625 w 1190625"/>
                <a:gd name="connsiteY3" fmla="*/ 16668 h 161925"/>
                <a:gd name="connsiteX4" fmla="*/ 21430 w 1190625"/>
                <a:gd name="connsiteY4" fmla="*/ 161925 h 161925"/>
                <a:gd name="connsiteX5" fmla="*/ 0 w 1190625"/>
                <a:gd name="connsiteY5" fmla="*/ 150019 h 161925"/>
                <a:gd name="connsiteX0" fmla="*/ 88107 w 1278732"/>
                <a:gd name="connsiteY0" fmla="*/ 150019 h 226219"/>
                <a:gd name="connsiteX1" fmla="*/ 95249 w 1278732"/>
                <a:gd name="connsiteY1" fmla="*/ 138112 h 226219"/>
                <a:gd name="connsiteX2" fmla="*/ 1212057 w 1278732"/>
                <a:gd name="connsiteY2" fmla="*/ 0 h 226219"/>
                <a:gd name="connsiteX3" fmla="*/ 1278732 w 1278732"/>
                <a:gd name="connsiteY3" fmla="*/ 16668 h 226219"/>
                <a:gd name="connsiteX4" fmla="*/ 0 w 1278732"/>
                <a:gd name="connsiteY4" fmla="*/ 226219 h 226219"/>
                <a:gd name="connsiteX5" fmla="*/ 88107 w 1278732"/>
                <a:gd name="connsiteY5" fmla="*/ 150019 h 226219"/>
                <a:gd name="connsiteX0" fmla="*/ 14289 w 1278732"/>
                <a:gd name="connsiteY0" fmla="*/ 197644 h 226219"/>
                <a:gd name="connsiteX1" fmla="*/ 95249 w 1278732"/>
                <a:gd name="connsiteY1" fmla="*/ 138112 h 226219"/>
                <a:gd name="connsiteX2" fmla="*/ 1212057 w 1278732"/>
                <a:gd name="connsiteY2" fmla="*/ 0 h 226219"/>
                <a:gd name="connsiteX3" fmla="*/ 1278732 w 1278732"/>
                <a:gd name="connsiteY3" fmla="*/ 16668 h 226219"/>
                <a:gd name="connsiteX4" fmla="*/ 0 w 1278732"/>
                <a:gd name="connsiteY4" fmla="*/ 226219 h 226219"/>
                <a:gd name="connsiteX5" fmla="*/ 14289 w 1278732"/>
                <a:gd name="connsiteY5" fmla="*/ 197644 h 226219"/>
                <a:gd name="connsiteX0" fmla="*/ 14289 w 1278732"/>
                <a:gd name="connsiteY0" fmla="*/ 197644 h 226219"/>
                <a:gd name="connsiteX1" fmla="*/ 1212057 w 1278732"/>
                <a:gd name="connsiteY1" fmla="*/ 0 h 226219"/>
                <a:gd name="connsiteX2" fmla="*/ 1278732 w 1278732"/>
                <a:gd name="connsiteY2" fmla="*/ 16668 h 226219"/>
                <a:gd name="connsiteX3" fmla="*/ 0 w 1278732"/>
                <a:gd name="connsiteY3" fmla="*/ 226219 h 226219"/>
                <a:gd name="connsiteX4" fmla="*/ 14289 w 1278732"/>
                <a:gd name="connsiteY4" fmla="*/ 197644 h 226219"/>
                <a:gd name="connsiteX0" fmla="*/ 14289 w 1278732"/>
                <a:gd name="connsiteY0" fmla="*/ 197644 h 233363"/>
                <a:gd name="connsiteX1" fmla="*/ 1212057 w 1278732"/>
                <a:gd name="connsiteY1" fmla="*/ 0 h 233363"/>
                <a:gd name="connsiteX2" fmla="*/ 1278732 w 1278732"/>
                <a:gd name="connsiteY2" fmla="*/ 16668 h 233363"/>
                <a:gd name="connsiteX3" fmla="*/ 13567 w 1278732"/>
                <a:gd name="connsiteY3" fmla="*/ 233363 h 233363"/>
                <a:gd name="connsiteX4" fmla="*/ 0 w 1278732"/>
                <a:gd name="connsiteY4" fmla="*/ 226219 h 233363"/>
                <a:gd name="connsiteX5" fmla="*/ 14289 w 1278732"/>
                <a:gd name="connsiteY5" fmla="*/ 197644 h 233363"/>
                <a:gd name="connsiteX0" fmla="*/ 14289 w 1288404"/>
                <a:gd name="connsiteY0" fmla="*/ 197644 h 233363"/>
                <a:gd name="connsiteX1" fmla="*/ 1212057 w 1288404"/>
                <a:gd name="connsiteY1" fmla="*/ 0 h 233363"/>
                <a:gd name="connsiteX2" fmla="*/ 1288404 w 1288404"/>
                <a:gd name="connsiteY2" fmla="*/ 23812 h 233363"/>
                <a:gd name="connsiteX3" fmla="*/ 13567 w 1288404"/>
                <a:gd name="connsiteY3" fmla="*/ 233363 h 233363"/>
                <a:gd name="connsiteX4" fmla="*/ 0 w 1288404"/>
                <a:gd name="connsiteY4" fmla="*/ 226219 h 233363"/>
                <a:gd name="connsiteX5" fmla="*/ 14289 w 1288404"/>
                <a:gd name="connsiteY5" fmla="*/ 197644 h 233363"/>
                <a:gd name="connsiteX0" fmla="*/ 14289 w 1288404"/>
                <a:gd name="connsiteY0" fmla="*/ 197644 h 247650"/>
                <a:gd name="connsiteX1" fmla="*/ 1212057 w 1288404"/>
                <a:gd name="connsiteY1" fmla="*/ 0 h 247650"/>
                <a:gd name="connsiteX2" fmla="*/ 1288404 w 1288404"/>
                <a:gd name="connsiteY2" fmla="*/ 23812 h 247650"/>
                <a:gd name="connsiteX3" fmla="*/ 11149 w 1288404"/>
                <a:gd name="connsiteY3" fmla="*/ 247650 h 247650"/>
                <a:gd name="connsiteX4" fmla="*/ 0 w 1288404"/>
                <a:gd name="connsiteY4" fmla="*/ 226219 h 247650"/>
                <a:gd name="connsiteX5" fmla="*/ 14289 w 1288404"/>
                <a:gd name="connsiteY5" fmla="*/ 197644 h 247650"/>
                <a:gd name="connsiteX0" fmla="*/ 14289 w 1295658"/>
                <a:gd name="connsiteY0" fmla="*/ 197644 h 247650"/>
                <a:gd name="connsiteX1" fmla="*/ 1212057 w 1295658"/>
                <a:gd name="connsiteY1" fmla="*/ 0 h 247650"/>
                <a:gd name="connsiteX2" fmla="*/ 1295658 w 1295658"/>
                <a:gd name="connsiteY2" fmla="*/ 28575 h 247650"/>
                <a:gd name="connsiteX3" fmla="*/ 11149 w 1295658"/>
                <a:gd name="connsiteY3" fmla="*/ 247650 h 247650"/>
                <a:gd name="connsiteX4" fmla="*/ 0 w 1295658"/>
                <a:gd name="connsiteY4" fmla="*/ 226219 h 247650"/>
                <a:gd name="connsiteX5" fmla="*/ 14289 w 1295658"/>
                <a:gd name="connsiteY5" fmla="*/ 197644 h 247650"/>
                <a:gd name="connsiteX0" fmla="*/ 14289 w 1295658"/>
                <a:gd name="connsiteY0" fmla="*/ 197644 h 300037"/>
                <a:gd name="connsiteX1" fmla="*/ 1212057 w 1295658"/>
                <a:gd name="connsiteY1" fmla="*/ 0 h 300037"/>
                <a:gd name="connsiteX2" fmla="*/ 1295658 w 1295658"/>
                <a:gd name="connsiteY2" fmla="*/ 28575 h 300037"/>
                <a:gd name="connsiteX3" fmla="*/ 28074 w 1295658"/>
                <a:gd name="connsiteY3" fmla="*/ 300037 h 300037"/>
                <a:gd name="connsiteX4" fmla="*/ 11149 w 1295658"/>
                <a:gd name="connsiteY4" fmla="*/ 247650 h 300037"/>
                <a:gd name="connsiteX5" fmla="*/ 0 w 1295658"/>
                <a:gd name="connsiteY5" fmla="*/ 226219 h 300037"/>
                <a:gd name="connsiteX6" fmla="*/ 14289 w 1295658"/>
                <a:gd name="connsiteY6" fmla="*/ 197644 h 300037"/>
                <a:gd name="connsiteX0" fmla="*/ 11871 w 1295658"/>
                <a:gd name="connsiteY0" fmla="*/ 252413 h 300037"/>
                <a:gd name="connsiteX1" fmla="*/ 1212057 w 1295658"/>
                <a:gd name="connsiteY1" fmla="*/ 0 h 300037"/>
                <a:gd name="connsiteX2" fmla="*/ 1295658 w 1295658"/>
                <a:gd name="connsiteY2" fmla="*/ 28575 h 300037"/>
                <a:gd name="connsiteX3" fmla="*/ 28074 w 1295658"/>
                <a:gd name="connsiteY3" fmla="*/ 300037 h 300037"/>
                <a:gd name="connsiteX4" fmla="*/ 11149 w 1295658"/>
                <a:gd name="connsiteY4" fmla="*/ 247650 h 300037"/>
                <a:gd name="connsiteX5" fmla="*/ 0 w 1295658"/>
                <a:gd name="connsiteY5" fmla="*/ 226219 h 300037"/>
                <a:gd name="connsiteX6" fmla="*/ 11871 w 1295658"/>
                <a:gd name="connsiteY6" fmla="*/ 252413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658" h="300037">
                  <a:moveTo>
                    <a:pt x="11871" y="252413"/>
                  </a:moveTo>
                  <a:cubicBezTo>
                    <a:pt x="213880" y="214710"/>
                    <a:pt x="1001317" y="30163"/>
                    <a:pt x="1212057" y="0"/>
                  </a:cubicBezTo>
                  <a:lnTo>
                    <a:pt x="1295658" y="28575"/>
                  </a:lnTo>
                  <a:cubicBezTo>
                    <a:pt x="871518" y="100012"/>
                    <a:pt x="452214" y="228600"/>
                    <a:pt x="28074" y="300037"/>
                  </a:cubicBezTo>
                  <a:lnTo>
                    <a:pt x="11149" y="247650"/>
                  </a:lnTo>
                  <a:lnTo>
                    <a:pt x="0" y="226219"/>
                  </a:lnTo>
                  <a:lnTo>
                    <a:pt x="11871" y="252413"/>
                  </a:ln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Freeform 36"/>
            <p:cNvSpPr/>
            <p:nvPr/>
          </p:nvSpPr>
          <p:spPr bwMode="auto">
            <a:xfrm rot="17682794">
              <a:off x="2345911" y="3971548"/>
              <a:ext cx="1244554" cy="323663"/>
            </a:xfrm>
            <a:custGeom>
              <a:avLst/>
              <a:gdLst>
                <a:gd name="connsiteX0" fmla="*/ 0 w 1159668"/>
                <a:gd name="connsiteY0" fmla="*/ 150019 h 150019"/>
                <a:gd name="connsiteX1" fmla="*/ 1123950 w 1159668"/>
                <a:gd name="connsiteY1" fmla="*/ 0 h 150019"/>
                <a:gd name="connsiteX2" fmla="*/ 1159668 w 1159668"/>
                <a:gd name="connsiteY2" fmla="*/ 11906 h 150019"/>
                <a:gd name="connsiteX3" fmla="*/ 0 w 1159668"/>
                <a:gd name="connsiteY3" fmla="*/ 150019 h 150019"/>
                <a:gd name="connsiteX0" fmla="*/ 0 w 1159668"/>
                <a:gd name="connsiteY0" fmla="*/ 150019 h 150019"/>
                <a:gd name="connsiteX1" fmla="*/ 1123950 w 1159668"/>
                <a:gd name="connsiteY1" fmla="*/ 0 h 150019"/>
                <a:gd name="connsiteX2" fmla="*/ 1159668 w 1159668"/>
                <a:gd name="connsiteY2" fmla="*/ 11906 h 150019"/>
                <a:gd name="connsiteX3" fmla="*/ 245268 w 1159668"/>
                <a:gd name="connsiteY3" fmla="*/ 114300 h 150019"/>
                <a:gd name="connsiteX4" fmla="*/ 0 w 1159668"/>
                <a:gd name="connsiteY4" fmla="*/ 150019 h 150019"/>
                <a:gd name="connsiteX0" fmla="*/ 0 w 1159668"/>
                <a:gd name="connsiteY0" fmla="*/ 150019 h 169069"/>
                <a:gd name="connsiteX1" fmla="*/ 1123950 w 1159668"/>
                <a:gd name="connsiteY1" fmla="*/ 0 h 169069"/>
                <a:gd name="connsiteX2" fmla="*/ 1159668 w 1159668"/>
                <a:gd name="connsiteY2" fmla="*/ 11906 h 169069"/>
                <a:gd name="connsiteX3" fmla="*/ 16668 w 1159668"/>
                <a:gd name="connsiteY3" fmla="*/ 169069 h 169069"/>
                <a:gd name="connsiteX4" fmla="*/ 0 w 1159668"/>
                <a:gd name="connsiteY4" fmla="*/ 150019 h 169069"/>
                <a:gd name="connsiteX0" fmla="*/ 0 w 1159668"/>
                <a:gd name="connsiteY0" fmla="*/ 150019 h 169069"/>
                <a:gd name="connsiteX1" fmla="*/ 26193 w 1159668"/>
                <a:gd name="connsiteY1" fmla="*/ 135731 h 169069"/>
                <a:gd name="connsiteX2" fmla="*/ 1123950 w 1159668"/>
                <a:gd name="connsiteY2" fmla="*/ 0 h 169069"/>
                <a:gd name="connsiteX3" fmla="*/ 1159668 w 1159668"/>
                <a:gd name="connsiteY3" fmla="*/ 11906 h 169069"/>
                <a:gd name="connsiteX4" fmla="*/ 16668 w 1159668"/>
                <a:gd name="connsiteY4" fmla="*/ 169069 h 169069"/>
                <a:gd name="connsiteX5" fmla="*/ 0 w 1159668"/>
                <a:gd name="connsiteY5" fmla="*/ 150019 h 169069"/>
                <a:gd name="connsiteX0" fmla="*/ 0 w 1171575"/>
                <a:gd name="connsiteY0" fmla="*/ 150019 h 169069"/>
                <a:gd name="connsiteX1" fmla="*/ 26193 w 1171575"/>
                <a:gd name="connsiteY1" fmla="*/ 135731 h 169069"/>
                <a:gd name="connsiteX2" fmla="*/ 1123950 w 1171575"/>
                <a:gd name="connsiteY2" fmla="*/ 0 h 169069"/>
                <a:gd name="connsiteX3" fmla="*/ 1171575 w 1171575"/>
                <a:gd name="connsiteY3" fmla="*/ 14287 h 169069"/>
                <a:gd name="connsiteX4" fmla="*/ 16668 w 1171575"/>
                <a:gd name="connsiteY4" fmla="*/ 169069 h 169069"/>
                <a:gd name="connsiteX5" fmla="*/ 0 w 1171575"/>
                <a:gd name="connsiteY5" fmla="*/ 150019 h 169069"/>
                <a:gd name="connsiteX0" fmla="*/ 0 w 1171575"/>
                <a:gd name="connsiteY0" fmla="*/ 150019 h 169069"/>
                <a:gd name="connsiteX1" fmla="*/ 19049 w 1171575"/>
                <a:gd name="connsiteY1" fmla="*/ 128587 h 169069"/>
                <a:gd name="connsiteX2" fmla="*/ 1123950 w 1171575"/>
                <a:gd name="connsiteY2" fmla="*/ 0 h 169069"/>
                <a:gd name="connsiteX3" fmla="*/ 1171575 w 1171575"/>
                <a:gd name="connsiteY3" fmla="*/ 14287 h 169069"/>
                <a:gd name="connsiteX4" fmla="*/ 16668 w 1171575"/>
                <a:gd name="connsiteY4" fmla="*/ 169069 h 169069"/>
                <a:gd name="connsiteX5" fmla="*/ 0 w 1171575"/>
                <a:gd name="connsiteY5" fmla="*/ 150019 h 169069"/>
                <a:gd name="connsiteX0" fmla="*/ 0 w 1190625"/>
                <a:gd name="connsiteY0" fmla="*/ 150019 h 169069"/>
                <a:gd name="connsiteX1" fmla="*/ 19049 w 1190625"/>
                <a:gd name="connsiteY1" fmla="*/ 128587 h 169069"/>
                <a:gd name="connsiteX2" fmla="*/ 1123950 w 1190625"/>
                <a:gd name="connsiteY2" fmla="*/ 0 h 169069"/>
                <a:gd name="connsiteX3" fmla="*/ 1190625 w 1190625"/>
                <a:gd name="connsiteY3" fmla="*/ 16668 h 169069"/>
                <a:gd name="connsiteX4" fmla="*/ 16668 w 1190625"/>
                <a:gd name="connsiteY4" fmla="*/ 169069 h 169069"/>
                <a:gd name="connsiteX5" fmla="*/ 0 w 1190625"/>
                <a:gd name="connsiteY5" fmla="*/ 150019 h 169069"/>
                <a:gd name="connsiteX0" fmla="*/ 0 w 1190625"/>
                <a:gd name="connsiteY0" fmla="*/ 150019 h 169069"/>
                <a:gd name="connsiteX1" fmla="*/ 7142 w 1190625"/>
                <a:gd name="connsiteY1" fmla="*/ 138112 h 169069"/>
                <a:gd name="connsiteX2" fmla="*/ 1123950 w 1190625"/>
                <a:gd name="connsiteY2" fmla="*/ 0 h 169069"/>
                <a:gd name="connsiteX3" fmla="*/ 1190625 w 1190625"/>
                <a:gd name="connsiteY3" fmla="*/ 16668 h 169069"/>
                <a:gd name="connsiteX4" fmla="*/ 16668 w 1190625"/>
                <a:gd name="connsiteY4" fmla="*/ 169069 h 169069"/>
                <a:gd name="connsiteX5" fmla="*/ 0 w 1190625"/>
                <a:gd name="connsiteY5" fmla="*/ 150019 h 169069"/>
                <a:gd name="connsiteX0" fmla="*/ 0 w 1190625"/>
                <a:gd name="connsiteY0" fmla="*/ 150019 h 161925"/>
                <a:gd name="connsiteX1" fmla="*/ 7142 w 1190625"/>
                <a:gd name="connsiteY1" fmla="*/ 138112 h 161925"/>
                <a:gd name="connsiteX2" fmla="*/ 1123950 w 1190625"/>
                <a:gd name="connsiteY2" fmla="*/ 0 h 161925"/>
                <a:gd name="connsiteX3" fmla="*/ 1190625 w 1190625"/>
                <a:gd name="connsiteY3" fmla="*/ 16668 h 161925"/>
                <a:gd name="connsiteX4" fmla="*/ 21430 w 1190625"/>
                <a:gd name="connsiteY4" fmla="*/ 161925 h 161925"/>
                <a:gd name="connsiteX5" fmla="*/ 0 w 1190625"/>
                <a:gd name="connsiteY5" fmla="*/ 150019 h 161925"/>
                <a:gd name="connsiteX0" fmla="*/ 0 w 1202531"/>
                <a:gd name="connsiteY0" fmla="*/ 150019 h 161925"/>
                <a:gd name="connsiteX1" fmla="*/ 7142 w 1202531"/>
                <a:gd name="connsiteY1" fmla="*/ 138112 h 161925"/>
                <a:gd name="connsiteX2" fmla="*/ 1123950 w 1202531"/>
                <a:gd name="connsiteY2" fmla="*/ 0 h 161925"/>
                <a:gd name="connsiteX3" fmla="*/ 1202531 w 1202531"/>
                <a:gd name="connsiteY3" fmla="*/ 26193 h 161925"/>
                <a:gd name="connsiteX4" fmla="*/ 21430 w 1202531"/>
                <a:gd name="connsiteY4" fmla="*/ 161925 h 161925"/>
                <a:gd name="connsiteX5" fmla="*/ 0 w 1202531"/>
                <a:gd name="connsiteY5" fmla="*/ 150019 h 161925"/>
                <a:gd name="connsiteX0" fmla="*/ 0 w 1202531"/>
                <a:gd name="connsiteY0" fmla="*/ 150019 h 173831"/>
                <a:gd name="connsiteX1" fmla="*/ 7142 w 1202531"/>
                <a:gd name="connsiteY1" fmla="*/ 138112 h 173831"/>
                <a:gd name="connsiteX2" fmla="*/ 1123950 w 1202531"/>
                <a:gd name="connsiteY2" fmla="*/ 0 h 173831"/>
                <a:gd name="connsiteX3" fmla="*/ 1202531 w 1202531"/>
                <a:gd name="connsiteY3" fmla="*/ 26193 h 173831"/>
                <a:gd name="connsiteX4" fmla="*/ 19048 w 1202531"/>
                <a:gd name="connsiteY4" fmla="*/ 173831 h 173831"/>
                <a:gd name="connsiteX5" fmla="*/ 0 w 1202531"/>
                <a:gd name="connsiteY5" fmla="*/ 150019 h 173831"/>
                <a:gd name="connsiteX0" fmla="*/ 0 w 1202531"/>
                <a:gd name="connsiteY0" fmla="*/ 150019 h 188118"/>
                <a:gd name="connsiteX1" fmla="*/ 7142 w 1202531"/>
                <a:gd name="connsiteY1" fmla="*/ 138112 h 188118"/>
                <a:gd name="connsiteX2" fmla="*/ 1123950 w 1202531"/>
                <a:gd name="connsiteY2" fmla="*/ 0 h 188118"/>
                <a:gd name="connsiteX3" fmla="*/ 1202531 w 1202531"/>
                <a:gd name="connsiteY3" fmla="*/ 26193 h 188118"/>
                <a:gd name="connsiteX4" fmla="*/ 16666 w 1202531"/>
                <a:gd name="connsiteY4" fmla="*/ 188118 h 188118"/>
                <a:gd name="connsiteX5" fmla="*/ 0 w 1202531"/>
                <a:gd name="connsiteY5" fmla="*/ 150019 h 188118"/>
                <a:gd name="connsiteX0" fmla="*/ 0 w 1214437"/>
                <a:gd name="connsiteY0" fmla="*/ 150019 h 188118"/>
                <a:gd name="connsiteX1" fmla="*/ 7142 w 1214437"/>
                <a:gd name="connsiteY1" fmla="*/ 138112 h 188118"/>
                <a:gd name="connsiteX2" fmla="*/ 1123950 w 1214437"/>
                <a:gd name="connsiteY2" fmla="*/ 0 h 188118"/>
                <a:gd name="connsiteX3" fmla="*/ 1214437 w 1214437"/>
                <a:gd name="connsiteY3" fmla="*/ 28574 h 188118"/>
                <a:gd name="connsiteX4" fmla="*/ 16666 w 1214437"/>
                <a:gd name="connsiteY4" fmla="*/ 188118 h 188118"/>
                <a:gd name="connsiteX5" fmla="*/ 0 w 1214437"/>
                <a:gd name="connsiteY5" fmla="*/ 150019 h 188118"/>
                <a:gd name="connsiteX0" fmla="*/ 0 w 1214437"/>
                <a:gd name="connsiteY0" fmla="*/ 150019 h 233361"/>
                <a:gd name="connsiteX1" fmla="*/ 7142 w 1214437"/>
                <a:gd name="connsiteY1" fmla="*/ 138112 h 233361"/>
                <a:gd name="connsiteX2" fmla="*/ 1123950 w 1214437"/>
                <a:gd name="connsiteY2" fmla="*/ 0 h 233361"/>
                <a:gd name="connsiteX3" fmla="*/ 1214437 w 1214437"/>
                <a:gd name="connsiteY3" fmla="*/ 28574 h 233361"/>
                <a:gd name="connsiteX4" fmla="*/ 11903 w 1214437"/>
                <a:gd name="connsiteY4" fmla="*/ 233361 h 233361"/>
                <a:gd name="connsiteX5" fmla="*/ 0 w 1214437"/>
                <a:gd name="connsiteY5" fmla="*/ 150019 h 233361"/>
                <a:gd name="connsiteX0" fmla="*/ 0 w 1214437"/>
                <a:gd name="connsiteY0" fmla="*/ 183357 h 233361"/>
                <a:gd name="connsiteX1" fmla="*/ 7142 w 1214437"/>
                <a:gd name="connsiteY1" fmla="*/ 138112 h 233361"/>
                <a:gd name="connsiteX2" fmla="*/ 1123950 w 1214437"/>
                <a:gd name="connsiteY2" fmla="*/ 0 h 233361"/>
                <a:gd name="connsiteX3" fmla="*/ 1214437 w 1214437"/>
                <a:gd name="connsiteY3" fmla="*/ 28574 h 233361"/>
                <a:gd name="connsiteX4" fmla="*/ 11903 w 1214437"/>
                <a:gd name="connsiteY4" fmla="*/ 233361 h 233361"/>
                <a:gd name="connsiteX5" fmla="*/ 0 w 1214437"/>
                <a:gd name="connsiteY5" fmla="*/ 183357 h 233361"/>
                <a:gd name="connsiteX0" fmla="*/ 0 w 1214437"/>
                <a:gd name="connsiteY0" fmla="*/ 183357 h 233361"/>
                <a:gd name="connsiteX1" fmla="*/ 2380 w 1214437"/>
                <a:gd name="connsiteY1" fmla="*/ 188118 h 233361"/>
                <a:gd name="connsiteX2" fmla="*/ 1123950 w 1214437"/>
                <a:gd name="connsiteY2" fmla="*/ 0 h 233361"/>
                <a:gd name="connsiteX3" fmla="*/ 1214437 w 1214437"/>
                <a:gd name="connsiteY3" fmla="*/ 28574 h 233361"/>
                <a:gd name="connsiteX4" fmla="*/ 11903 w 1214437"/>
                <a:gd name="connsiteY4" fmla="*/ 233361 h 233361"/>
                <a:gd name="connsiteX5" fmla="*/ 0 w 1214437"/>
                <a:gd name="connsiteY5" fmla="*/ 183357 h 23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437" h="233361">
                  <a:moveTo>
                    <a:pt x="0" y="183357"/>
                  </a:moveTo>
                  <a:cubicBezTo>
                    <a:pt x="2381" y="180976"/>
                    <a:pt x="-1" y="190499"/>
                    <a:pt x="2380" y="188118"/>
                  </a:cubicBezTo>
                  <a:lnTo>
                    <a:pt x="1123950" y="0"/>
                  </a:lnTo>
                  <a:lnTo>
                    <a:pt x="1214437" y="28574"/>
                  </a:lnTo>
                  <a:lnTo>
                    <a:pt x="11903" y="233361"/>
                  </a:lnTo>
                  <a:lnTo>
                    <a:pt x="0" y="183357"/>
                  </a:ln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spc="-51"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819" y="2974292"/>
            <a:ext cx="1434157" cy="15298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p:cNvSpPr txBox="1"/>
          <p:nvPr/>
        </p:nvSpPr>
        <p:spPr>
          <a:xfrm>
            <a:off x="3008579" y="3198356"/>
            <a:ext cx="192171" cy="847540"/>
          </a:xfrm>
          <a:prstGeom prst="rect">
            <a:avLst/>
          </a:prstGeom>
          <a:noFill/>
        </p:spPr>
        <p:txBody>
          <a:bodyPr wrap="square" lIns="0" tIns="0" rIns="0" bIns="0" rtlCol="0">
            <a:spAutoFit/>
          </a:bodyPr>
          <a:lstStyle/>
          <a:p>
            <a:pPr defTabSz="932779"/>
            <a:r>
              <a:rPr lang="en-US" sz="5500" b="1" dirty="0">
                <a:solidFill>
                  <a:schemeClr val="bg2">
                    <a:lumMod val="50000"/>
                  </a:schemeClr>
                </a:solidFill>
                <a:latin typeface="Segoe UI Light" pitchFamily="34" charset="0"/>
              </a:rPr>
              <a:t>1</a:t>
            </a:r>
          </a:p>
        </p:txBody>
      </p:sp>
      <p:sp>
        <p:nvSpPr>
          <p:cNvPr id="40" name="Rectangle 39"/>
          <p:cNvSpPr/>
          <p:nvPr/>
        </p:nvSpPr>
        <p:spPr>
          <a:xfrm>
            <a:off x="2627163" y="3954457"/>
            <a:ext cx="1063467" cy="236219"/>
          </a:xfrm>
          <a:prstGeom prst="rect">
            <a:avLst/>
          </a:prstGeom>
          <a:noFill/>
        </p:spPr>
        <p:txBody>
          <a:bodyPr wrap="square">
            <a:spAutoFit/>
          </a:bodyPr>
          <a:lstStyle/>
          <a:p>
            <a:pPr algn="ctr" defTabSz="932472" fontAlgn="base">
              <a:lnSpc>
                <a:spcPct val="85000"/>
              </a:lnSpc>
              <a:spcBef>
                <a:spcPct val="0"/>
              </a:spcBef>
              <a:spcAft>
                <a:spcPct val="0"/>
              </a:spcAft>
            </a:pPr>
            <a:r>
              <a:rPr lang="en-US" sz="1100" dirty="0" smtClean="0">
                <a:solidFill>
                  <a:schemeClr val="tx2">
                    <a:lumMod val="50000"/>
                  </a:schemeClr>
                </a:solidFill>
                <a:ea typeface="Segoe UI" pitchFamily="34" charset="0"/>
                <a:cs typeface="Segoe UI" pitchFamily="34" charset="0"/>
              </a:rPr>
              <a:t>Cloud OS</a:t>
            </a:r>
            <a:endParaRPr lang="en-US" sz="1100" dirty="0">
              <a:solidFill>
                <a:schemeClr val="tx2">
                  <a:lumMod val="50000"/>
                </a:schemeClr>
              </a:solidFill>
              <a:ea typeface="Segoe UI" pitchFamily="34" charset="0"/>
              <a:cs typeface="Segoe UI" pitchFamily="34" charset="0"/>
            </a:endParaRPr>
          </a:p>
        </p:txBody>
      </p:sp>
      <p:sp>
        <p:nvSpPr>
          <p:cNvPr id="41" name="Rectangle 40"/>
          <p:cNvSpPr/>
          <p:nvPr/>
        </p:nvSpPr>
        <p:spPr>
          <a:xfrm>
            <a:off x="3475067" y="4147292"/>
            <a:ext cx="1367605" cy="355799"/>
          </a:xfrm>
          <a:prstGeom prst="rect">
            <a:avLst/>
          </a:prstGeom>
          <a:noFill/>
          <a:ln>
            <a:noFill/>
          </a:ln>
        </p:spPr>
        <p:txBody>
          <a:bodyPr wrap="square" lIns="93278" tIns="46639" rIns="93278" bIns="46639">
            <a:spAutoFit/>
          </a:bodyPr>
          <a:lstStyle/>
          <a:p>
            <a:pPr algn="ctr" defTabSz="932472" fontAlgn="base">
              <a:lnSpc>
                <a:spcPct val="85000"/>
              </a:lnSpc>
              <a:spcBef>
                <a:spcPct val="0"/>
              </a:spcBef>
              <a:spcAft>
                <a:spcPct val="0"/>
              </a:spcAft>
            </a:pPr>
            <a:r>
              <a:rPr lang="en-US" sz="1000" dirty="0" smtClean="0">
                <a:solidFill>
                  <a:srgbClr val="FFFFFF"/>
                </a:solidFill>
                <a:ea typeface="Segoe UI" pitchFamily="34" charset="0"/>
                <a:cs typeface="Segoe UI" pitchFamily="34" charset="0"/>
              </a:rPr>
              <a:t>SERVICE</a:t>
            </a:r>
          </a:p>
          <a:p>
            <a:pPr algn="ctr" defTabSz="932472" fontAlgn="base">
              <a:lnSpc>
                <a:spcPct val="85000"/>
              </a:lnSpc>
              <a:spcBef>
                <a:spcPct val="0"/>
              </a:spcBef>
              <a:spcAft>
                <a:spcPct val="0"/>
              </a:spcAft>
            </a:pPr>
            <a:r>
              <a:rPr lang="en-US" sz="1000" dirty="0" smtClean="0">
                <a:solidFill>
                  <a:srgbClr val="FFFFFF"/>
                </a:solidFill>
                <a:ea typeface="Segoe UI" pitchFamily="34" charset="0"/>
                <a:cs typeface="Segoe UI" pitchFamily="34" charset="0"/>
              </a:rPr>
              <a:t>PROVIDER</a:t>
            </a:r>
            <a:endParaRPr lang="en-US" sz="1000" dirty="0">
              <a:solidFill>
                <a:srgbClr val="FFFFFF"/>
              </a:solidFill>
              <a:ea typeface="Segoe UI" pitchFamily="34" charset="0"/>
              <a:cs typeface="Segoe UI" pitchFamily="34" charset="0"/>
            </a:endParaRPr>
          </a:p>
        </p:txBody>
      </p:sp>
      <p:sp>
        <p:nvSpPr>
          <p:cNvPr id="42" name="Rectangle 41"/>
          <p:cNvSpPr/>
          <p:nvPr/>
        </p:nvSpPr>
        <p:spPr>
          <a:xfrm>
            <a:off x="1554848" y="4137335"/>
            <a:ext cx="1049601" cy="227580"/>
          </a:xfrm>
          <a:prstGeom prst="rect">
            <a:avLst/>
          </a:prstGeom>
          <a:noFill/>
        </p:spPr>
        <p:txBody>
          <a:bodyPr wrap="square" lIns="93278" tIns="46639" rIns="93278" bIns="46639">
            <a:spAutoFit/>
          </a:bodyPr>
          <a:lstStyle/>
          <a:p>
            <a:pPr algn="ctr" defTabSz="932472" fontAlgn="base">
              <a:lnSpc>
                <a:spcPct val="85000"/>
              </a:lnSpc>
              <a:spcBef>
                <a:spcPct val="0"/>
              </a:spcBef>
              <a:spcAft>
                <a:spcPct val="0"/>
              </a:spcAft>
            </a:pPr>
            <a:r>
              <a:rPr lang="en-US" sz="1000" dirty="0">
                <a:solidFill>
                  <a:srgbClr val="FFFFFF"/>
                </a:solidFill>
                <a:ea typeface="Segoe UI" pitchFamily="34" charset="0"/>
                <a:cs typeface="Segoe UI" pitchFamily="34" charset="0"/>
              </a:rPr>
              <a:t>ON-PREMISES</a:t>
            </a:r>
          </a:p>
        </p:txBody>
      </p:sp>
      <p:sp>
        <p:nvSpPr>
          <p:cNvPr id="43" name="Rectangle 42"/>
          <p:cNvSpPr/>
          <p:nvPr/>
        </p:nvSpPr>
        <p:spPr>
          <a:xfrm>
            <a:off x="3222578" y="2765750"/>
            <a:ext cx="984001" cy="355799"/>
          </a:xfrm>
          <a:prstGeom prst="rect">
            <a:avLst/>
          </a:prstGeom>
          <a:noFill/>
        </p:spPr>
        <p:txBody>
          <a:bodyPr wrap="square" lIns="93278" tIns="46639" rIns="93278" bIns="46639">
            <a:spAutoFit/>
          </a:bodyPr>
          <a:lstStyle/>
          <a:p>
            <a:pPr algn="ctr" defTabSz="932472" fontAlgn="base">
              <a:lnSpc>
                <a:spcPct val="85000"/>
              </a:lnSpc>
              <a:spcBef>
                <a:spcPct val="0"/>
              </a:spcBef>
              <a:spcAft>
                <a:spcPct val="0"/>
              </a:spcAft>
            </a:pPr>
            <a:r>
              <a:rPr lang="en-US" sz="1000" dirty="0" smtClean="0">
                <a:solidFill>
                  <a:srgbClr val="FFFFFF"/>
                </a:solidFill>
                <a:ea typeface="Segoe UI" pitchFamily="34" charset="0"/>
                <a:cs typeface="Segoe UI" pitchFamily="34" charset="0"/>
              </a:rPr>
              <a:t>MICROSOFT</a:t>
            </a:r>
          </a:p>
          <a:p>
            <a:pPr algn="ctr" defTabSz="932472" fontAlgn="base">
              <a:lnSpc>
                <a:spcPct val="85000"/>
              </a:lnSpc>
              <a:spcBef>
                <a:spcPct val="0"/>
              </a:spcBef>
              <a:spcAft>
                <a:spcPct val="0"/>
              </a:spcAft>
            </a:pPr>
            <a:r>
              <a:rPr lang="en-US" sz="1000" dirty="0" smtClean="0">
                <a:solidFill>
                  <a:srgbClr val="FFFFFF"/>
                </a:solidFill>
                <a:ea typeface="Segoe UI" pitchFamily="34" charset="0"/>
                <a:cs typeface="Segoe UI" pitchFamily="34" charset="0"/>
              </a:rPr>
              <a:t>Azure</a:t>
            </a:r>
            <a:endParaRPr lang="en-US" sz="1000" dirty="0">
              <a:solidFill>
                <a:srgbClr val="FFFFFF"/>
              </a:solidFill>
              <a:ea typeface="Segoe UI" pitchFamily="34" charset="0"/>
              <a:cs typeface="Segoe UI" pitchFamily="34" charset="0"/>
            </a:endParaRPr>
          </a:p>
        </p:txBody>
      </p:sp>
      <p:sp>
        <p:nvSpPr>
          <p:cNvPr id="44" name="2"/>
          <p:cNvSpPr>
            <a:spLocks/>
          </p:cNvSpPr>
          <p:nvPr/>
        </p:nvSpPr>
        <p:spPr bwMode="auto">
          <a:xfrm flipH="1">
            <a:off x="5495715" y="715720"/>
            <a:ext cx="5519331" cy="5666207"/>
          </a:xfrm>
          <a:custGeom>
            <a:avLst/>
            <a:gdLst>
              <a:gd name="T0" fmla="*/ 1907 w 1907"/>
              <a:gd name="T1" fmla="*/ 1643 h 1907"/>
              <a:gd name="T2" fmla="*/ 1907 w 1907"/>
              <a:gd name="T3" fmla="*/ 265 h 1907"/>
              <a:gd name="T4" fmla="*/ 0 w 1907"/>
              <a:gd name="T5" fmla="*/ 0 h 1907"/>
              <a:gd name="T6" fmla="*/ 0 w 1907"/>
              <a:gd name="T7" fmla="*/ 1907 h 1907"/>
              <a:gd name="T8" fmla="*/ 1907 w 1907"/>
              <a:gd name="T9" fmla="*/ 1643 h 1907"/>
            </a:gdLst>
            <a:ahLst/>
            <a:cxnLst>
              <a:cxn ang="0">
                <a:pos x="T0" y="T1"/>
              </a:cxn>
              <a:cxn ang="0">
                <a:pos x="T2" y="T3"/>
              </a:cxn>
              <a:cxn ang="0">
                <a:pos x="T4" y="T5"/>
              </a:cxn>
              <a:cxn ang="0">
                <a:pos x="T6" y="T7"/>
              </a:cxn>
              <a:cxn ang="0">
                <a:pos x="T8" y="T9"/>
              </a:cxn>
            </a:cxnLst>
            <a:rect l="0" t="0" r="r" b="b"/>
            <a:pathLst>
              <a:path w="1907" h="1907">
                <a:moveTo>
                  <a:pt x="1907" y="1643"/>
                </a:moveTo>
                <a:lnTo>
                  <a:pt x="1907" y="265"/>
                </a:lnTo>
                <a:lnTo>
                  <a:pt x="0" y="0"/>
                </a:lnTo>
                <a:lnTo>
                  <a:pt x="0" y="1907"/>
                </a:lnTo>
                <a:lnTo>
                  <a:pt x="1907" y="1643"/>
                </a:lnTo>
                <a:close/>
              </a:path>
            </a:pathLst>
          </a:custGeom>
          <a:solidFill>
            <a:schemeClr val="tx2">
              <a:lumMod val="75000"/>
            </a:schemeClr>
          </a:solidFill>
          <a:ln>
            <a:noFill/>
          </a:ln>
        </p:spPr>
        <p:txBody>
          <a:bodyPr vert="horz" wrap="square" lIns="93278" tIns="46639" rIns="93278" bIns="46639" numCol="1" anchor="t" anchorCtr="0" compatLnSpc="1">
            <a:prstTxWarp prst="textNoShape">
              <a:avLst/>
            </a:prstTxWarp>
          </a:bodyPr>
          <a:lstStyle/>
          <a:p>
            <a:endParaRPr lang="en-US"/>
          </a:p>
        </p:txBody>
      </p:sp>
      <p:sp>
        <p:nvSpPr>
          <p:cNvPr id="45" name="Text - Commons"/>
          <p:cNvSpPr/>
          <p:nvPr/>
        </p:nvSpPr>
        <p:spPr bwMode="auto">
          <a:xfrm>
            <a:off x="5622122" y="2140388"/>
            <a:ext cx="5890975" cy="2926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ctr" anchorCtr="0" forceAA="0" compatLnSpc="1">
            <a:prstTxWarp prst="textNoShape">
              <a:avLst/>
            </a:prstTxWarp>
            <a:noAutofit/>
          </a:bodyPr>
          <a:lstStyle/>
          <a:p>
            <a:pPr defTabSz="932472" fontAlgn="base">
              <a:spcBef>
                <a:spcPct val="0"/>
              </a:spcBef>
              <a:spcAft>
                <a:spcPts val="612"/>
              </a:spcAft>
              <a:buClr>
                <a:srgbClr val="FFFFFF"/>
              </a:buClr>
            </a:pPr>
            <a:r>
              <a:rPr lang="en-US" sz="3300" spc="-51" dirty="0">
                <a:solidFill>
                  <a:srgbClr val="FFFFFF"/>
                </a:solidFill>
                <a:latin typeface="Segoe UI" pitchFamily="34" charset="0"/>
                <a:ea typeface="Segoe UI" pitchFamily="34" charset="0"/>
                <a:cs typeface="Segoe UI" pitchFamily="34" charset="0"/>
                <a:sym typeface="Wingdings" pitchFamily="2" charset="2"/>
              </a:rPr>
              <a:t>Flexible</a:t>
            </a:r>
            <a:r>
              <a:rPr lang="en-US" sz="3300" spc="-51" dirty="0">
                <a:solidFill>
                  <a:srgbClr val="FFFFFF"/>
                </a:solidFill>
                <a:latin typeface="Segoe UI Light"/>
                <a:ea typeface="Segoe UI" pitchFamily="34" charset="0"/>
                <a:cs typeface="Segoe UI" pitchFamily="34" charset="0"/>
                <a:sym typeface="Wingdings" pitchFamily="2" charset="2"/>
              </a:rPr>
              <a:t> development</a:t>
            </a:r>
          </a:p>
          <a:p>
            <a:pPr defTabSz="932472" fontAlgn="base">
              <a:spcBef>
                <a:spcPct val="0"/>
              </a:spcBef>
              <a:spcAft>
                <a:spcPts val="612"/>
              </a:spcAft>
              <a:buClr>
                <a:srgbClr val="FFFFFF"/>
              </a:buClr>
            </a:pPr>
            <a:r>
              <a:rPr lang="en-US" sz="3300" spc="-51" dirty="0">
                <a:solidFill>
                  <a:srgbClr val="FFFFFF"/>
                </a:solidFill>
                <a:latin typeface="Segoe UI" pitchFamily="34" charset="0"/>
                <a:ea typeface="Segoe UI" pitchFamily="34" charset="0"/>
                <a:cs typeface="Segoe UI" pitchFamily="34" charset="0"/>
                <a:sym typeface="Wingdings" pitchFamily="2" charset="2"/>
              </a:rPr>
              <a:t>Unified</a:t>
            </a:r>
            <a:r>
              <a:rPr lang="en-US" sz="3300" spc="-51" dirty="0">
                <a:solidFill>
                  <a:srgbClr val="FFFFFF"/>
                </a:solidFill>
                <a:latin typeface="Segoe UI Light"/>
                <a:ea typeface="Segoe UI" pitchFamily="34" charset="0"/>
                <a:cs typeface="Segoe UI" pitchFamily="34" charset="0"/>
                <a:sym typeface="Wingdings" pitchFamily="2" charset="2"/>
              </a:rPr>
              <a:t> </a:t>
            </a:r>
            <a:r>
              <a:rPr lang="en-US" sz="3300" spc="-51" dirty="0" err="1">
                <a:solidFill>
                  <a:srgbClr val="FFFFFF"/>
                </a:solidFill>
                <a:latin typeface="Segoe UI Light"/>
                <a:ea typeface="Segoe UI" pitchFamily="34" charset="0"/>
                <a:cs typeface="Segoe UI" pitchFamily="34" charset="0"/>
                <a:sym typeface="Wingdings" pitchFamily="2" charset="2"/>
              </a:rPr>
              <a:t>dev</a:t>
            </a:r>
            <a:r>
              <a:rPr lang="en-US" sz="3300" spc="-51" dirty="0">
                <a:solidFill>
                  <a:srgbClr val="FFFFFF"/>
                </a:solidFill>
                <a:latin typeface="Segoe UI Light"/>
                <a:ea typeface="Segoe UI" pitchFamily="34" charset="0"/>
                <a:cs typeface="Segoe UI" pitchFamily="34" charset="0"/>
                <a:sym typeface="Wingdings" pitchFamily="2" charset="2"/>
              </a:rPr>
              <a:t>-ops and </a:t>
            </a:r>
            <a:r>
              <a:rPr lang="en-US" sz="3300" spc="-51" dirty="0" err="1">
                <a:solidFill>
                  <a:srgbClr val="FFFFFF"/>
                </a:solidFill>
                <a:latin typeface="Segoe UI Light"/>
                <a:ea typeface="Segoe UI" pitchFamily="34" charset="0"/>
                <a:cs typeface="Segoe UI" pitchFamily="34" charset="0"/>
              </a:rPr>
              <a:t>mgmt</a:t>
            </a:r>
            <a:endParaRPr lang="en-US" sz="3300" spc="-51" dirty="0">
              <a:solidFill>
                <a:srgbClr val="FFFFFF"/>
              </a:solidFill>
              <a:latin typeface="Segoe UI Light"/>
              <a:ea typeface="Segoe UI" pitchFamily="34" charset="0"/>
              <a:cs typeface="Segoe UI" pitchFamily="34" charset="0"/>
            </a:endParaRPr>
          </a:p>
          <a:p>
            <a:pPr defTabSz="932472" fontAlgn="base">
              <a:spcBef>
                <a:spcPct val="0"/>
              </a:spcBef>
              <a:spcAft>
                <a:spcPts val="612"/>
              </a:spcAft>
              <a:buClr>
                <a:srgbClr val="FFFFFF"/>
              </a:buClr>
            </a:pPr>
            <a:r>
              <a:rPr lang="en-US" sz="3300" spc="-51" dirty="0">
                <a:solidFill>
                  <a:srgbClr val="FFFFFF"/>
                </a:solidFill>
                <a:latin typeface="Segoe UI" pitchFamily="34" charset="0"/>
                <a:ea typeface="Segoe UI" pitchFamily="34" charset="0"/>
                <a:cs typeface="Segoe UI" pitchFamily="34" charset="0"/>
                <a:sym typeface="Wingdings" pitchFamily="2" charset="2"/>
              </a:rPr>
              <a:t>Common</a:t>
            </a:r>
            <a:r>
              <a:rPr lang="en-US" sz="3300" spc="-51" dirty="0">
                <a:solidFill>
                  <a:srgbClr val="FFFFFF"/>
                </a:solidFill>
                <a:latin typeface="Segoe UI Light"/>
                <a:ea typeface="Segoe UI" pitchFamily="34" charset="0"/>
                <a:cs typeface="Segoe UI" pitchFamily="34" charset="0"/>
                <a:sym typeface="Wingdings" pitchFamily="2" charset="2"/>
              </a:rPr>
              <a:t> </a:t>
            </a:r>
            <a:r>
              <a:rPr lang="en-US" sz="3300" spc="-51" dirty="0">
                <a:solidFill>
                  <a:srgbClr val="FFFFFF"/>
                </a:solidFill>
                <a:latin typeface="Segoe UI Light"/>
                <a:ea typeface="Segoe UI" pitchFamily="34" charset="0"/>
                <a:cs typeface="Segoe UI" pitchFamily="34" charset="0"/>
              </a:rPr>
              <a:t>identity and security</a:t>
            </a:r>
          </a:p>
          <a:p>
            <a:pPr defTabSz="932472" fontAlgn="base">
              <a:spcBef>
                <a:spcPct val="0"/>
              </a:spcBef>
              <a:spcAft>
                <a:spcPts val="612"/>
              </a:spcAft>
              <a:buClr>
                <a:srgbClr val="FFFFFF"/>
              </a:buClr>
            </a:pPr>
            <a:r>
              <a:rPr lang="en-US" sz="3300" spc="-51" dirty="0">
                <a:solidFill>
                  <a:srgbClr val="FFFFFF"/>
                </a:solidFill>
                <a:latin typeface="Segoe UI" pitchFamily="34" charset="0"/>
                <a:ea typeface="Segoe UI" pitchFamily="34" charset="0"/>
                <a:cs typeface="Segoe UI" pitchFamily="34" charset="0"/>
              </a:rPr>
              <a:t>Integrated</a:t>
            </a:r>
            <a:r>
              <a:rPr lang="en-US" sz="3300" spc="-51" dirty="0">
                <a:solidFill>
                  <a:srgbClr val="FFFFFF"/>
                </a:solidFill>
                <a:latin typeface="Segoe UI Light"/>
                <a:ea typeface="Segoe UI" pitchFamily="34" charset="0"/>
                <a:cs typeface="Segoe UI" pitchFamily="34" charset="0"/>
              </a:rPr>
              <a:t> virtualization</a:t>
            </a:r>
          </a:p>
          <a:p>
            <a:pPr defTabSz="932472" fontAlgn="base">
              <a:spcBef>
                <a:spcPct val="0"/>
              </a:spcBef>
              <a:spcAft>
                <a:spcPts val="612"/>
              </a:spcAft>
              <a:buClr>
                <a:srgbClr val="FFFFFF"/>
              </a:buClr>
            </a:pPr>
            <a:r>
              <a:rPr lang="en-US" sz="3300" spc="-51" dirty="0">
                <a:solidFill>
                  <a:srgbClr val="FFFFFF"/>
                </a:solidFill>
                <a:latin typeface="Segoe UI" pitchFamily="34" charset="0"/>
                <a:ea typeface="Segoe UI" pitchFamily="34" charset="0"/>
                <a:cs typeface="Segoe UI" pitchFamily="34" charset="0"/>
                <a:sym typeface="Wingdings" pitchFamily="2" charset="2"/>
              </a:rPr>
              <a:t>Complete</a:t>
            </a:r>
            <a:r>
              <a:rPr lang="en-US" sz="3300" spc="-51" dirty="0">
                <a:solidFill>
                  <a:srgbClr val="FFFFFF"/>
                </a:solidFill>
                <a:latin typeface="Segoe UI Light"/>
                <a:ea typeface="Segoe UI" pitchFamily="34" charset="0"/>
                <a:cs typeface="Segoe UI" pitchFamily="34" charset="0"/>
                <a:sym typeface="Wingdings" pitchFamily="2" charset="2"/>
              </a:rPr>
              <a:t> data platform</a:t>
            </a:r>
          </a:p>
        </p:txBody>
      </p:sp>
    </p:spTree>
    <p:extLst>
      <p:ext uri="{BB962C8B-B14F-4D97-AF65-F5344CB8AC3E}">
        <p14:creationId xmlns:p14="http://schemas.microsoft.com/office/powerpoint/2010/main" val="2014090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Provisioning landscape in the cloud</a:t>
            </a:r>
            <a:endParaRPr lang="nl-BE" dirty="0"/>
          </a:p>
        </p:txBody>
      </p:sp>
      <p:sp>
        <p:nvSpPr>
          <p:cNvPr id="3" name="Text Placeholder 2"/>
          <p:cNvSpPr>
            <a:spLocks noGrp="1"/>
          </p:cNvSpPr>
          <p:nvPr>
            <p:ph type="body" sz="quarter" idx="10"/>
          </p:nvPr>
        </p:nvSpPr>
        <p:spPr>
          <a:xfrm>
            <a:off x="269240" y="1368493"/>
            <a:ext cx="11370701" cy="6018955"/>
          </a:xfrm>
        </p:spPr>
        <p:txBody>
          <a:bodyPr/>
          <a:lstStyle/>
          <a:p>
            <a:r>
              <a:rPr lang="en-US" sz="2800" dirty="0" smtClean="0">
                <a:solidFill>
                  <a:schemeClr val="tx1"/>
                </a:solidFill>
              </a:rPr>
              <a:t>Windows Azure portal</a:t>
            </a:r>
          </a:p>
          <a:p>
            <a:pPr marL="457200" indent="-457200">
              <a:buFont typeface="Arial" panose="020B0604020202020204" pitchFamily="34" charset="0"/>
              <a:buChar char="•"/>
            </a:pPr>
            <a:r>
              <a:rPr lang="en-US" sz="2400" dirty="0" smtClean="0">
                <a:solidFill>
                  <a:schemeClr val="tx1"/>
                </a:solidFill>
              </a:rPr>
              <a:t>“</a:t>
            </a:r>
            <a:r>
              <a:rPr lang="en-US" sz="2400" dirty="0">
                <a:solidFill>
                  <a:schemeClr val="tx1"/>
                </a:solidFill>
              </a:rPr>
              <a:t>One Stop Shop” for Cloud Services and </a:t>
            </a:r>
            <a:r>
              <a:rPr lang="en-US" sz="2400" dirty="0" smtClean="0">
                <a:solidFill>
                  <a:schemeClr val="tx1"/>
                </a:solidFill>
              </a:rPr>
              <a:t>Management</a:t>
            </a:r>
          </a:p>
          <a:p>
            <a:pPr marL="457200" indent="-457200">
              <a:buFont typeface="Arial" panose="020B0604020202020204" pitchFamily="34" charset="0"/>
              <a:buChar char="•"/>
            </a:pPr>
            <a:r>
              <a:rPr lang="en-US" sz="2400" dirty="0" smtClean="0">
                <a:solidFill>
                  <a:schemeClr val="tx1"/>
                </a:solidFill>
              </a:rPr>
              <a:t>Target Azure public cloud</a:t>
            </a:r>
            <a:endParaRPr lang="en-US" sz="2400" dirty="0">
              <a:solidFill>
                <a:schemeClr val="tx1"/>
              </a:solidFill>
            </a:endParaRPr>
          </a:p>
          <a:p>
            <a:endParaRPr lang="en-US" sz="2400" dirty="0" smtClean="0">
              <a:solidFill>
                <a:schemeClr val="tx1"/>
              </a:solidFill>
            </a:endParaRPr>
          </a:p>
          <a:p>
            <a:r>
              <a:rPr lang="en-US" sz="2800" dirty="0" smtClean="0">
                <a:solidFill>
                  <a:schemeClr val="tx1"/>
                </a:solidFill>
              </a:rPr>
              <a:t>Windows </a:t>
            </a:r>
            <a:r>
              <a:rPr lang="en-US" sz="2800" dirty="0">
                <a:solidFill>
                  <a:schemeClr val="tx1"/>
                </a:solidFill>
              </a:rPr>
              <a:t>Azure Services </a:t>
            </a:r>
            <a:r>
              <a:rPr lang="en-US" sz="2800" dirty="0" smtClean="0">
                <a:solidFill>
                  <a:schemeClr val="tx1"/>
                </a:solidFill>
              </a:rPr>
              <a:t>for </a:t>
            </a:r>
            <a:r>
              <a:rPr lang="en-US" sz="2800" dirty="0">
                <a:solidFill>
                  <a:schemeClr val="tx1"/>
                </a:solidFill>
              </a:rPr>
              <a:t>Windows </a:t>
            </a:r>
            <a:r>
              <a:rPr lang="en-US" sz="2800" dirty="0" smtClean="0">
                <a:solidFill>
                  <a:schemeClr val="tx1"/>
                </a:solidFill>
              </a:rPr>
              <a:t>Server </a:t>
            </a:r>
          </a:p>
          <a:p>
            <a:pPr marL="457200" indent="-457200">
              <a:buFont typeface="Arial" panose="020B0604020202020204" pitchFamily="34" charset="0"/>
              <a:buChar char="•"/>
            </a:pPr>
            <a:r>
              <a:rPr lang="en-US" sz="2400" dirty="0" smtClean="0">
                <a:solidFill>
                  <a:schemeClr val="tx1"/>
                </a:solidFill>
                <a:ea typeface="Segoe UI" pitchFamily="34" charset="0"/>
                <a:cs typeface="Segoe UI" pitchFamily="34" charset="0"/>
              </a:rPr>
              <a:t>Rich </a:t>
            </a:r>
            <a:r>
              <a:rPr lang="en-US" sz="2400" dirty="0" err="1">
                <a:solidFill>
                  <a:schemeClr val="tx1"/>
                </a:solidFill>
                <a:ea typeface="Segoe UI" pitchFamily="34" charset="0"/>
                <a:cs typeface="Segoe UI" pitchFamily="34" charset="0"/>
              </a:rPr>
              <a:t>IaaS</a:t>
            </a:r>
            <a:r>
              <a:rPr lang="en-US" sz="2400" dirty="0">
                <a:solidFill>
                  <a:schemeClr val="tx1"/>
                </a:solidFill>
                <a:ea typeface="Segoe UI" pitchFamily="34" charset="0"/>
                <a:cs typeface="Segoe UI" pitchFamily="34" charset="0"/>
              </a:rPr>
              <a:t> experience for self-service provisioning of Virtual Machines hosted on Windows Server and System Center </a:t>
            </a:r>
            <a:r>
              <a:rPr lang="en-US" sz="2400" dirty="0" smtClean="0">
                <a:solidFill>
                  <a:schemeClr val="tx1"/>
                </a:solidFill>
                <a:ea typeface="Segoe UI" pitchFamily="34" charset="0"/>
                <a:cs typeface="Segoe UI" pitchFamily="34" charset="0"/>
              </a:rPr>
              <a:t>2012</a:t>
            </a:r>
          </a:p>
          <a:p>
            <a:endParaRPr lang="en-US" sz="2400" dirty="0" smtClean="0">
              <a:solidFill>
                <a:schemeClr val="tx1"/>
              </a:solidFill>
              <a:ea typeface="Segoe UI" pitchFamily="34" charset="0"/>
              <a:cs typeface="Segoe UI" pitchFamily="34" charset="0"/>
            </a:endParaRPr>
          </a:p>
          <a:p>
            <a:r>
              <a:rPr lang="en-US" sz="2800" dirty="0" smtClean="0">
                <a:solidFill>
                  <a:schemeClr val="tx1"/>
                </a:solidFill>
                <a:ea typeface="Segoe UI" pitchFamily="34" charset="0"/>
                <a:cs typeface="Segoe UI" pitchFamily="34" charset="0"/>
              </a:rPr>
              <a:t>System Center Orchestrator</a:t>
            </a:r>
          </a:p>
          <a:p>
            <a:pPr marL="457200" indent="-457200">
              <a:buFont typeface="Arial" panose="020B0604020202020204" pitchFamily="34" charset="0"/>
              <a:buChar char="•"/>
            </a:pPr>
            <a:r>
              <a:rPr lang="en-US" sz="2400" dirty="0" smtClean="0">
                <a:solidFill>
                  <a:schemeClr val="tx1"/>
                </a:solidFill>
                <a:ea typeface="Segoe UI" pitchFamily="34" charset="0"/>
                <a:cs typeface="Segoe UI" pitchFamily="34" charset="0"/>
              </a:rPr>
              <a:t>Runbook automation</a:t>
            </a:r>
            <a:endParaRPr lang="en-US" sz="2400" dirty="0">
              <a:solidFill>
                <a:schemeClr val="tx1"/>
              </a:solidFill>
              <a:ea typeface="Segoe UI" pitchFamily="34" charset="0"/>
              <a:cs typeface="Segoe UI" pitchFamily="34" charset="0"/>
            </a:endParaRP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smtClean="0"/>
          </a:p>
          <a:p>
            <a:endParaRPr lang="nl-BE" dirty="0"/>
          </a:p>
        </p:txBody>
      </p:sp>
    </p:spTree>
    <p:extLst>
      <p:ext uri="{BB962C8B-B14F-4D97-AF65-F5344CB8AC3E}">
        <p14:creationId xmlns:p14="http://schemas.microsoft.com/office/powerpoint/2010/main" val="223961675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Provisioning portals</a:t>
            </a:r>
            <a:endParaRPr lang="en-US" sz="6000" dirty="0"/>
          </a:p>
        </p:txBody>
      </p:sp>
      <p:sp>
        <p:nvSpPr>
          <p:cNvPr id="3" name="Text Placeholder 2"/>
          <p:cNvSpPr>
            <a:spLocks noGrp="1"/>
          </p:cNvSpPr>
          <p:nvPr>
            <p:ph type="body" sz="quarter" idx="12"/>
          </p:nvPr>
        </p:nvSpPr>
        <p:spPr/>
        <p:txBody>
          <a:bodyPr/>
          <a:lstStyle/>
          <a:p>
            <a:r>
              <a:rPr lang="nl-BE" dirty="0" smtClean="0"/>
              <a:t>DEMO</a:t>
            </a:r>
            <a:endParaRPr lang="nl-BE" dirty="0"/>
          </a:p>
        </p:txBody>
      </p:sp>
    </p:spTree>
    <p:extLst>
      <p:ext uri="{BB962C8B-B14F-4D97-AF65-F5344CB8AC3E}">
        <p14:creationId xmlns:p14="http://schemas.microsoft.com/office/powerpoint/2010/main" val="64765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t>2. Challenges</a:t>
            </a:r>
            <a:endParaRPr lang="en-US" sz="5400" dirty="0"/>
          </a:p>
        </p:txBody>
      </p:sp>
    </p:spTree>
    <p:extLst>
      <p:ext uri="{BB962C8B-B14F-4D97-AF65-F5344CB8AC3E}">
        <p14:creationId xmlns:p14="http://schemas.microsoft.com/office/powerpoint/2010/main" val="83221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nl-BE" dirty="0"/>
          </a:p>
        </p:txBody>
      </p:sp>
      <p:sp>
        <p:nvSpPr>
          <p:cNvPr id="3" name="Text Placeholder 2"/>
          <p:cNvSpPr>
            <a:spLocks noGrp="1"/>
          </p:cNvSpPr>
          <p:nvPr>
            <p:ph type="body" sz="quarter" idx="10"/>
          </p:nvPr>
        </p:nvSpPr>
        <p:spPr>
          <a:xfrm>
            <a:off x="269240" y="1368493"/>
            <a:ext cx="11370701" cy="1681229"/>
          </a:xfrm>
        </p:spPr>
        <p:txBody>
          <a:bodyPr/>
          <a:lstStyle/>
          <a:p>
            <a:pPr marL="457200" indent="-457200">
              <a:buFont typeface="Arial" panose="020B0604020202020204" pitchFamily="34" charset="0"/>
              <a:buChar char="•"/>
            </a:pPr>
            <a:r>
              <a:rPr lang="en-US" dirty="0" smtClean="0">
                <a:solidFill>
                  <a:schemeClr val="tx1"/>
                </a:solidFill>
              </a:rPr>
              <a:t>Consistent platform, but each has its own target cloud.</a:t>
            </a:r>
          </a:p>
          <a:p>
            <a:pPr marL="457200" indent="-457200">
              <a:buFont typeface="Arial" panose="020B0604020202020204" pitchFamily="34" charset="0"/>
              <a:buChar char="•"/>
            </a:pPr>
            <a:r>
              <a:rPr lang="en-US" dirty="0" smtClean="0">
                <a:solidFill>
                  <a:schemeClr val="tx1"/>
                </a:solidFill>
              </a:rPr>
              <a:t>No Process integration in the request to create new VM’s</a:t>
            </a:r>
          </a:p>
          <a:p>
            <a:pPr marL="457200" indent="-457200">
              <a:buFont typeface="Arial" panose="020B0604020202020204" pitchFamily="34" charset="0"/>
              <a:buChar char="•"/>
            </a:pPr>
            <a:r>
              <a:rPr lang="en-US" dirty="0">
                <a:solidFill>
                  <a:schemeClr val="tx1"/>
                </a:solidFill>
              </a:rPr>
              <a:t>Deployment too many steps? Too many clicks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68316648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MS_2013_Template_Dark_Gray_16x9">
  <a:themeElements>
    <a:clrScheme name="Custom 56">
      <a:dk1>
        <a:srgbClr val="000000"/>
      </a:dk1>
      <a:lt1>
        <a:srgbClr val="FFFFFF"/>
      </a:lt1>
      <a:dk2>
        <a:srgbClr val="505050"/>
      </a:dk2>
      <a:lt2>
        <a:srgbClr val="7FBA00"/>
      </a:lt2>
      <a:accent1>
        <a:srgbClr val="969696"/>
      </a:accent1>
      <a:accent2>
        <a:srgbClr val="0072C6"/>
      </a:accent2>
      <a:accent3>
        <a:srgbClr val="7FBA00"/>
      </a:accent3>
      <a:accent4>
        <a:srgbClr val="00188F"/>
      </a:accent4>
      <a:accent5>
        <a:srgbClr val="00BCF2"/>
      </a:accent5>
      <a:accent6>
        <a:srgbClr val="002050"/>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LIGHT_BLACK_DARK.potx" id="{F88D7E8C-41C2-4F80-B50F-AF7F4BA402DF}" vid="{32F9B32C-E28C-497F-B5B0-2D3F4BD5BC58}"/>
    </a:ext>
  </a:extLst>
</a:theme>
</file>

<file path=ppt/theme/theme2.xml><?xml version="1.0" encoding="utf-8"?>
<a:theme xmlns:a="http://schemas.openxmlformats.org/drawingml/2006/main" name="MS1698_MMS_Template_2013_r12">
  <a:themeElements>
    <a:clrScheme name="Custom 24">
      <a:dk1>
        <a:srgbClr val="505050"/>
      </a:dk1>
      <a:lt1>
        <a:srgbClr val="FFFFFF"/>
      </a:lt1>
      <a:dk2>
        <a:srgbClr val="7FBA00"/>
      </a:dk2>
      <a:lt2>
        <a:srgbClr val="D2D2D2"/>
      </a:lt2>
      <a:accent1>
        <a:srgbClr val="505050"/>
      </a:accent1>
      <a:accent2>
        <a:srgbClr val="00BCF2"/>
      </a:accent2>
      <a:accent3>
        <a:srgbClr val="7FBA00"/>
      </a:accent3>
      <a:accent4>
        <a:srgbClr val="969696"/>
      </a:accent4>
      <a:accent5>
        <a:srgbClr val="0072C6"/>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LIGHT_BLACK_DARK.potx" id="{F88D7E8C-41C2-4F80-B50F-AF7F4BA402DF}" vid="{1E52C5CB-7F3B-4964-8160-750367E06676}"/>
    </a:ext>
  </a:extLst>
</a:theme>
</file>

<file path=ppt/theme/theme3.xml><?xml version="1.0" encoding="utf-8"?>
<a:theme xmlns:a="http://schemas.openxmlformats.org/drawingml/2006/main" name="MMS13 Speaker PPT Template">
  <a:themeElements>
    <a:clrScheme name="Custom 24">
      <a:dk1>
        <a:srgbClr val="505050"/>
      </a:dk1>
      <a:lt1>
        <a:srgbClr val="FFFFFF"/>
      </a:lt1>
      <a:dk2>
        <a:srgbClr val="7FBA00"/>
      </a:dk2>
      <a:lt2>
        <a:srgbClr val="D2D2D2"/>
      </a:lt2>
      <a:accent1>
        <a:srgbClr val="505050"/>
      </a:accent1>
      <a:accent2>
        <a:srgbClr val="00BCF2"/>
      </a:accent2>
      <a:accent3>
        <a:srgbClr val="7FBA00"/>
      </a:accent3>
      <a:accent4>
        <a:srgbClr val="969696"/>
      </a:accent4>
      <a:accent5>
        <a:srgbClr val="0072C6"/>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F9EC4A2-6801-4012-8E45-5684DDF50FD7}" vid="{263DE432-2E49-4CA5-93DD-249057C6CDCF}"/>
    </a:ext>
  </a:extLst>
</a:theme>
</file>

<file path=ppt/theme/theme4.xml><?xml version="1.0" encoding="utf-8"?>
<a:theme xmlns:a="http://schemas.openxmlformats.org/drawingml/2006/main" name="1_MMS_2013_Template_Dark_Gray_16x9">
  <a:themeElements>
    <a:clrScheme name="Custom 56">
      <a:dk1>
        <a:srgbClr val="000000"/>
      </a:dk1>
      <a:lt1>
        <a:srgbClr val="FFFFFF"/>
      </a:lt1>
      <a:dk2>
        <a:srgbClr val="505050"/>
      </a:dk2>
      <a:lt2>
        <a:srgbClr val="7FBA00"/>
      </a:lt2>
      <a:accent1>
        <a:srgbClr val="969696"/>
      </a:accent1>
      <a:accent2>
        <a:srgbClr val="0072C6"/>
      </a:accent2>
      <a:accent3>
        <a:srgbClr val="7FBA00"/>
      </a:accent3>
      <a:accent4>
        <a:srgbClr val="00188F"/>
      </a:accent4>
      <a:accent5>
        <a:srgbClr val="00BCF2"/>
      </a:accent5>
      <a:accent6>
        <a:srgbClr val="002050"/>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F9EC4A2-6801-4012-8E45-5684DDF50FD7}" vid="{ACE32DA2-549A-4582-AB7C-5A9E85BFF95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B0E7E46444004D9D85B2EDB9215618" ma:contentTypeVersion="0" ma:contentTypeDescription="Create a new document." ma:contentTypeScope="" ma:versionID="3b260da1e13990388490d0ad0c7102ae">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688380-2EB9-4722-8340-CCF9A65AEF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BE087CC-9782-496A-BFC4-E5294422A770}">
  <ds:schemaRefs>
    <ds:schemaRef ds:uri="http://purl.org/dc/term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C2EBB53-0249-41CF-9CAB-18B0346894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ConfigMgrSP1_Overview_Vintzel</Template>
  <TotalTime>48495</TotalTime>
  <Words>1624</Words>
  <Application>Microsoft Office PowerPoint</Application>
  <PresentationFormat>Widescreen</PresentationFormat>
  <Paragraphs>339</Paragraphs>
  <Slides>25</Slides>
  <Notes>23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25</vt:i4>
      </vt:variant>
    </vt:vector>
  </HeadingPairs>
  <TitlesOfParts>
    <vt:vector size="35" baseType="lpstr">
      <vt:lpstr>Arial</vt:lpstr>
      <vt:lpstr>Calibri</vt:lpstr>
      <vt:lpstr>Consolas</vt:lpstr>
      <vt:lpstr>Segoe UI</vt:lpstr>
      <vt:lpstr>Segoe UI Light</vt:lpstr>
      <vt:lpstr>Wingdings</vt:lpstr>
      <vt:lpstr>MMS_2013_Template_Dark_Gray_16x9</vt:lpstr>
      <vt:lpstr>MS1698_MMS_Template_2013_r12</vt:lpstr>
      <vt:lpstr>MMS13 Speaker PPT Template</vt:lpstr>
      <vt:lpstr>1_MMS_2013_Template_Dark_Gray_16x9</vt:lpstr>
      <vt:lpstr>Service Manager - Cloudy with a chance of IaaS </vt:lpstr>
      <vt:lpstr>Session objectives</vt:lpstr>
      <vt:lpstr>1. Introduction</vt:lpstr>
      <vt:lpstr>Microsoft Cloud OS Vision</vt:lpstr>
      <vt:lpstr>One Consistent Platform</vt:lpstr>
      <vt:lpstr>VM Provisioning landscape in the cloud</vt:lpstr>
      <vt:lpstr>Provisioning portals</vt:lpstr>
      <vt:lpstr>2. Challenges</vt:lpstr>
      <vt:lpstr>Problem statement</vt:lpstr>
      <vt:lpstr>3. Better together!</vt:lpstr>
      <vt:lpstr>Example scenario</vt:lpstr>
      <vt:lpstr>Better together!</vt:lpstr>
      <vt:lpstr>Windows Azure + Orchestrator + SCSM + SCVMM</vt:lpstr>
      <vt:lpstr>Deploy service delivery and automation</vt:lpstr>
      <vt:lpstr>Proactive processes</vt:lpstr>
      <vt:lpstr>Orchestrator Automation</vt:lpstr>
      <vt:lpstr>3. Better together! Solution overview</vt:lpstr>
      <vt:lpstr>Demo components overview</vt:lpstr>
      <vt:lpstr>More possible scenarios…</vt:lpstr>
      <vt:lpstr>Key Takeaways</vt:lpstr>
      <vt:lpstr>Thank You to our SPONSORS</vt:lpstr>
      <vt:lpstr>Follow us</vt:lpstr>
      <vt:lpstr>Unleashed series</vt:lpstr>
      <vt:lpstr>Q and 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Device Management with Configuration Manager 2012 SP1 and Windows Intune</dc:title>
  <dc:subject>MMS 2013</dc:subject>
  <dc:creator>Craig Morris;Brett Flegg</dc:creator>
  <cp:keywords>MMS 2013</cp:keywords>
  <dc:description>Template by: Robin E. Warren, Artitudes Design, Inc.
Formatting by: Dan Tyler, Silver Fox Productions
Audience Type: External</dc:description>
  <cp:lastModifiedBy>Kurt Van Hoecke</cp:lastModifiedBy>
  <cp:revision>173</cp:revision>
  <cp:lastPrinted>2013-02-04T18:10:42Z</cp:lastPrinted>
  <dcterms:created xsi:type="dcterms:W3CDTF">2012-09-12T23:45:41Z</dcterms:created>
  <dcterms:modified xsi:type="dcterms:W3CDTF">2013-06-18T14:28:59Z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0x01010025B0E7E46444004D9D85B2EDB9215618</vt:lpwstr>
  </property>
</Properties>
</file>