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 id="2147483790" r:id="rId5"/>
    <p:sldMasterId id="2147483817" r:id="rId6"/>
    <p:sldMasterId id="2147483844" r:id="rId7"/>
  </p:sldMasterIdLst>
  <p:notesMasterIdLst>
    <p:notesMasterId r:id="rId39"/>
  </p:notesMasterIdLst>
  <p:sldIdLst>
    <p:sldId id="330" r:id="rId8"/>
    <p:sldId id="288" r:id="rId9"/>
    <p:sldId id="332" r:id="rId10"/>
    <p:sldId id="455" r:id="rId11"/>
    <p:sldId id="437" r:id="rId12"/>
    <p:sldId id="436" r:id="rId13"/>
    <p:sldId id="435" r:id="rId14"/>
    <p:sldId id="438" r:id="rId15"/>
    <p:sldId id="439" r:id="rId16"/>
    <p:sldId id="440" r:id="rId17"/>
    <p:sldId id="441" r:id="rId18"/>
    <p:sldId id="442" r:id="rId19"/>
    <p:sldId id="449" r:id="rId20"/>
    <p:sldId id="446" r:id="rId21"/>
    <p:sldId id="447" r:id="rId22"/>
    <p:sldId id="448" r:id="rId23"/>
    <p:sldId id="452" r:id="rId24"/>
    <p:sldId id="450" r:id="rId25"/>
    <p:sldId id="444" r:id="rId26"/>
    <p:sldId id="443" r:id="rId27"/>
    <p:sldId id="453" r:id="rId28"/>
    <p:sldId id="445" r:id="rId29"/>
    <p:sldId id="425" r:id="rId30"/>
    <p:sldId id="427" r:id="rId31"/>
    <p:sldId id="426" r:id="rId32"/>
    <p:sldId id="429" r:id="rId33"/>
    <p:sldId id="433" r:id="rId34"/>
    <p:sldId id="430" r:id="rId35"/>
    <p:sldId id="454" r:id="rId36"/>
    <p:sldId id="434" r:id="rId37"/>
    <p:sldId id="424" r:id="rId38"/>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E31E22-0BFC-45E9-B4E0-AE982FC9BBFF}">
          <p14:sldIdLst>
            <p14:sldId id="330"/>
            <p14:sldId id="288"/>
          </p14:sldIdLst>
        </p14:section>
        <p14:section name="About" id="{A9910259-5F99-4172-9AD4-04E32F3F8E43}">
          <p14:sldIdLst>
            <p14:sldId id="332"/>
            <p14:sldId id="455"/>
            <p14:sldId id="437"/>
            <p14:sldId id="436"/>
            <p14:sldId id="435"/>
            <p14:sldId id="438"/>
          </p14:sldIdLst>
        </p14:section>
        <p14:section name="Sessions" id="{566AE0B7-8E2C-460B-9C7D-3CC360590760}">
          <p14:sldIdLst>
            <p14:sldId id="439"/>
            <p14:sldId id="440"/>
            <p14:sldId id="441"/>
            <p14:sldId id="442"/>
            <p14:sldId id="449"/>
          </p14:sldIdLst>
        </p14:section>
        <p14:section name="Multi-domain and Workgroup" id="{41B80023-68E7-4B42-8536-5A8032ABCA5A}">
          <p14:sldIdLst>
            <p14:sldId id="446"/>
            <p14:sldId id="447"/>
            <p14:sldId id="448"/>
            <p14:sldId id="452"/>
            <p14:sldId id="450"/>
          </p14:sldIdLst>
        </p14:section>
        <p14:section name="Implicit remoting" id="{65CF9D2D-7388-4624-86CE-D398700694DE}">
          <p14:sldIdLst>
            <p14:sldId id="444"/>
            <p14:sldId id="443"/>
            <p14:sldId id="453"/>
            <p14:sldId id="445"/>
          </p14:sldIdLst>
        </p14:section>
        <p14:section name="Disconnected Sessions" id="{4A8F7B22-372C-48AB-8ADE-4CBAF0A57A5C}">
          <p14:sldIdLst>
            <p14:sldId id="425"/>
            <p14:sldId id="427"/>
            <p14:sldId id="426"/>
            <p14:sldId id="429"/>
            <p14:sldId id="433"/>
          </p14:sldIdLst>
        </p14:section>
        <p14:section name="Session Configuration Files" id="{9B7D3E1A-1AEF-45A5-A4A5-C62F4F796529}">
          <p14:sldIdLst>
            <p14:sldId id="430"/>
            <p14:sldId id="454"/>
            <p14:sldId id="434"/>
          </p14:sldIdLst>
        </p14:section>
        <p14:section name="Q&amp;A" id="{E1B7EA7B-9716-4024-BC45-9A21E5FA4AFF}">
          <p14:sldIdLst>
            <p14:sldId id="42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7DCA"/>
    <a:srgbClr val="08B1E1"/>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67925" autoAdjust="0"/>
  </p:normalViewPr>
  <p:slideViewPr>
    <p:cSldViewPr snapToGrid="0">
      <p:cViewPr varScale="1">
        <p:scale>
          <a:sx n="62" d="100"/>
          <a:sy n="62" d="100"/>
        </p:scale>
        <p:origin x="174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777607" y="0"/>
            <a:ext cx="2889938" cy="496332"/>
          </a:xfrm>
          <a:prstGeom prst="rect">
            <a:avLst/>
          </a:prstGeom>
        </p:spPr>
        <p:txBody>
          <a:bodyPr vert="horz" lIns="93324" tIns="46662" rIns="93324" bIns="46662" rtlCol="0"/>
          <a:lstStyle>
            <a:lvl1pPr algn="r">
              <a:defRPr sz="1200"/>
            </a:lvl1pPr>
          </a:lstStyle>
          <a:p>
            <a:fld id="{6C9DBEE4-CD38-46C6-9013-C98C2198E0FF}" type="datetimeFigureOut">
              <a:rPr lang="en-US" smtClean="0"/>
              <a:t>2/7/2014</a:t>
            </a:fld>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666909" y="4715154"/>
            <a:ext cx="5335270" cy="4466987"/>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889938" cy="496332"/>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3324" tIns="46662" rIns="93324" bIns="46662" rtlCol="0" anchor="b"/>
          <a:lstStyle>
            <a:lvl1pPr algn="r">
              <a:defRPr sz="1200"/>
            </a:lvl1pPr>
          </a:lstStyle>
          <a:p>
            <a:fld id="{D5B22CE7-AA3E-46EE-8FEB-18628B391D5D}" type="slidenum">
              <a:rPr lang="en-US" smtClean="0"/>
              <a:t>‹#›</a:t>
            </a:fld>
            <a:endParaRPr lang="en-US" dirty="0"/>
          </a:p>
        </p:txBody>
      </p:sp>
    </p:spTree>
    <p:extLst>
      <p:ext uri="{BB962C8B-B14F-4D97-AF65-F5344CB8AC3E}">
        <p14:creationId xmlns:p14="http://schemas.microsoft.com/office/powerpoint/2010/main" val="15981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6A3EA0-FC91-4CBD-BD70-BDFE1481EF7B}" type="datetime1">
              <a:rPr lang="en-US" smtClean="0"/>
              <a:t>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21695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do the demo</a:t>
            </a:r>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10</a:t>
            </a:fld>
            <a:endParaRPr lang="en-US" dirty="0"/>
          </a:p>
        </p:txBody>
      </p:sp>
    </p:spTree>
    <p:extLst>
      <p:ext uri="{BB962C8B-B14F-4D97-AF65-F5344CB8AC3E}">
        <p14:creationId xmlns:p14="http://schemas.microsoft.com/office/powerpoint/2010/main" val="231596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11</a:t>
            </a:fld>
            <a:endParaRPr lang="en-US" dirty="0"/>
          </a:p>
        </p:txBody>
      </p:sp>
    </p:spTree>
    <p:extLst>
      <p:ext uri="{BB962C8B-B14F-4D97-AF65-F5344CB8AC3E}">
        <p14:creationId xmlns:p14="http://schemas.microsoft.com/office/powerpoint/2010/main" val="1081615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12</a:t>
            </a:fld>
            <a:endParaRPr lang="en-US" dirty="0"/>
          </a:p>
        </p:txBody>
      </p:sp>
    </p:spTree>
    <p:extLst>
      <p:ext uri="{BB962C8B-B14F-4D97-AF65-F5344CB8AC3E}">
        <p14:creationId xmlns:p14="http://schemas.microsoft.com/office/powerpoint/2010/main" val="2463100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13</a:t>
            </a:fld>
            <a:endParaRPr lang="en-US" dirty="0"/>
          </a:p>
        </p:txBody>
      </p:sp>
    </p:spTree>
    <p:extLst>
      <p:ext uri="{BB962C8B-B14F-4D97-AF65-F5344CB8AC3E}">
        <p14:creationId xmlns:p14="http://schemas.microsoft.com/office/powerpoint/2010/main" val="1148578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14</a:t>
            </a:fld>
            <a:endParaRPr lang="en-US" dirty="0"/>
          </a:p>
        </p:txBody>
      </p:sp>
    </p:spTree>
    <p:extLst>
      <p:ext uri="{BB962C8B-B14F-4D97-AF65-F5344CB8AC3E}">
        <p14:creationId xmlns:p14="http://schemas.microsoft.com/office/powerpoint/2010/main" val="114082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22CE7-AA3E-46EE-8FEB-18628B391D5D}" type="slidenum">
              <a:rPr lang="en-US" smtClean="0"/>
              <a:t>15</a:t>
            </a:fld>
            <a:endParaRPr lang="en-US" dirty="0"/>
          </a:p>
        </p:txBody>
      </p:sp>
    </p:spTree>
    <p:extLst>
      <p:ext uri="{BB962C8B-B14F-4D97-AF65-F5344CB8AC3E}">
        <p14:creationId xmlns:p14="http://schemas.microsoft.com/office/powerpoint/2010/main" val="4271797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22CE7-AA3E-46EE-8FEB-18628B391D5D}" type="slidenum">
              <a:rPr lang="en-US" smtClean="0"/>
              <a:t>16</a:t>
            </a:fld>
            <a:endParaRPr lang="en-US" dirty="0"/>
          </a:p>
        </p:txBody>
      </p:sp>
    </p:spTree>
    <p:extLst>
      <p:ext uri="{BB962C8B-B14F-4D97-AF65-F5344CB8AC3E}">
        <p14:creationId xmlns:p14="http://schemas.microsoft.com/office/powerpoint/2010/main" val="1267929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22CE7-AA3E-46EE-8FEB-18628B391D5D}" type="slidenum">
              <a:rPr lang="en-US" smtClean="0"/>
              <a:t>17</a:t>
            </a:fld>
            <a:endParaRPr lang="en-US" dirty="0"/>
          </a:p>
        </p:txBody>
      </p:sp>
    </p:spTree>
    <p:extLst>
      <p:ext uri="{BB962C8B-B14F-4D97-AF65-F5344CB8AC3E}">
        <p14:creationId xmlns:p14="http://schemas.microsoft.com/office/powerpoint/2010/main" val="240360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18</a:t>
            </a:fld>
            <a:endParaRPr lang="en-US" dirty="0"/>
          </a:p>
        </p:txBody>
      </p:sp>
    </p:spTree>
    <p:extLst>
      <p:ext uri="{BB962C8B-B14F-4D97-AF65-F5344CB8AC3E}">
        <p14:creationId xmlns:p14="http://schemas.microsoft.com/office/powerpoint/2010/main" val="1484232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19</a:t>
            </a:fld>
            <a:endParaRPr lang="en-US" dirty="0"/>
          </a:p>
        </p:txBody>
      </p:sp>
    </p:spTree>
    <p:extLst>
      <p:ext uri="{BB962C8B-B14F-4D97-AF65-F5344CB8AC3E}">
        <p14:creationId xmlns:p14="http://schemas.microsoft.com/office/powerpoint/2010/main" val="173196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22CE7-AA3E-46EE-8FEB-18628B391D5D}" type="slidenum">
              <a:rPr lang="en-US" smtClean="0"/>
              <a:t>2</a:t>
            </a:fld>
            <a:endParaRPr lang="en-US" dirty="0"/>
          </a:p>
        </p:txBody>
      </p:sp>
    </p:spTree>
    <p:extLst>
      <p:ext uri="{BB962C8B-B14F-4D97-AF65-F5344CB8AC3E}">
        <p14:creationId xmlns:p14="http://schemas.microsoft.com/office/powerpoint/2010/main" val="1545981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21</a:t>
            </a:fld>
            <a:endParaRPr lang="en-US" dirty="0"/>
          </a:p>
        </p:txBody>
      </p:sp>
    </p:spTree>
    <p:extLst>
      <p:ext uri="{BB962C8B-B14F-4D97-AF65-F5344CB8AC3E}">
        <p14:creationId xmlns:p14="http://schemas.microsoft.com/office/powerpoint/2010/main" val="3467378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5B22CE7-AA3E-46EE-8FEB-18628B391D5D}" type="slidenum">
              <a:rPr lang="en-US" smtClean="0"/>
              <a:t>22</a:t>
            </a:fld>
            <a:endParaRPr lang="en-US" dirty="0"/>
          </a:p>
        </p:txBody>
      </p:sp>
    </p:spTree>
    <p:extLst>
      <p:ext uri="{BB962C8B-B14F-4D97-AF65-F5344CB8AC3E}">
        <p14:creationId xmlns:p14="http://schemas.microsoft.com/office/powerpoint/2010/main" val="184696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23</a:t>
            </a:fld>
            <a:endParaRPr lang="en-US" dirty="0"/>
          </a:p>
        </p:txBody>
      </p:sp>
    </p:spTree>
    <p:extLst>
      <p:ext uri="{BB962C8B-B14F-4D97-AF65-F5344CB8AC3E}">
        <p14:creationId xmlns:p14="http://schemas.microsoft.com/office/powerpoint/2010/main" val="685234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24</a:t>
            </a:fld>
            <a:endParaRPr lang="en-US" dirty="0"/>
          </a:p>
        </p:txBody>
      </p:sp>
    </p:spTree>
    <p:extLst>
      <p:ext uri="{BB962C8B-B14F-4D97-AF65-F5344CB8AC3E}">
        <p14:creationId xmlns:p14="http://schemas.microsoft.com/office/powerpoint/2010/main" val="104183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25</a:t>
            </a:fld>
            <a:endParaRPr lang="en-US" dirty="0"/>
          </a:p>
        </p:txBody>
      </p:sp>
    </p:spTree>
    <p:extLst>
      <p:ext uri="{BB962C8B-B14F-4D97-AF65-F5344CB8AC3E}">
        <p14:creationId xmlns:p14="http://schemas.microsoft.com/office/powerpoint/2010/main" val="4024012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26</a:t>
            </a:fld>
            <a:endParaRPr lang="en-US" dirty="0"/>
          </a:p>
        </p:txBody>
      </p:sp>
    </p:spTree>
    <p:extLst>
      <p:ext uri="{BB962C8B-B14F-4D97-AF65-F5344CB8AC3E}">
        <p14:creationId xmlns:p14="http://schemas.microsoft.com/office/powerpoint/2010/main" val="2995587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a:p>
            <a:endParaRPr lang="en-US" dirty="0" smtClean="0">
              <a:effectLst/>
            </a:endParaRPr>
          </a:p>
          <a:p>
            <a:endParaRPr lang="en-US" baseline="0" dirty="0" smtClean="0">
              <a:effectLst/>
            </a:endParaRPr>
          </a:p>
          <a:p>
            <a:endParaRPr lang="en-US" baseline="0" dirty="0" smtClean="0"/>
          </a:p>
          <a:p>
            <a:endParaRPr lang="en-US" baseline="0" dirty="0" smtClean="0"/>
          </a:p>
          <a:p>
            <a:endParaRPr lang="en-US" baseline="0" dirty="0" smtClean="0"/>
          </a:p>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27</a:t>
            </a:fld>
            <a:endParaRPr lang="en-US" dirty="0"/>
          </a:p>
        </p:txBody>
      </p:sp>
    </p:spTree>
    <p:extLst>
      <p:ext uri="{BB962C8B-B14F-4D97-AF65-F5344CB8AC3E}">
        <p14:creationId xmlns:p14="http://schemas.microsoft.com/office/powerpoint/2010/main" val="3689125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28</a:t>
            </a:fld>
            <a:endParaRPr lang="en-US" dirty="0"/>
          </a:p>
        </p:txBody>
      </p:sp>
    </p:spTree>
    <p:extLst>
      <p:ext uri="{BB962C8B-B14F-4D97-AF65-F5344CB8AC3E}">
        <p14:creationId xmlns:p14="http://schemas.microsoft.com/office/powerpoint/2010/main" val="3055072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29</a:t>
            </a:fld>
            <a:endParaRPr lang="en-US" dirty="0"/>
          </a:p>
        </p:txBody>
      </p:sp>
    </p:spTree>
    <p:extLst>
      <p:ext uri="{BB962C8B-B14F-4D97-AF65-F5344CB8AC3E}">
        <p14:creationId xmlns:p14="http://schemas.microsoft.com/office/powerpoint/2010/main" val="3586943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5B22CE7-AA3E-46EE-8FEB-18628B391D5D}" type="slidenum">
              <a:rPr lang="en-US" smtClean="0"/>
              <a:t>30</a:t>
            </a:fld>
            <a:endParaRPr lang="en-US" dirty="0"/>
          </a:p>
        </p:txBody>
      </p:sp>
    </p:spTree>
    <p:extLst>
      <p:ext uri="{BB962C8B-B14F-4D97-AF65-F5344CB8AC3E}">
        <p14:creationId xmlns:p14="http://schemas.microsoft.com/office/powerpoint/2010/main" val="176932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3</a:t>
            </a:fld>
            <a:endParaRPr lang="en-US" dirty="0"/>
          </a:p>
        </p:txBody>
      </p:sp>
    </p:spTree>
    <p:extLst>
      <p:ext uri="{BB962C8B-B14F-4D97-AF65-F5344CB8AC3E}">
        <p14:creationId xmlns:p14="http://schemas.microsoft.com/office/powerpoint/2010/main" val="4136746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22CE7-AA3E-46EE-8FEB-18628B391D5D}" type="slidenum">
              <a:rPr lang="en-US" smtClean="0"/>
              <a:t>31</a:t>
            </a:fld>
            <a:endParaRPr lang="en-US" dirty="0"/>
          </a:p>
        </p:txBody>
      </p:sp>
    </p:spTree>
    <p:extLst>
      <p:ext uri="{BB962C8B-B14F-4D97-AF65-F5344CB8AC3E}">
        <p14:creationId xmlns:p14="http://schemas.microsoft.com/office/powerpoint/2010/main" val="576306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4</a:t>
            </a:fld>
            <a:endParaRPr lang="en-US" dirty="0"/>
          </a:p>
        </p:txBody>
      </p:sp>
    </p:spTree>
    <p:extLst>
      <p:ext uri="{BB962C8B-B14F-4D97-AF65-F5344CB8AC3E}">
        <p14:creationId xmlns:p14="http://schemas.microsoft.com/office/powerpoint/2010/main" val="372033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5</a:t>
            </a:fld>
            <a:endParaRPr lang="en-US" dirty="0"/>
          </a:p>
        </p:txBody>
      </p:sp>
    </p:spTree>
    <p:extLst>
      <p:ext uri="{BB962C8B-B14F-4D97-AF65-F5344CB8AC3E}">
        <p14:creationId xmlns:p14="http://schemas.microsoft.com/office/powerpoint/2010/main" val="41746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6</a:t>
            </a:fld>
            <a:endParaRPr lang="en-US" dirty="0"/>
          </a:p>
        </p:txBody>
      </p:sp>
    </p:spTree>
    <p:extLst>
      <p:ext uri="{BB962C8B-B14F-4D97-AF65-F5344CB8AC3E}">
        <p14:creationId xmlns:p14="http://schemas.microsoft.com/office/powerpoint/2010/main" val="952787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7</a:t>
            </a:fld>
            <a:endParaRPr lang="en-US" dirty="0"/>
          </a:p>
        </p:txBody>
      </p:sp>
    </p:spTree>
    <p:extLst>
      <p:ext uri="{BB962C8B-B14F-4D97-AF65-F5344CB8AC3E}">
        <p14:creationId xmlns:p14="http://schemas.microsoft.com/office/powerpoint/2010/main" val="2562468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8</a:t>
            </a:fld>
            <a:endParaRPr lang="en-US" dirty="0"/>
          </a:p>
        </p:txBody>
      </p:sp>
    </p:spTree>
    <p:extLst>
      <p:ext uri="{BB962C8B-B14F-4D97-AF65-F5344CB8AC3E}">
        <p14:creationId xmlns:p14="http://schemas.microsoft.com/office/powerpoint/2010/main" val="69550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5B22CE7-AA3E-46EE-8FEB-18628B391D5D}" type="slidenum">
              <a:rPr lang="en-US" smtClean="0"/>
              <a:t>9</a:t>
            </a:fld>
            <a:endParaRPr lang="en-US" dirty="0"/>
          </a:p>
        </p:txBody>
      </p:sp>
    </p:spTree>
    <p:extLst>
      <p:ext uri="{BB962C8B-B14F-4D97-AF65-F5344CB8AC3E}">
        <p14:creationId xmlns:p14="http://schemas.microsoft.com/office/powerpoint/2010/main" val="1523973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bwMode="ltGray">
      <p:bgPr>
        <a:solidFill>
          <a:schemeClr val="bg2"/>
        </a:solidFill>
        <a:effectLst/>
      </p:bgPr>
    </p:bg>
    <p:spTree>
      <p:nvGrpSpPr>
        <p:cNvPr id="1" name=""/>
        <p:cNvGrpSpPr/>
        <p:nvPr/>
      </p:nvGrpSpPr>
      <p:grpSpPr>
        <a:xfrm>
          <a:off x="0" y="0"/>
          <a:ext cx="0" cy="0"/>
          <a:chOff x="0" y="0"/>
          <a:chExt cx="0" cy="0"/>
        </a:xfrm>
      </p:grpSpPr>
      <p:grpSp>
        <p:nvGrpSpPr>
          <p:cNvPr id="23" name="Group 22"/>
          <p:cNvGrpSpPr/>
          <p:nvPr/>
        </p:nvGrpSpPr>
        <p:grpSpPr>
          <a:xfrm>
            <a:off x="0" y="0"/>
            <a:ext cx="12192000" cy="6858000"/>
            <a:chOff x="0" y="0"/>
            <a:chExt cx="12436475" cy="6994525"/>
          </a:xfrm>
        </p:grpSpPr>
        <p:grpSp>
          <p:nvGrpSpPr>
            <p:cNvPr id="19" name="Group 18"/>
            <p:cNvGrpSpPr/>
            <p:nvPr userDrawn="1"/>
          </p:nvGrpSpPr>
          <p:grpSpPr>
            <a:xfrm>
              <a:off x="0" y="0"/>
              <a:ext cx="12436475" cy="6994525"/>
              <a:chOff x="0" y="0"/>
              <a:chExt cx="12436475" cy="6994525"/>
            </a:xfrm>
          </p:grpSpPr>
          <p:sp>
            <p:nvSpPr>
              <p:cNvPr id="3" name="Frame 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userDrawn="1"/>
            </p:nvGrpSpPr>
            <p:grpSpPr>
              <a:xfrm>
                <a:off x="182886" y="190969"/>
                <a:ext cx="12118113" cy="6607864"/>
                <a:chOff x="182886" y="190969"/>
                <a:chExt cx="12118113" cy="6607864"/>
              </a:xfrm>
            </p:grpSpPr>
            <p:sp>
              <p:nvSpPr>
                <p:cNvPr id="2" name="Rectangle 1"/>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2" name="Rectangle 2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9" name="Right Triangle 8"/>
          <p:cNvSpPr/>
          <p:nvPr/>
        </p:nvSpPr>
        <p:spPr bwMode="auto">
          <a:xfrm rot="10800000" flipH="1">
            <a:off x="11915099" y="5670377"/>
            <a:ext cx="280516" cy="232518"/>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black">
          <a:xfrm>
            <a:off x="4750021" y="2980654"/>
            <a:ext cx="7441979" cy="268965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410" y="3495577"/>
            <a:ext cx="5605538" cy="169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11553920" y="5028595"/>
            <a:ext cx="641695" cy="64178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p:nvSpPr>
        <p:spPr bwMode="black">
          <a:xfrm>
            <a:off x="11698291"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7242226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23234943"/>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6" name="Rectangle 25"/>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4"/>
          </a:xfrm>
        </p:spPr>
        <p:txBody>
          <a:bodyPr anchor="t" anchorCtr="0"/>
          <a:lstStyle/>
          <a:p>
            <a:r>
              <a:rPr lang="en-US" dirty="0" smtClean="0"/>
              <a:t>Click to edit Master title style</a:t>
            </a:r>
            <a:endParaRPr lang="en-US" dirty="0"/>
          </a:p>
        </p:txBody>
      </p:sp>
      <p:sp>
        <p:nvSpPr>
          <p:cNvPr id="28" name="Right Triangle 27"/>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2620188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635817" cy="733564"/>
          </a:xfrm>
        </p:spPr>
        <p:txBody>
          <a:bodyPr anchor="t" anchorCtr="0"/>
          <a:lstStyle>
            <a:lvl1pPr>
              <a:defRPr>
                <a:solidFill>
                  <a:srgbClr val="00BCF2">
                    <a:alpha val="99000"/>
                  </a:srgbClr>
                </a:solidFill>
              </a:defRPr>
            </a:lvl1pPr>
          </a:lstStyle>
          <a:p>
            <a:r>
              <a:rPr lang="en-US" dirty="0" smtClean="0"/>
              <a:t>Click to edit Master title style</a:t>
            </a:r>
            <a:endParaRPr lang="en-US" dirty="0"/>
          </a:p>
        </p:txBody>
      </p:sp>
      <p:sp>
        <p:nvSpPr>
          <p:cNvPr id="29"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11065967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407964"/>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40373"/>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45430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45485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893980"/>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34696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424270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96828" cy="733566"/>
          </a:xfrm>
        </p:spPr>
        <p:txBody>
          <a:bodyPr anchor="t" anchorCtr="0"/>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368493"/>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6" name="Right Triangle 25"/>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4" name="Footer Placeholder 4"/>
          <p:cNvSpPr txBox="1">
            <a:spLocks/>
          </p:cNvSpPr>
          <p:nvPr userDrawn="1"/>
        </p:nvSpPr>
        <p:spPr>
          <a:xfrm>
            <a:off x="4318041" y="6484519"/>
            <a:ext cx="3860799" cy="365125"/>
          </a:xfrm>
          <a:prstGeom prst="rect">
            <a:avLst/>
          </a:prstGeom>
        </p:spPr>
        <p:txBody>
          <a:bodyPr vert="horz" lIns="97713" tIns="48856" rIns="97713" bIns="48856" rtlCol="0" anchor="ctr"/>
          <a:lstStyle>
            <a:defPPr>
              <a:defRPr lang="en-US"/>
            </a:defPPr>
            <a:lvl1pPr marL="0" algn="ctr" defTabSz="977128" rtl="0" eaLnBrk="1" latinLnBrk="0" hangingPunct="1">
              <a:defRPr sz="1200" kern="1200">
                <a:solidFill>
                  <a:schemeClr val="tx1">
                    <a:tint val="75000"/>
                  </a:schemeClr>
                </a:solidFill>
                <a:latin typeface="Arial"/>
                <a:ea typeface="+mn-ea"/>
                <a:cs typeface="Arial"/>
              </a:defRPr>
            </a:lvl1pPr>
            <a:lvl2pPr marL="488564" algn="l" defTabSz="977128" rtl="0" eaLnBrk="1" latinLnBrk="0" hangingPunct="1">
              <a:defRPr sz="1900" kern="1200">
                <a:solidFill>
                  <a:schemeClr val="tx1"/>
                </a:solidFill>
                <a:latin typeface="+mn-lt"/>
                <a:ea typeface="+mn-ea"/>
                <a:cs typeface="+mn-cs"/>
              </a:defRPr>
            </a:lvl2pPr>
            <a:lvl3pPr marL="977128" algn="l" defTabSz="977128" rtl="0" eaLnBrk="1" latinLnBrk="0" hangingPunct="1">
              <a:defRPr sz="1900" kern="1200">
                <a:solidFill>
                  <a:schemeClr val="tx1"/>
                </a:solidFill>
                <a:latin typeface="+mn-lt"/>
                <a:ea typeface="+mn-ea"/>
                <a:cs typeface="+mn-cs"/>
              </a:defRPr>
            </a:lvl3pPr>
            <a:lvl4pPr marL="1465692" algn="l" defTabSz="977128" rtl="0" eaLnBrk="1" latinLnBrk="0" hangingPunct="1">
              <a:defRPr sz="1900" kern="1200">
                <a:solidFill>
                  <a:schemeClr val="tx1"/>
                </a:solidFill>
                <a:latin typeface="+mn-lt"/>
                <a:ea typeface="+mn-ea"/>
                <a:cs typeface="+mn-cs"/>
              </a:defRPr>
            </a:lvl4pPr>
            <a:lvl5pPr marL="1954256" algn="l" defTabSz="977128" rtl="0" eaLnBrk="1" latinLnBrk="0" hangingPunct="1">
              <a:defRPr sz="1900" kern="1200">
                <a:solidFill>
                  <a:schemeClr val="tx1"/>
                </a:solidFill>
                <a:latin typeface="+mn-lt"/>
                <a:ea typeface="+mn-ea"/>
                <a:cs typeface="+mn-cs"/>
              </a:defRPr>
            </a:lvl5pPr>
            <a:lvl6pPr marL="2442820" algn="l" defTabSz="977128" rtl="0" eaLnBrk="1" latinLnBrk="0" hangingPunct="1">
              <a:defRPr sz="1900" kern="1200">
                <a:solidFill>
                  <a:schemeClr val="tx1"/>
                </a:solidFill>
                <a:latin typeface="+mn-lt"/>
                <a:ea typeface="+mn-ea"/>
                <a:cs typeface="+mn-cs"/>
              </a:defRPr>
            </a:lvl6pPr>
            <a:lvl7pPr marL="2931384" algn="l" defTabSz="977128" rtl="0" eaLnBrk="1" latinLnBrk="0" hangingPunct="1">
              <a:defRPr sz="1900" kern="1200">
                <a:solidFill>
                  <a:schemeClr val="tx1"/>
                </a:solidFill>
                <a:latin typeface="+mn-lt"/>
                <a:ea typeface="+mn-ea"/>
                <a:cs typeface="+mn-cs"/>
              </a:defRPr>
            </a:lvl7pPr>
            <a:lvl8pPr marL="3419947" algn="l" defTabSz="977128" rtl="0" eaLnBrk="1" latinLnBrk="0" hangingPunct="1">
              <a:defRPr sz="1900" kern="1200">
                <a:solidFill>
                  <a:schemeClr val="tx1"/>
                </a:solidFill>
                <a:latin typeface="+mn-lt"/>
                <a:ea typeface="+mn-ea"/>
                <a:cs typeface="+mn-cs"/>
              </a:defRPr>
            </a:lvl8pPr>
            <a:lvl9pPr marL="3908511" algn="l" defTabSz="977128" rtl="0" eaLnBrk="1" latinLnBrk="0" hangingPunct="1">
              <a:defRPr sz="1900" kern="1200">
                <a:solidFill>
                  <a:schemeClr val="tx1"/>
                </a:solidFill>
                <a:latin typeface="+mn-lt"/>
                <a:ea typeface="+mn-ea"/>
                <a:cs typeface="+mn-cs"/>
              </a:defRPr>
            </a:lvl9pPr>
          </a:lstStyle>
          <a:p>
            <a:r>
              <a:rPr lang="en-US" dirty="0" smtClean="0"/>
              <a:t>Microsoft NDA Confidential</a:t>
            </a:r>
            <a:endParaRPr lang="en-US" dirty="0"/>
          </a:p>
        </p:txBody>
      </p:sp>
    </p:spTree>
    <p:extLst>
      <p:ext uri="{BB962C8B-B14F-4D97-AF65-F5344CB8AC3E}">
        <p14:creationId xmlns:p14="http://schemas.microsoft.com/office/powerpoint/2010/main" val="46906307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Line Title &amp; 2-color Non-bulleted text">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7" y="461837"/>
            <a:ext cx="10596828" cy="733566"/>
          </a:xfrm>
        </p:spPr>
        <p:txBody>
          <a:bodyPr anchor="t" anchorCtr="0"/>
          <a:lstStyle>
            <a:lvl1pPr>
              <a:defRPr>
                <a:solidFill>
                  <a:srgbClr val="00BCF2">
                    <a:alpha val="99000"/>
                  </a:srgbClr>
                </a:solidFill>
              </a:defRPr>
            </a:lvl1pPr>
          </a:lstStyle>
          <a:p>
            <a:r>
              <a:rPr lang="en-US" dirty="0" smtClean="0"/>
              <a:t>Click to edit </a:t>
            </a:r>
            <a:br>
              <a:rPr lang="en-US" dirty="0" smtClean="0"/>
            </a:br>
            <a:r>
              <a:rPr lang="en-US" dirty="0" smtClean="0"/>
              <a:t>Master title style</a:t>
            </a:r>
            <a:endParaRPr lang="en-US" dirty="0"/>
          </a:p>
        </p:txBody>
      </p:sp>
      <p:sp>
        <p:nvSpPr>
          <p:cNvPr id="6" name="Text Placeholder 5"/>
          <p:cNvSpPr>
            <a:spLocks noGrp="1"/>
          </p:cNvSpPr>
          <p:nvPr>
            <p:ph type="body" sz="quarter" idx="10"/>
          </p:nvPr>
        </p:nvSpPr>
        <p:spPr>
          <a:xfrm>
            <a:off x="269240" y="2008904"/>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85902856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grpSp>
        <p:nvGrpSpPr>
          <p:cNvPr id="15" name="Group 14"/>
          <p:cNvGrpSpPr/>
          <p:nvPr/>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ight Triangle 22"/>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61994" cy="733566"/>
          </a:xfrm>
        </p:spPr>
        <p:txBody>
          <a:bodyPr anchor="t" anchorCtr="0"/>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368494"/>
            <a:ext cx="11394830"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2607797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43428" rIns="143428"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572540" cy="733566"/>
          </a:xfrm>
        </p:spPr>
        <p:txBody>
          <a:bodyPr anchor="t" anchorCtr="0"/>
          <a:lstStyle/>
          <a:p>
            <a:r>
              <a:rPr lang="en-US" smtClean="0"/>
              <a:t>Click to edit Master title style</a:t>
            </a:r>
            <a:endParaRPr lang="en-US" dirty="0"/>
          </a:p>
        </p:txBody>
      </p:sp>
      <p:sp>
        <p:nvSpPr>
          <p:cNvPr id="7" name="Content Placeholder 6"/>
          <p:cNvSpPr>
            <a:spLocks noGrp="1"/>
          </p:cNvSpPr>
          <p:nvPr>
            <p:ph sz="quarter" idx="10"/>
          </p:nvPr>
        </p:nvSpPr>
        <p:spPr>
          <a:xfrm>
            <a:off x="269240" y="1370051"/>
            <a:ext cx="11479199" cy="1747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94821873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2 lines of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379041"/>
            <a:ext cx="11415922" cy="1744226"/>
          </a:xfrm>
        </p:spPr>
        <p:txBody>
          <a:bodyPr wrap="square">
            <a:spAutoFit/>
          </a:bodyPr>
          <a:lstStyle>
            <a:lvl1pPr>
              <a:buClr>
                <a:schemeClr val="accent3"/>
              </a:buClr>
              <a:defRPr>
                <a:gradFill>
                  <a:gsLst>
                    <a:gs pos="1250">
                      <a:schemeClr val="accent3"/>
                    </a:gs>
                    <a:gs pos="99000">
                      <a:schemeClr val="accent3"/>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8928" y="461837"/>
            <a:ext cx="10604178" cy="733566"/>
          </a:xfrm>
        </p:spPr>
        <p:txBody>
          <a:bodyPr anchor="t" anchorCtr="0"/>
          <a:lstStyle/>
          <a:p>
            <a:r>
              <a:rPr lang="en-US" smtClean="0"/>
              <a:t>Click to edit Master title style</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5534400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656909" cy="733566"/>
          </a:xfrm>
        </p:spPr>
        <p:txBody>
          <a:bodyPr anchor="t" anchorCtr="0"/>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132900" y="1368492"/>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1" name="Footer Placeholder 4"/>
          <p:cNvSpPr txBox="1">
            <a:spLocks/>
          </p:cNvSpPr>
          <p:nvPr userDrawn="1"/>
        </p:nvSpPr>
        <p:spPr>
          <a:xfrm>
            <a:off x="4318041" y="6498167"/>
            <a:ext cx="3860799" cy="365125"/>
          </a:xfrm>
          <a:prstGeom prst="rect">
            <a:avLst/>
          </a:prstGeom>
        </p:spPr>
        <p:txBody>
          <a:bodyPr vert="horz" lIns="97713" tIns="48856" rIns="97713" bIns="48856" rtlCol="0" anchor="ctr"/>
          <a:lstStyle>
            <a:defPPr>
              <a:defRPr lang="en-US"/>
            </a:defPPr>
            <a:lvl1pPr marL="0" algn="ctr" defTabSz="977128" rtl="0" eaLnBrk="1" latinLnBrk="0" hangingPunct="1">
              <a:defRPr sz="1200" kern="1200">
                <a:solidFill>
                  <a:schemeClr val="tx1">
                    <a:tint val="75000"/>
                  </a:schemeClr>
                </a:solidFill>
                <a:latin typeface="Arial"/>
                <a:ea typeface="+mn-ea"/>
                <a:cs typeface="Arial"/>
              </a:defRPr>
            </a:lvl1pPr>
            <a:lvl2pPr marL="488564" algn="l" defTabSz="977128" rtl="0" eaLnBrk="1" latinLnBrk="0" hangingPunct="1">
              <a:defRPr sz="1900" kern="1200">
                <a:solidFill>
                  <a:schemeClr val="tx1"/>
                </a:solidFill>
                <a:latin typeface="+mn-lt"/>
                <a:ea typeface="+mn-ea"/>
                <a:cs typeface="+mn-cs"/>
              </a:defRPr>
            </a:lvl2pPr>
            <a:lvl3pPr marL="977128" algn="l" defTabSz="977128" rtl="0" eaLnBrk="1" latinLnBrk="0" hangingPunct="1">
              <a:defRPr sz="1900" kern="1200">
                <a:solidFill>
                  <a:schemeClr val="tx1"/>
                </a:solidFill>
                <a:latin typeface="+mn-lt"/>
                <a:ea typeface="+mn-ea"/>
                <a:cs typeface="+mn-cs"/>
              </a:defRPr>
            </a:lvl3pPr>
            <a:lvl4pPr marL="1465692" algn="l" defTabSz="977128" rtl="0" eaLnBrk="1" latinLnBrk="0" hangingPunct="1">
              <a:defRPr sz="1900" kern="1200">
                <a:solidFill>
                  <a:schemeClr val="tx1"/>
                </a:solidFill>
                <a:latin typeface="+mn-lt"/>
                <a:ea typeface="+mn-ea"/>
                <a:cs typeface="+mn-cs"/>
              </a:defRPr>
            </a:lvl4pPr>
            <a:lvl5pPr marL="1954256" algn="l" defTabSz="977128" rtl="0" eaLnBrk="1" latinLnBrk="0" hangingPunct="1">
              <a:defRPr sz="1900" kern="1200">
                <a:solidFill>
                  <a:schemeClr val="tx1"/>
                </a:solidFill>
                <a:latin typeface="+mn-lt"/>
                <a:ea typeface="+mn-ea"/>
                <a:cs typeface="+mn-cs"/>
              </a:defRPr>
            </a:lvl5pPr>
            <a:lvl6pPr marL="2442820" algn="l" defTabSz="977128" rtl="0" eaLnBrk="1" latinLnBrk="0" hangingPunct="1">
              <a:defRPr sz="1900" kern="1200">
                <a:solidFill>
                  <a:schemeClr val="tx1"/>
                </a:solidFill>
                <a:latin typeface="+mn-lt"/>
                <a:ea typeface="+mn-ea"/>
                <a:cs typeface="+mn-cs"/>
              </a:defRPr>
            </a:lvl6pPr>
            <a:lvl7pPr marL="2931384" algn="l" defTabSz="977128" rtl="0" eaLnBrk="1" latinLnBrk="0" hangingPunct="1">
              <a:defRPr sz="1900" kern="1200">
                <a:solidFill>
                  <a:schemeClr val="tx1"/>
                </a:solidFill>
                <a:latin typeface="+mn-lt"/>
                <a:ea typeface="+mn-ea"/>
                <a:cs typeface="+mn-cs"/>
              </a:defRPr>
            </a:lvl7pPr>
            <a:lvl8pPr marL="3419947" algn="l" defTabSz="977128" rtl="0" eaLnBrk="1" latinLnBrk="0" hangingPunct="1">
              <a:defRPr sz="1900" kern="1200">
                <a:solidFill>
                  <a:schemeClr val="tx1"/>
                </a:solidFill>
                <a:latin typeface="+mn-lt"/>
                <a:ea typeface="+mn-ea"/>
                <a:cs typeface="+mn-cs"/>
              </a:defRPr>
            </a:lvl8pPr>
            <a:lvl9pPr marL="3908511" algn="l" defTabSz="977128" rtl="0" eaLnBrk="1" latinLnBrk="0" hangingPunct="1">
              <a:defRPr sz="1900" kern="1200">
                <a:solidFill>
                  <a:schemeClr val="tx1"/>
                </a:solidFill>
                <a:latin typeface="+mn-lt"/>
                <a:ea typeface="+mn-ea"/>
                <a:cs typeface="+mn-cs"/>
              </a:defRPr>
            </a:lvl9pPr>
          </a:lstStyle>
          <a:p>
            <a:r>
              <a:rPr lang="en-US" dirty="0" smtClean="0"/>
              <a:t>Microsoft NDA Confidential</a:t>
            </a:r>
            <a:endParaRPr lang="en-US" dirty="0"/>
          </a:p>
        </p:txBody>
      </p:sp>
    </p:spTree>
    <p:extLst>
      <p:ext uri="{BB962C8B-B14F-4D97-AF65-F5344CB8AC3E}">
        <p14:creationId xmlns:p14="http://schemas.microsoft.com/office/powerpoint/2010/main" val="3243722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6"/>
          </a:xfrm>
        </p:spPr>
        <p:txBody>
          <a:bodyPr anchor="t" anchorCtr="0"/>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129256" y="1368492"/>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30648529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25270" cy="733566"/>
          </a:xfrm>
        </p:spPr>
        <p:txBody>
          <a:bodyPr anchor="t" anchorCtr="0"/>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3284" y="1368492"/>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3782413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583086" cy="733566"/>
          </a:xfrm>
        </p:spPr>
        <p:txBody>
          <a:bodyPr anchor="t" anchorCtr="0"/>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368492"/>
            <a:ext cx="5378548" cy="2486578"/>
          </a:xfrm>
        </p:spPr>
        <p:txBody>
          <a:bodyPr wrap="square">
            <a:spAutoFit/>
          </a:bodyPr>
          <a:lstStyle>
            <a:lvl1pPr marL="281677" indent="-281677">
              <a:spcBef>
                <a:spcPts val="1200"/>
              </a:spcBef>
              <a:buClr>
                <a:schemeClr val="accent3"/>
              </a:buClr>
              <a:buFont typeface="Arial" pitchFamily="34" charset="0"/>
              <a:buChar char="•"/>
              <a:defRPr sz="3529">
                <a:gradFill>
                  <a:gsLst>
                    <a:gs pos="1250">
                      <a:schemeClr val="accent3"/>
                    </a:gs>
                    <a:gs pos="99000">
                      <a:schemeClr val="accent3"/>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238365" y="1368492"/>
            <a:ext cx="5378548" cy="2486578"/>
          </a:xfrm>
        </p:spPr>
        <p:txBody>
          <a:bodyPr wrap="square">
            <a:spAutoFit/>
          </a:bodyPr>
          <a:lstStyle>
            <a:lvl1pPr marL="281677" indent="-281677">
              <a:spcBef>
                <a:spcPts val="1200"/>
              </a:spcBef>
              <a:buClr>
                <a:schemeClr val="accent3"/>
              </a:buClr>
              <a:buFont typeface="Arial" pitchFamily="34" charset="0"/>
              <a:buChar char="•"/>
              <a:defRPr sz="3529">
                <a:gradFill>
                  <a:gsLst>
                    <a:gs pos="1250">
                      <a:schemeClr val="accent3"/>
                    </a:gs>
                    <a:gs pos="99000">
                      <a:schemeClr val="accent3"/>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Right Triangle 21"/>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9219142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grpSp>
        <p:nvGrpSpPr>
          <p:cNvPr id="29" name="Group 28"/>
          <p:cNvGrpSpPr/>
          <p:nvPr/>
        </p:nvGrpSpPr>
        <p:grpSpPr>
          <a:xfrm>
            <a:off x="0" y="0"/>
            <a:ext cx="12192000" cy="6858000"/>
            <a:chOff x="0" y="0"/>
            <a:chExt cx="12436475" cy="6994525"/>
          </a:xfrm>
        </p:grpSpPr>
        <p:grpSp>
          <p:nvGrpSpPr>
            <p:cNvPr id="30" name="Group 29"/>
            <p:cNvGrpSpPr/>
            <p:nvPr userDrawn="1"/>
          </p:nvGrpSpPr>
          <p:grpSpPr>
            <a:xfrm>
              <a:off x="0" y="0"/>
              <a:ext cx="12436475" cy="6994525"/>
              <a:chOff x="0" y="0"/>
              <a:chExt cx="12436475" cy="6994525"/>
            </a:xfrm>
          </p:grpSpPr>
          <p:sp>
            <p:nvSpPr>
              <p:cNvPr id="32" name="Frame 3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userDrawn="1"/>
            </p:nvGrpSpPr>
            <p:grpSpPr>
              <a:xfrm>
                <a:off x="182886" y="190969"/>
                <a:ext cx="12118113" cy="6607864"/>
                <a:chOff x="182886" y="190969"/>
                <a:chExt cx="12118113" cy="6607864"/>
              </a:xfrm>
            </p:grpSpPr>
            <p:sp>
              <p:nvSpPr>
                <p:cNvPr id="34" name="Rectangle 3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1" name="Rectangle 3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11" name="Rectangle 10"/>
          <p:cNvSpPr/>
          <p:nvPr/>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EditPoints="1"/>
          </p:cNvSpPr>
          <p:nvPr/>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9" name="Title 1"/>
          <p:cNvSpPr>
            <a:spLocks noGrp="1"/>
          </p:cNvSpPr>
          <p:nvPr>
            <p:ph type="title" hasCustomPrompt="1"/>
          </p:nvPr>
        </p:nvSpPr>
        <p:spPr>
          <a:xfrm>
            <a:off x="269303" y="2084186"/>
            <a:ext cx="8874606" cy="1793104"/>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1104" y="3877271"/>
            <a:ext cx="8258515" cy="1794661"/>
          </a:xfrm>
          <a:noFill/>
        </p:spPr>
        <p:txBody>
          <a:bodyPr lIns="182880" tIns="146304" rIns="182880" bIns="146304">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2" name="Right Triangle 11"/>
          <p:cNvSpPr/>
          <p:nvPr/>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937727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6" name="Rectangle 25"/>
          <p:cNvSpPr/>
          <p:nvPr/>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4"/>
          </a:xfrm>
        </p:spPr>
        <p:txBody>
          <a:bodyPr anchor="t" anchorCtr="0"/>
          <a:lstStyle/>
          <a:p>
            <a:r>
              <a:rPr lang="en-US" smtClean="0"/>
              <a:t>Click to edit Master title style</a:t>
            </a:r>
            <a:endParaRPr lang="en-US" dirty="0"/>
          </a:p>
        </p:txBody>
      </p:sp>
      <p:sp>
        <p:nvSpPr>
          <p:cNvPr id="28" name="Right Triangle 27"/>
          <p:cNvSpPr/>
          <p:nvPr/>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7604699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Line Title Only">
    <p:spTree>
      <p:nvGrpSpPr>
        <p:cNvPr id="1" name=""/>
        <p:cNvGrpSpPr/>
        <p:nvPr/>
      </p:nvGrpSpPr>
      <p:grpSpPr>
        <a:xfrm>
          <a:off x="0" y="0"/>
          <a:ext cx="0" cy="0"/>
          <a:chOff x="0" y="0"/>
          <a:chExt cx="0" cy="0"/>
        </a:xfrm>
      </p:grpSpPr>
      <p:grpSp>
        <p:nvGrpSpPr>
          <p:cNvPr id="19" name="Group 18"/>
          <p:cNvGrpSpPr/>
          <p:nvPr/>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635817" cy="733564"/>
          </a:xfrm>
        </p:spPr>
        <p:txBody>
          <a:bodyPr anchor="t" anchorCtr="0"/>
          <a:lstStyle>
            <a:lvl1pPr>
              <a:defRPr>
                <a:solidFill>
                  <a:srgbClr val="00BCF2">
                    <a:alpha val="99000"/>
                  </a:srgbClr>
                </a:solidFill>
              </a:defRPr>
            </a:lvl1pPr>
          </a:lstStyle>
          <a:p>
            <a:r>
              <a:rPr lang="en-US" smtClean="0"/>
              <a:t>Click to edit Master title style</a:t>
            </a:r>
            <a:endParaRPr lang="en-US" dirty="0"/>
          </a:p>
        </p:txBody>
      </p:sp>
      <p:sp>
        <p:nvSpPr>
          <p:cNvPr id="29" name="Freeform 9"/>
          <p:cNvSpPr>
            <a:spLocks noEditPoints="1"/>
          </p:cNvSpPr>
          <p:nvPr/>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0355141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5827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11328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08249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86552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76112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5214822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917391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45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14" name="Right Triangle 13"/>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69302" y="2084187"/>
            <a:ext cx="8817324"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137"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3237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grpSp>
        <p:nvGrpSpPr>
          <p:cNvPr id="6" name="Group 5"/>
          <p:cNvGrpSpPr/>
          <p:nvPr/>
        </p:nvGrpSpPr>
        <p:grpSpPr>
          <a:xfrm>
            <a:off x="0" y="0"/>
            <a:ext cx="12192000" cy="6858000"/>
            <a:chOff x="0" y="0"/>
            <a:chExt cx="12436475" cy="6994525"/>
          </a:xfrm>
          <a:solidFill>
            <a:schemeClr val="tx1"/>
          </a:solidFill>
        </p:grpSpPr>
        <p:grpSp>
          <p:nvGrpSpPr>
            <p:cNvPr id="7" name="Group 6"/>
            <p:cNvGrpSpPr/>
            <p:nvPr userDrawn="1"/>
          </p:nvGrpSpPr>
          <p:grpSpPr>
            <a:xfrm>
              <a:off x="0" y="0"/>
              <a:ext cx="12436475" cy="6994525"/>
              <a:chOff x="0" y="0"/>
              <a:chExt cx="12436475" cy="6994525"/>
            </a:xfrm>
            <a:grpFill/>
          </p:grpSpPr>
          <p:sp>
            <p:nvSpPr>
              <p:cNvPr id="9" name="Frame 8"/>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a:grpFill/>
            </p:grpSpPr>
            <p:sp>
              <p:nvSpPr>
                <p:cNvPr id="11" name="Rectangle 10"/>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ight Triangle 12"/>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8576"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1188513" y="5670381"/>
            <a:ext cx="9860674" cy="771511"/>
          </a:xfrm>
          <a:noFill/>
        </p:spPr>
        <p:txBody>
          <a:bodyPr lIns="182880" tIns="146304" rIns="182880" bIns="146304" anchor="t" anchorCtr="0">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171136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858000"/>
            <a:chOff x="0" y="0"/>
            <a:chExt cx="12436475" cy="6994525"/>
          </a:xfrm>
        </p:grpSpPr>
        <p:grpSp>
          <p:nvGrpSpPr>
            <p:cNvPr id="11" name="Group 10"/>
            <p:cNvGrpSpPr/>
            <p:nvPr userDrawn="1"/>
          </p:nvGrpSpPr>
          <p:grpSpPr>
            <a:xfrm>
              <a:off x="0" y="0"/>
              <a:ext cx="12436475" cy="6994525"/>
              <a:chOff x="0" y="0"/>
              <a:chExt cx="12436475" cy="6994525"/>
            </a:xfrm>
          </p:grpSpPr>
          <p:sp>
            <p:nvSpPr>
              <p:cNvPr id="13" name="Frame 1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userDrawn="1"/>
            </p:nvGrpSpPr>
            <p:grpSpPr>
              <a:xfrm>
                <a:off x="182886" y="190969"/>
                <a:ext cx="12118113" cy="6607864"/>
                <a:chOff x="182886" y="190969"/>
                <a:chExt cx="12118113" cy="6607864"/>
              </a:xfrm>
            </p:grpSpPr>
            <p:sp>
              <p:nvSpPr>
                <p:cNvPr id="15" name="Rectangle 14"/>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 name="Rectangle 1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 name="Right Triangle 6"/>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590"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1181590" y="5670381"/>
            <a:ext cx="9860674" cy="795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221052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1"/>
            <a:ext cx="11653522"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954997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9" name="Group 8"/>
          <p:cNvGrpSpPr/>
          <p:nvPr userDrawn="1"/>
        </p:nvGrpSpPr>
        <p:grpSpPr>
          <a:xfrm>
            <a:off x="0" y="0"/>
            <a:ext cx="12192000" cy="6858000"/>
            <a:chOff x="0" y="0"/>
            <a:chExt cx="12436475" cy="6994525"/>
          </a:xfrm>
        </p:grpSpPr>
        <p:grpSp>
          <p:nvGrpSpPr>
            <p:cNvPr id="10" name="Group 9"/>
            <p:cNvGrpSpPr/>
            <p:nvPr userDrawn="1"/>
          </p:nvGrpSpPr>
          <p:grpSpPr>
            <a:xfrm>
              <a:off x="0" y="0"/>
              <a:ext cx="12436475" cy="6994525"/>
              <a:chOff x="0" y="0"/>
              <a:chExt cx="12436475" cy="6994525"/>
            </a:xfrm>
          </p:grpSpPr>
          <p:sp>
            <p:nvSpPr>
              <p:cNvPr id="12" name="Frame 1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userDrawn="1"/>
            </p:nvGrpSpPr>
            <p:grpSpPr>
              <a:xfrm>
                <a:off x="182886" y="190969"/>
                <a:ext cx="12118113" cy="6607864"/>
                <a:chOff x="182886" y="190969"/>
                <a:chExt cx="12118113" cy="6607864"/>
              </a:xfrm>
            </p:grpSpPr>
            <p:sp>
              <p:nvSpPr>
                <p:cNvPr id="14" name="Rectangle 1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 name="Rectangle 1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Right Triangle 4"/>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488365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127509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lIns="146304"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208145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813623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70206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0" y="0"/>
            <a:ext cx="12192000" cy="6858000"/>
            <a:chOff x="0" y="0"/>
            <a:chExt cx="12436475" cy="6994525"/>
          </a:xfrm>
          <a:solidFill>
            <a:schemeClr val="accent1"/>
          </a:solidFill>
        </p:grpSpPr>
        <p:grpSp>
          <p:nvGrpSpPr>
            <p:cNvPr id="12" name="Group 11"/>
            <p:cNvGrpSpPr/>
            <p:nvPr userDrawn="1"/>
          </p:nvGrpSpPr>
          <p:grpSpPr>
            <a:xfrm>
              <a:off x="0" y="0"/>
              <a:ext cx="12436475" cy="6994525"/>
              <a:chOff x="0" y="0"/>
              <a:chExt cx="12436475" cy="6994525"/>
            </a:xfrm>
            <a:grpFill/>
          </p:grpSpPr>
          <p:sp>
            <p:nvSpPr>
              <p:cNvPr id="14" name="Frame 13"/>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userDrawn="1"/>
            </p:nvGrpSpPr>
            <p:grpSpPr>
              <a:xfrm>
                <a:off x="182886" y="190969"/>
                <a:ext cx="12118113" cy="6607864"/>
                <a:chOff x="182886" y="190969"/>
                <a:chExt cx="12118113" cy="6607864"/>
              </a:xfrm>
              <a:grpFill/>
            </p:grpSpPr>
            <p:sp>
              <p:nvSpPr>
                <p:cNvPr id="16" name="Rectangle 15"/>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3" name="Rectangle 12"/>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 name="Right Triangle 7"/>
          <p:cNvSpPr/>
          <p:nvPr userDrawn="1"/>
        </p:nvSpPr>
        <p:spPr bwMode="auto">
          <a:xfrm rot="10800000" flipH="1">
            <a:off x="11933830" y="5670380"/>
            <a:ext cx="258170" cy="232518"/>
          </a:xfrm>
          <a:prstGeom prst="rtTriangl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userDrawn="1"/>
        </p:nvSpPr>
        <p:spPr bwMode="gray">
          <a:xfrm>
            <a:off x="1181652" y="3863284"/>
            <a:ext cx="11010348" cy="1807096"/>
          </a:xfrm>
          <a:prstGeom prst="rect">
            <a:avLst/>
          </a:prstGeom>
          <a:solidFill>
            <a:srgbClr val="00BCF2">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505050"/>
              </a:solidFill>
              <a:effectLst/>
              <a:uLnTx/>
              <a:uFillTx/>
            </a:endParaRPr>
          </a:p>
        </p:txBody>
      </p:sp>
      <p:sp>
        <p:nvSpPr>
          <p:cNvPr id="2" name="Title 1"/>
          <p:cNvSpPr>
            <a:spLocks noGrp="1"/>
          </p:cNvSpPr>
          <p:nvPr>
            <p:ph type="title" hasCustomPrompt="1"/>
          </p:nvPr>
        </p:nvSpPr>
        <p:spPr>
          <a:xfrm>
            <a:off x="1181653" y="3874163"/>
            <a:ext cx="999649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93933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54175"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7"/>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1441895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8" y="461837"/>
            <a:ext cx="10654175" cy="728930"/>
          </a:xfrm>
        </p:spPr>
        <p:txBody>
          <a:bodyPr anchor="t" anchorCtr="0"/>
          <a:lstStyle>
            <a:lvl1pPr>
              <a:defRPr>
                <a:solidFill>
                  <a:schemeClr val="accent2">
                    <a:alpha val="99000"/>
                  </a:schemeClr>
                </a:solidFill>
              </a:defRPr>
            </a:lvl1pPr>
          </a:lstStyle>
          <a:p>
            <a:r>
              <a:rPr lang="en-US" dirty="0" smtClean="0"/>
              <a:t>Click to edit </a:t>
            </a:r>
            <a:br>
              <a:rPr lang="en-US" dirty="0" smtClean="0"/>
            </a:br>
            <a:r>
              <a:rPr lang="en-US" dirty="0" smtClean="0"/>
              <a:t>Master title style</a:t>
            </a:r>
            <a:endParaRPr lang="en-US" dirty="0"/>
          </a:p>
        </p:txBody>
      </p:sp>
      <p:sp>
        <p:nvSpPr>
          <p:cNvPr id="6" name="Text Placeholder 5"/>
          <p:cNvSpPr>
            <a:spLocks noGrp="1"/>
          </p:cNvSpPr>
          <p:nvPr>
            <p:ph type="body" sz="quarter" idx="10"/>
          </p:nvPr>
        </p:nvSpPr>
        <p:spPr>
          <a:xfrm>
            <a:off x="269240" y="1893629"/>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3117922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1"/>
            <a:ext cx="11653523"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50811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2041"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7"/>
            <a:ext cx="1149495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16375562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654175" cy="728930"/>
          </a:xfrm>
        </p:spPr>
        <p:txBody>
          <a:bodyPr anchor="t" anchorCtr="0"/>
          <a:lstStyle>
            <a:lvl1pPr>
              <a:defRPr>
                <a:gradFill>
                  <a:gsLst>
                    <a:gs pos="1250">
                      <a:schemeClr val="bg1"/>
                    </a:gs>
                    <a:gs pos="100000">
                      <a:schemeClr val="bg1"/>
                    </a:gs>
                  </a:gsLst>
                  <a:lin ang="5400000" scaled="0"/>
                </a:gradFill>
              </a:defRPr>
            </a:lvl1pPr>
          </a:lstStyle>
          <a:p>
            <a:r>
              <a:rPr lang="en-US" smtClean="0"/>
              <a:t>Click to edit Master title style</a:t>
            </a:r>
            <a:endParaRPr lang="en-US" dirty="0"/>
          </a:p>
        </p:txBody>
      </p:sp>
      <p:sp>
        <p:nvSpPr>
          <p:cNvPr id="7" name="Content Placeholder 6"/>
          <p:cNvSpPr>
            <a:spLocks noGrp="1"/>
          </p:cNvSpPr>
          <p:nvPr>
            <p:ph sz="quarter" idx="10"/>
          </p:nvPr>
        </p:nvSpPr>
        <p:spPr>
          <a:xfrm>
            <a:off x="269239" y="1190734"/>
            <a:ext cx="11539221" cy="1747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1165498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861609"/>
            <a:ext cx="11539221" cy="1744226"/>
          </a:xfrm>
        </p:spPr>
        <p:txBody>
          <a:bodyPr wrap="square">
            <a:spAutoFit/>
          </a:bodyPr>
          <a:lstStyle>
            <a:lvl1pPr>
              <a:buClr>
                <a:schemeClr val="tx2"/>
              </a:buCl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88044739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11806"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2095736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43354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47101125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5276960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6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6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4957907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ight Triangle 10"/>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00896016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756067" cy="728930"/>
          </a:xfrm>
        </p:spPr>
        <p:txBody>
          <a:bodyPr anchor="t" anchorCtr="0"/>
          <a:lstStyle>
            <a:lvl1pPr>
              <a:defRPr>
                <a:solidFill>
                  <a:schemeClr val="accent2">
                    <a:alpha val="99000"/>
                  </a:schemeClr>
                </a:solidFill>
              </a:defRPr>
            </a:lvl1pPr>
          </a:lstStyle>
          <a:p>
            <a:r>
              <a:rPr lang="en-US" smtClean="0"/>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9271911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28385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grpSp>
        <p:nvGrpSpPr>
          <p:cNvPr id="5" name="Group 4"/>
          <p:cNvGrpSpPr/>
          <p:nvPr/>
        </p:nvGrpSpPr>
        <p:grpSpPr>
          <a:xfrm>
            <a:off x="0" y="0"/>
            <a:ext cx="12192000" cy="6858000"/>
            <a:chOff x="0" y="0"/>
            <a:chExt cx="12436475" cy="6994525"/>
          </a:xfrm>
          <a:solidFill>
            <a:schemeClr val="tx1"/>
          </a:solidFill>
        </p:grpSpPr>
        <p:grpSp>
          <p:nvGrpSpPr>
            <p:cNvPr id="6" name="Group 5"/>
            <p:cNvGrpSpPr/>
            <p:nvPr userDrawn="1"/>
          </p:nvGrpSpPr>
          <p:grpSpPr>
            <a:xfrm>
              <a:off x="0" y="0"/>
              <a:ext cx="12436475" cy="6994525"/>
              <a:chOff x="0" y="0"/>
              <a:chExt cx="12436475" cy="6994525"/>
            </a:xfrm>
            <a:grpFill/>
          </p:grpSpPr>
          <p:sp>
            <p:nvSpPr>
              <p:cNvPr id="8" name="Frame 7"/>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a:grpFill/>
            </p:grpSpPr>
            <p:sp>
              <p:nvSpPr>
                <p:cNvPr id="10" name="Rectangle 9"/>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ight Triangle 11"/>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63283"/>
            <a:ext cx="9859116" cy="1807095"/>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235535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3941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0777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8337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76112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222900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271911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smtClean="0">
              <a:solidFill>
                <a:srgbClr val="FFFFFF"/>
              </a:solidFill>
            </a:endParaRPr>
          </a:p>
        </p:txBody>
      </p:sp>
      <p:sp>
        <p:nvSpPr>
          <p:cNvPr id="14" name="Right Triangle 13"/>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817324"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137"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7" name="Text Placeholder 6"/>
          <p:cNvSpPr>
            <a:spLocks noGrp="1"/>
          </p:cNvSpPr>
          <p:nvPr>
            <p:ph type="body" sz="quarter" idx="14" hasCustomPrompt="1"/>
          </p:nvPr>
        </p:nvSpPr>
        <p:spPr>
          <a:xfrm>
            <a:off x="269301" y="5848042"/>
            <a:ext cx="2270403" cy="539891"/>
          </a:xfrm>
        </p:spPr>
        <p:txBody>
          <a:bodyPr lIns="182880" tIns="146304" rIns="182880" bIns="146304" anchor="b"/>
          <a:lstStyle>
            <a:lvl1pPr marL="0" indent="0">
              <a:buFontTx/>
              <a:buNone/>
              <a:defRPr sz="1765">
                <a:latin typeface="+mn-lt"/>
              </a:defRPr>
            </a:lvl1pPr>
            <a:lvl2pPr marL="336145" indent="0">
              <a:buFontTx/>
              <a:buNone/>
              <a:defRPr sz="1765">
                <a:latin typeface="+mn-lt"/>
              </a:defRPr>
            </a:lvl2pPr>
            <a:lvl3pPr marL="560241" indent="0">
              <a:buFontTx/>
              <a:buNone/>
              <a:defRPr sz="1765">
                <a:latin typeface="+mn-lt"/>
              </a:defRPr>
            </a:lvl3pPr>
            <a:lvl4pPr marL="784338" indent="0">
              <a:buFontTx/>
              <a:buNone/>
              <a:defRPr sz="1765">
                <a:latin typeface="+mn-lt"/>
              </a:defRPr>
            </a:lvl4pPr>
            <a:lvl5pPr marL="1008435" indent="0">
              <a:buFontTx/>
              <a:buNone/>
              <a:defRPr sz="1765">
                <a:latin typeface="+mn-lt"/>
              </a:defRPr>
            </a:lvl5pPr>
          </a:lstStyle>
          <a:p>
            <a:pPr lvl="0"/>
            <a:r>
              <a:rPr lang="en-US" dirty="0" smtClean="0"/>
              <a:t>Session Code</a:t>
            </a:r>
          </a:p>
        </p:txBody>
      </p:sp>
    </p:spTree>
    <p:extLst>
      <p:ext uri="{BB962C8B-B14F-4D97-AF65-F5344CB8AC3E}">
        <p14:creationId xmlns:p14="http://schemas.microsoft.com/office/powerpoint/2010/main" val="1698397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858000"/>
            <a:chOff x="0" y="0"/>
            <a:chExt cx="12436475" cy="6994525"/>
          </a:xfrm>
        </p:grpSpPr>
        <p:grpSp>
          <p:nvGrpSpPr>
            <p:cNvPr id="11" name="Group 10"/>
            <p:cNvGrpSpPr/>
            <p:nvPr userDrawn="1"/>
          </p:nvGrpSpPr>
          <p:grpSpPr>
            <a:xfrm>
              <a:off x="0" y="0"/>
              <a:ext cx="12436475" cy="6994525"/>
              <a:chOff x="0" y="0"/>
              <a:chExt cx="12436475" cy="6994525"/>
            </a:xfrm>
          </p:grpSpPr>
          <p:sp>
            <p:nvSpPr>
              <p:cNvPr id="13" name="Frame 1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userDrawn="1"/>
            </p:nvGrpSpPr>
            <p:grpSpPr>
              <a:xfrm>
                <a:off x="182886" y="190969"/>
                <a:ext cx="12118113" cy="6607864"/>
                <a:chOff x="182886" y="190969"/>
                <a:chExt cx="12118113" cy="6607864"/>
              </a:xfrm>
            </p:grpSpPr>
            <p:sp>
              <p:nvSpPr>
                <p:cNvPr id="15" name="Rectangle 14"/>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 name="Rectangle 1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 name="Right Triangle 6"/>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 name="Title 1"/>
          <p:cNvSpPr>
            <a:spLocks noGrp="1"/>
          </p:cNvSpPr>
          <p:nvPr>
            <p:ph type="title" hasCustomPrompt="1"/>
          </p:nvPr>
        </p:nvSpPr>
        <p:spPr>
          <a:xfrm>
            <a:off x="1181590"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1181590" y="5670381"/>
            <a:ext cx="9860674" cy="795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37886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1"/>
            <a:ext cx="11653522"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09297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9" name="Group 8"/>
          <p:cNvGrpSpPr/>
          <p:nvPr userDrawn="1"/>
        </p:nvGrpSpPr>
        <p:grpSpPr>
          <a:xfrm>
            <a:off x="0" y="0"/>
            <a:ext cx="12192000" cy="6858000"/>
            <a:chOff x="0" y="0"/>
            <a:chExt cx="12436475" cy="6994525"/>
          </a:xfrm>
        </p:grpSpPr>
        <p:grpSp>
          <p:nvGrpSpPr>
            <p:cNvPr id="10" name="Group 9"/>
            <p:cNvGrpSpPr/>
            <p:nvPr userDrawn="1"/>
          </p:nvGrpSpPr>
          <p:grpSpPr>
            <a:xfrm>
              <a:off x="0" y="0"/>
              <a:ext cx="12436475" cy="6994525"/>
              <a:chOff x="0" y="0"/>
              <a:chExt cx="12436475" cy="6994525"/>
            </a:xfrm>
          </p:grpSpPr>
          <p:sp>
            <p:nvSpPr>
              <p:cNvPr id="12" name="Frame 1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userDrawn="1"/>
            </p:nvGrpSpPr>
            <p:grpSpPr>
              <a:xfrm>
                <a:off x="182886" y="190969"/>
                <a:ext cx="12118113" cy="6607864"/>
                <a:chOff x="182886" y="190969"/>
                <a:chExt cx="12118113" cy="6607864"/>
              </a:xfrm>
            </p:grpSpPr>
            <p:sp>
              <p:nvSpPr>
                <p:cNvPr id="14" name="Rectangle 1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 name="Rectangle 1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Right Triangle 4"/>
          <p:cNvSpPr/>
          <p:nvPr userDrawn="1"/>
        </p:nvSpPr>
        <p:spPr bwMode="auto">
          <a:xfrm rot="10800000" flipH="1">
            <a:off x="11933830" y="5670380"/>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79285" rIns="179285" bIns="179285"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 name="Title 1"/>
          <p:cNvSpPr>
            <a:spLocks noGrp="1"/>
          </p:cNvSpPr>
          <p:nvPr>
            <p:ph type="title" hasCustomPrompt="1"/>
          </p:nvPr>
        </p:nvSpPr>
        <p:spPr>
          <a:xfrm>
            <a:off x="1181652"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138516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8276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192649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lIns="146304"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348589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12894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874025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0" y="0"/>
            <a:ext cx="12192000" cy="6858000"/>
            <a:chOff x="0" y="0"/>
            <a:chExt cx="12436475" cy="6994525"/>
          </a:xfrm>
          <a:solidFill>
            <a:schemeClr val="accent1"/>
          </a:solidFill>
        </p:grpSpPr>
        <p:grpSp>
          <p:nvGrpSpPr>
            <p:cNvPr id="12" name="Group 11"/>
            <p:cNvGrpSpPr/>
            <p:nvPr userDrawn="1"/>
          </p:nvGrpSpPr>
          <p:grpSpPr>
            <a:xfrm>
              <a:off x="0" y="0"/>
              <a:ext cx="12436475" cy="6994525"/>
              <a:chOff x="0" y="0"/>
              <a:chExt cx="12436475" cy="6994525"/>
            </a:xfrm>
            <a:grpFill/>
          </p:grpSpPr>
          <p:sp>
            <p:nvSpPr>
              <p:cNvPr id="14" name="Frame 13"/>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userDrawn="1"/>
            </p:nvGrpSpPr>
            <p:grpSpPr>
              <a:xfrm>
                <a:off x="182886" y="190969"/>
                <a:ext cx="12118113" cy="6607864"/>
                <a:chOff x="182886" y="190969"/>
                <a:chExt cx="12118113" cy="6607864"/>
              </a:xfrm>
              <a:grpFill/>
            </p:grpSpPr>
            <p:sp>
              <p:nvSpPr>
                <p:cNvPr id="16" name="Rectangle 15"/>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3" name="Rectangle 12"/>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 name="Right Triangle 7"/>
          <p:cNvSpPr/>
          <p:nvPr userDrawn="1"/>
        </p:nvSpPr>
        <p:spPr bwMode="auto">
          <a:xfrm rot="10800000" flipH="1">
            <a:off x="11933830" y="5670380"/>
            <a:ext cx="258170" cy="232518"/>
          </a:xfrm>
          <a:prstGeom prst="rtTriangle">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gray">
          <a:xfrm>
            <a:off x="1181652" y="3863284"/>
            <a:ext cx="11010348" cy="1807096"/>
          </a:xfrm>
          <a:prstGeom prst="rect">
            <a:avLst/>
          </a:prstGeom>
          <a:solidFill>
            <a:srgbClr val="00BCF2">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smtClean="0">
              <a:solidFill>
                <a:srgbClr val="505050"/>
              </a:solidFill>
            </a:endParaRPr>
          </a:p>
        </p:txBody>
      </p:sp>
      <p:sp>
        <p:nvSpPr>
          <p:cNvPr id="2" name="Title 1"/>
          <p:cNvSpPr>
            <a:spLocks noGrp="1"/>
          </p:cNvSpPr>
          <p:nvPr>
            <p:ph type="title" hasCustomPrompt="1"/>
          </p:nvPr>
        </p:nvSpPr>
        <p:spPr>
          <a:xfrm>
            <a:off x="1181653" y="3874163"/>
            <a:ext cx="999649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026057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54175"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7"/>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66627430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8" y="461837"/>
            <a:ext cx="10654175" cy="728930"/>
          </a:xfrm>
        </p:spPr>
        <p:txBody>
          <a:bodyPr anchor="t" anchorCtr="0"/>
          <a:lstStyle>
            <a:lvl1pPr>
              <a:defRPr>
                <a:solidFill>
                  <a:schemeClr val="accent2">
                    <a:alpha val="99000"/>
                  </a:schemeClr>
                </a:solidFill>
              </a:defRPr>
            </a:lvl1pPr>
          </a:lstStyle>
          <a:p>
            <a:r>
              <a:rPr lang="en-US" dirty="0" smtClean="0"/>
              <a:t>Click to edit </a:t>
            </a:r>
            <a:br>
              <a:rPr lang="en-US" dirty="0" smtClean="0"/>
            </a:br>
            <a:r>
              <a:rPr lang="en-US" dirty="0" smtClean="0"/>
              <a:t>Master title style</a:t>
            </a:r>
            <a:endParaRPr lang="en-US" dirty="0"/>
          </a:p>
        </p:txBody>
      </p:sp>
      <p:sp>
        <p:nvSpPr>
          <p:cNvPr id="6" name="Text Placeholder 5"/>
          <p:cNvSpPr>
            <a:spLocks noGrp="1"/>
          </p:cNvSpPr>
          <p:nvPr>
            <p:ph type="body" sz="quarter" idx="10"/>
          </p:nvPr>
        </p:nvSpPr>
        <p:spPr>
          <a:xfrm>
            <a:off x="269240" y="1893629"/>
            <a:ext cx="11472819" cy="188038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19382547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8" name="Frame 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p:grpSpPr>
            <p:sp>
              <p:nvSpPr>
                <p:cNvPr id="10" name="Rectangle 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Triangle 12"/>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2041"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7"/>
            <a:ext cx="1149495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6567225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436475" cy="6994525"/>
          </a:xfrm>
        </p:grpSpPr>
        <p:grpSp>
          <p:nvGrpSpPr>
            <p:cNvPr id="5" name="Group 4"/>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654175" cy="728930"/>
          </a:xfrm>
        </p:spPr>
        <p:txBody>
          <a:bodyPr anchor="t" anchorCtr="0"/>
          <a:lstStyle>
            <a:lvl1pPr>
              <a:defRPr>
                <a:gradFill>
                  <a:gsLst>
                    <a:gs pos="1250">
                      <a:schemeClr val="bg1"/>
                    </a:gs>
                    <a:gs pos="100000">
                      <a:schemeClr val="bg1"/>
                    </a:gs>
                  </a:gsLst>
                  <a:lin ang="5400000" scaled="0"/>
                </a:gradFill>
              </a:defRPr>
            </a:lvl1pPr>
          </a:lstStyle>
          <a:p>
            <a:r>
              <a:rPr lang="en-US" smtClean="0"/>
              <a:t>Click to edit Master title style</a:t>
            </a:r>
            <a:endParaRPr lang="en-US" dirty="0"/>
          </a:p>
        </p:txBody>
      </p:sp>
      <p:sp>
        <p:nvSpPr>
          <p:cNvPr id="7" name="Content Placeholder 6"/>
          <p:cNvSpPr>
            <a:spLocks noGrp="1"/>
          </p:cNvSpPr>
          <p:nvPr>
            <p:ph sz="quarter" idx="10"/>
          </p:nvPr>
        </p:nvSpPr>
        <p:spPr>
          <a:xfrm>
            <a:off x="269239" y="1190733"/>
            <a:ext cx="11539221" cy="1877004"/>
          </a:xfrm>
        </p:spPr>
        <p:txBody>
          <a:bodyPr/>
          <a:lstStyle>
            <a:lvl2pPr>
              <a:defRPr sz="1961"/>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46264152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189176"/>
            <a:ext cx="11539221" cy="1877004"/>
          </a:xfrm>
        </p:spPr>
        <p:txBody>
          <a:bodyPr wrap="square">
            <a:spAutoFit/>
          </a:bodyPr>
          <a:lstStyle>
            <a:lvl1pPr>
              <a:buClr>
                <a:schemeClr val="tx2"/>
              </a:buClr>
              <a:defRPr>
                <a:gradFill>
                  <a:gsLst>
                    <a:gs pos="1250">
                      <a:schemeClr val="tx2"/>
                    </a:gs>
                    <a:gs pos="99000">
                      <a:schemeClr val="tx2"/>
                    </a:gs>
                  </a:gsLst>
                  <a:lin ang="5400000" scaled="0"/>
                </a:gradFill>
              </a:defRPr>
            </a:lvl1pPr>
            <a:lvl2pPr>
              <a:defRPr sz="1961"/>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61194432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11806"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15526166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436475" cy="6994525"/>
          </a:xfrm>
          <a:solidFill>
            <a:schemeClr val="tx1"/>
          </a:solidFill>
        </p:grpSpPr>
        <p:grpSp>
          <p:nvGrpSpPr>
            <p:cNvPr id="4" name="Group 3"/>
            <p:cNvGrpSpPr/>
            <p:nvPr userDrawn="1"/>
          </p:nvGrpSpPr>
          <p:grpSpPr>
            <a:xfrm>
              <a:off x="0" y="0"/>
              <a:ext cx="12436475" cy="6994525"/>
              <a:chOff x="0" y="0"/>
              <a:chExt cx="12436475" cy="6994525"/>
            </a:xfrm>
            <a:grpFill/>
          </p:grpSpPr>
          <p:sp>
            <p:nvSpPr>
              <p:cNvPr id="6" name="Frame 5"/>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a:grpFill/>
            </p:grpSpPr>
            <p:sp>
              <p:nvSpPr>
                <p:cNvPr id="8" name="Rectangle 7"/>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0" name="Right Triangle 9"/>
          <p:cNvSpPr/>
          <p:nvPr/>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9"/>
          <p:cNvSpPr>
            <a:spLocks noEditPoints="1"/>
          </p:cNvSpPr>
          <p:nvPr/>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hasCustomPrompt="1"/>
          </p:nvPr>
        </p:nvSpPr>
        <p:spPr>
          <a:xfrm>
            <a:off x="1181652" y="3874163"/>
            <a:ext cx="10100494"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6176814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43354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722895609"/>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138809074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p:grpSpPr>
        <p:grpSp>
          <p:nvGrpSpPr>
            <p:cNvPr id="7" name="Group 6"/>
            <p:cNvGrpSpPr/>
            <p:nvPr userDrawn="1"/>
          </p:nvGrpSpPr>
          <p:grpSpPr>
            <a:xfrm>
              <a:off x="0" y="0"/>
              <a:ext cx="12436475" cy="6994525"/>
              <a:chOff x="0" y="0"/>
              <a:chExt cx="12436475" cy="6994525"/>
            </a:xfrm>
          </p:grpSpPr>
          <p:sp>
            <p:nvSpPr>
              <p:cNvPr id="9" name="Frame 8"/>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p:grpSpPr>
            <p:sp>
              <p:nvSpPr>
                <p:cNvPr id="11" name="Rectangle 10"/>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ectangle 12"/>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Triangle 13"/>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224516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1961"/>
            </a:lvl2pPr>
            <a:lvl3pPr marL="685803" indent="-165101">
              <a:tabLst/>
              <a:defRPr sz="1961"/>
            </a:lvl3pPr>
            <a:lvl4pPr marL="863603" indent="-177801">
              <a:defRPr sz="1372"/>
            </a:lvl4pPr>
            <a:lvl5pPr marL="1028704" indent="-165101">
              <a:tabLst/>
              <a:defRPr sz="1372"/>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224516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1961"/>
            </a:lvl2pPr>
            <a:lvl3pPr marL="685803" indent="-165101">
              <a:tabLst/>
              <a:defRPr sz="1961"/>
            </a:lvl3pPr>
            <a:lvl4pPr marL="863603" indent="-177801">
              <a:defRPr sz="1372"/>
            </a:lvl4pPr>
            <a:lvl5pPr marL="1028704" indent="-165101">
              <a:tabLst/>
              <a:defRPr sz="1372"/>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78892158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0" name="Rectangle 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ight Triangle 10"/>
          <p:cNvSpPr/>
          <p:nvPr userDrawn="1"/>
        </p:nvSpPr>
        <p:spPr bwMode="auto">
          <a:xfrm rot="10800000">
            <a:off x="1" y="1200141"/>
            <a:ext cx="258170"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756067" cy="728930"/>
          </a:xfrm>
        </p:spPr>
        <p:txBody>
          <a:bodyPr anchor="t" anchorCtr="0"/>
          <a:lstStyle>
            <a:lvl1pPr>
              <a:defRPr>
                <a:solidFill>
                  <a:schemeClr val="bg1">
                    <a:alpha val="99000"/>
                  </a:schemeClr>
                </a:solidFill>
              </a:defRPr>
            </a:lvl1pPr>
          </a:lstStyle>
          <a:p>
            <a:r>
              <a:rPr lang="en-US" smtClean="0"/>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222971242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Line Title Only">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p:grpSpPr>
        <p:grpSp>
          <p:nvGrpSpPr>
            <p:cNvPr id="4" name="Group 3"/>
            <p:cNvGrpSpPr/>
            <p:nvPr userDrawn="1"/>
          </p:nvGrpSpPr>
          <p:grpSpPr>
            <a:xfrm>
              <a:off x="0" y="0"/>
              <a:ext cx="12436475" cy="6994525"/>
              <a:chOff x="0" y="0"/>
              <a:chExt cx="12436475" cy="6994525"/>
            </a:xfrm>
          </p:grpSpPr>
          <p:sp>
            <p:nvSpPr>
              <p:cNvPr id="6" name="Frame 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p:grpSpPr>
            <p:sp>
              <p:nvSpPr>
                <p:cNvPr id="8" name="Rectangle 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a:xfrm>
            <a:off x="268928" y="461837"/>
            <a:ext cx="10756067" cy="728930"/>
          </a:xfrm>
        </p:spPr>
        <p:txBody>
          <a:bodyPr anchor="t" anchorCtr="0"/>
          <a:lstStyle>
            <a:lvl1pPr>
              <a:defRPr>
                <a:solidFill>
                  <a:schemeClr val="accent2">
                    <a:alpha val="99000"/>
                  </a:schemeClr>
                </a:solidFill>
              </a:defRPr>
            </a:lvl1pPr>
          </a:lstStyle>
          <a:p>
            <a:r>
              <a:rPr lang="en-US" smtClean="0"/>
              <a:t>Click to edit Master title style</a:t>
            </a:r>
            <a:endParaRPr lang="en-US" dirty="0"/>
          </a:p>
        </p:txBody>
      </p:sp>
      <p:sp>
        <p:nvSpPr>
          <p:cNvPr id="12"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74134506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6068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8768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7729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9472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1893980"/>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000177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1547992"/>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150898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2"/>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0" y="0"/>
            <a:ext cx="12192000" cy="6858000"/>
            <a:chOff x="0" y="0"/>
            <a:chExt cx="12436475" cy="6994525"/>
          </a:xfrm>
        </p:grpSpPr>
        <p:grpSp>
          <p:nvGrpSpPr>
            <p:cNvPr id="19" name="Group 18"/>
            <p:cNvGrpSpPr/>
            <p:nvPr userDrawn="1"/>
          </p:nvGrpSpPr>
          <p:grpSpPr>
            <a:xfrm>
              <a:off x="0" y="0"/>
              <a:ext cx="12436475" cy="6994525"/>
              <a:chOff x="0" y="0"/>
              <a:chExt cx="12436475" cy="6994525"/>
            </a:xfrm>
          </p:grpSpPr>
          <p:sp>
            <p:nvSpPr>
              <p:cNvPr id="3" name="Frame 2"/>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userDrawn="1"/>
            </p:nvGrpSpPr>
            <p:grpSpPr>
              <a:xfrm>
                <a:off x="182886" y="190969"/>
                <a:ext cx="12118113" cy="6607864"/>
                <a:chOff x="182886" y="190969"/>
                <a:chExt cx="12118113" cy="6607864"/>
              </a:xfrm>
            </p:grpSpPr>
            <p:sp>
              <p:nvSpPr>
                <p:cNvPr id="2" name="Rectangle 1"/>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2" name="Rectangle 21"/>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9" name="Right Triangle 8"/>
          <p:cNvSpPr/>
          <p:nvPr userDrawn="1"/>
        </p:nvSpPr>
        <p:spPr bwMode="auto">
          <a:xfrm rot="10800000" flipH="1">
            <a:off x="11915099" y="5670377"/>
            <a:ext cx="280516" cy="232518"/>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black">
          <a:xfrm>
            <a:off x="4750021" y="2980654"/>
            <a:ext cx="7441979" cy="268965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43410" y="3495577"/>
            <a:ext cx="5605538" cy="169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userDrawn="1"/>
        </p:nvSpPr>
        <p:spPr bwMode="auto">
          <a:xfrm>
            <a:off x="11553920" y="5028595"/>
            <a:ext cx="641695" cy="64178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userDrawn="1"/>
        </p:nvSpPr>
        <p:spPr bwMode="black">
          <a:xfrm>
            <a:off x="11698291"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BCF2"/>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1651733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grpSp>
        <p:nvGrpSpPr>
          <p:cNvPr id="29" name="Group 28"/>
          <p:cNvGrpSpPr/>
          <p:nvPr userDrawn="1"/>
        </p:nvGrpSpPr>
        <p:grpSpPr>
          <a:xfrm>
            <a:off x="0" y="0"/>
            <a:ext cx="12192000" cy="6858000"/>
            <a:chOff x="0" y="0"/>
            <a:chExt cx="12436475" cy="6994525"/>
          </a:xfrm>
        </p:grpSpPr>
        <p:grpSp>
          <p:nvGrpSpPr>
            <p:cNvPr id="30" name="Group 29"/>
            <p:cNvGrpSpPr/>
            <p:nvPr userDrawn="1"/>
          </p:nvGrpSpPr>
          <p:grpSpPr>
            <a:xfrm>
              <a:off x="0" y="0"/>
              <a:ext cx="12436475" cy="6994525"/>
              <a:chOff x="0" y="0"/>
              <a:chExt cx="12436475" cy="6994525"/>
            </a:xfrm>
          </p:grpSpPr>
          <p:sp>
            <p:nvSpPr>
              <p:cNvPr id="32" name="Frame 3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userDrawn="1"/>
            </p:nvGrpSpPr>
            <p:grpSpPr>
              <a:xfrm>
                <a:off x="182886" y="190969"/>
                <a:ext cx="12118113" cy="6607864"/>
                <a:chOff x="182886" y="190969"/>
                <a:chExt cx="12118113" cy="6607864"/>
              </a:xfrm>
            </p:grpSpPr>
            <p:sp>
              <p:nvSpPr>
                <p:cNvPr id="34" name="Rectangle 3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1" name="Rectangle 3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6633" y="471123"/>
            <a:ext cx="2493837" cy="537211"/>
          </a:xfrm>
          <a:prstGeom prst="rect">
            <a:avLst/>
          </a:prstGeom>
        </p:spPr>
      </p:pic>
      <p:sp>
        <p:nvSpPr>
          <p:cNvPr id="11" name="Rectangle 10"/>
          <p:cNvSpPr/>
          <p:nvPr userDrawn="1"/>
        </p:nvSpPr>
        <p:spPr bwMode="auto">
          <a:xfrm>
            <a:off x="0" y="2084172"/>
            <a:ext cx="9233487" cy="3586208"/>
          </a:xfrm>
          <a:prstGeom prst="rect">
            <a:avLst/>
          </a:prstGeom>
          <a:solidFill>
            <a:srgbClr val="00BCF2">
              <a:alpha val="86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EditPoints="1"/>
          </p:cNvSpPr>
          <p:nvPr userDrawn="1"/>
        </p:nvSpPr>
        <p:spPr bwMode="black">
          <a:xfrm>
            <a:off x="8703779"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a:defRPr/>
            </a:pPr>
            <a:endParaRPr lang="en-US" sz="1765" kern="0" smtClean="0">
              <a:solidFill>
                <a:srgbClr val="FFFFFF"/>
              </a:solidFill>
            </a:endParaRPr>
          </a:p>
        </p:txBody>
      </p:sp>
      <p:sp>
        <p:nvSpPr>
          <p:cNvPr id="9" name="Title 1"/>
          <p:cNvSpPr>
            <a:spLocks noGrp="1"/>
          </p:cNvSpPr>
          <p:nvPr>
            <p:ph type="title" hasCustomPrompt="1"/>
          </p:nvPr>
        </p:nvSpPr>
        <p:spPr>
          <a:xfrm>
            <a:off x="269303" y="2084186"/>
            <a:ext cx="8874606" cy="1793104"/>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1104" y="3877271"/>
            <a:ext cx="8258515" cy="1794661"/>
          </a:xfrm>
          <a:noFill/>
        </p:spPr>
        <p:txBody>
          <a:bodyPr lIns="182880" tIns="146304" rIns="182880" bIns="146304">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2" name="Right Triangle 11"/>
          <p:cNvSpPr/>
          <p:nvPr userDrawn="1"/>
        </p:nvSpPr>
        <p:spPr bwMode="auto">
          <a:xfrm rot="10800000">
            <a:off x="1" y="5670381"/>
            <a:ext cx="258170" cy="232518"/>
          </a:xfrm>
          <a:prstGeom prst="rtTriangle">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6"/>
          <p:cNvSpPr>
            <a:spLocks noGrp="1"/>
          </p:cNvSpPr>
          <p:nvPr>
            <p:ph type="body" sz="quarter" idx="14" hasCustomPrompt="1"/>
          </p:nvPr>
        </p:nvSpPr>
        <p:spPr>
          <a:xfrm>
            <a:off x="269301" y="5848042"/>
            <a:ext cx="2270403" cy="539891"/>
          </a:xfrm>
        </p:spPr>
        <p:txBody>
          <a:bodyPr lIns="182880" tIns="146304" rIns="182880" bIns="146304" anchor="b"/>
          <a:lstStyle>
            <a:lvl1pPr marL="0" indent="0">
              <a:buFontTx/>
              <a:buNone/>
              <a:defRPr sz="1765">
                <a:latin typeface="+mn-lt"/>
              </a:defRPr>
            </a:lvl1pPr>
            <a:lvl2pPr marL="336145" indent="0">
              <a:buFontTx/>
              <a:buNone/>
              <a:defRPr sz="1765">
                <a:latin typeface="+mn-lt"/>
              </a:defRPr>
            </a:lvl2pPr>
            <a:lvl3pPr marL="560241" indent="0">
              <a:buFontTx/>
              <a:buNone/>
              <a:defRPr sz="1765">
                <a:latin typeface="+mn-lt"/>
              </a:defRPr>
            </a:lvl3pPr>
            <a:lvl4pPr marL="784338" indent="0">
              <a:buFontTx/>
              <a:buNone/>
              <a:defRPr sz="1765">
                <a:latin typeface="+mn-lt"/>
              </a:defRPr>
            </a:lvl4pPr>
            <a:lvl5pPr marL="1008435" indent="0">
              <a:buFontTx/>
              <a:buNone/>
              <a:defRPr sz="1765">
                <a:latin typeface="+mn-lt"/>
              </a:defRPr>
            </a:lvl5pPr>
          </a:lstStyle>
          <a:p>
            <a:pPr lvl="0"/>
            <a:r>
              <a:rPr lang="en-US" dirty="0" smtClean="0"/>
              <a:t>Session Code</a:t>
            </a:r>
          </a:p>
        </p:txBody>
      </p:sp>
    </p:spTree>
    <p:extLst>
      <p:ext uri="{BB962C8B-B14F-4D97-AF65-F5344CB8AC3E}">
        <p14:creationId xmlns:p14="http://schemas.microsoft.com/office/powerpoint/2010/main" val="3388170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6" name="Group 5"/>
          <p:cNvGrpSpPr/>
          <p:nvPr userDrawn="1"/>
        </p:nvGrpSpPr>
        <p:grpSpPr>
          <a:xfrm>
            <a:off x="0" y="0"/>
            <a:ext cx="12192000" cy="6858000"/>
            <a:chOff x="0" y="0"/>
            <a:chExt cx="12436475" cy="6994525"/>
          </a:xfrm>
          <a:solidFill>
            <a:schemeClr val="tx1"/>
          </a:solidFill>
        </p:grpSpPr>
        <p:grpSp>
          <p:nvGrpSpPr>
            <p:cNvPr id="7" name="Group 6"/>
            <p:cNvGrpSpPr/>
            <p:nvPr userDrawn="1"/>
          </p:nvGrpSpPr>
          <p:grpSpPr>
            <a:xfrm>
              <a:off x="0" y="0"/>
              <a:ext cx="12436475" cy="6994525"/>
              <a:chOff x="0" y="0"/>
              <a:chExt cx="12436475" cy="6994525"/>
            </a:xfrm>
            <a:grpFill/>
          </p:grpSpPr>
          <p:sp>
            <p:nvSpPr>
              <p:cNvPr id="9" name="Frame 8"/>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userDrawn="1"/>
            </p:nvGrpSpPr>
            <p:grpSpPr>
              <a:xfrm>
                <a:off x="182886" y="190969"/>
                <a:ext cx="12118113" cy="6607864"/>
                <a:chOff x="182886" y="190969"/>
                <a:chExt cx="12118113" cy="6607864"/>
              </a:xfrm>
              <a:grpFill/>
            </p:grpSpPr>
            <p:sp>
              <p:nvSpPr>
                <p:cNvPr id="11" name="Rectangle 10"/>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Rectangle 7"/>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Right Triangle 12"/>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8576" y="3863284"/>
            <a:ext cx="9859116" cy="1807096"/>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1188513" y="5670381"/>
            <a:ext cx="9860674" cy="771511"/>
          </a:xfrm>
          <a:noFill/>
        </p:spPr>
        <p:txBody>
          <a:bodyPr lIns="182880" tIns="146304" rIns="182880" bIns="146304" anchor="t" anchorCtr="0">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008945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1"/>
            <a:ext cx="11653523"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48738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5" name="Group 4"/>
          <p:cNvGrpSpPr/>
          <p:nvPr userDrawn="1"/>
        </p:nvGrpSpPr>
        <p:grpSpPr>
          <a:xfrm>
            <a:off x="0" y="0"/>
            <a:ext cx="12192000" cy="6858000"/>
            <a:chOff x="0" y="0"/>
            <a:chExt cx="12436475" cy="6994525"/>
          </a:xfrm>
          <a:solidFill>
            <a:schemeClr val="tx1"/>
          </a:solidFill>
        </p:grpSpPr>
        <p:grpSp>
          <p:nvGrpSpPr>
            <p:cNvPr id="6" name="Group 5"/>
            <p:cNvGrpSpPr/>
            <p:nvPr userDrawn="1"/>
          </p:nvGrpSpPr>
          <p:grpSpPr>
            <a:xfrm>
              <a:off x="0" y="0"/>
              <a:ext cx="12436475" cy="6994525"/>
              <a:chOff x="0" y="0"/>
              <a:chExt cx="12436475" cy="6994525"/>
            </a:xfrm>
            <a:grpFill/>
          </p:grpSpPr>
          <p:sp>
            <p:nvSpPr>
              <p:cNvPr id="8" name="Frame 7"/>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userDrawn="1"/>
            </p:nvGrpSpPr>
            <p:grpSpPr>
              <a:xfrm>
                <a:off x="182886" y="190969"/>
                <a:ext cx="12118113" cy="6607864"/>
                <a:chOff x="182886" y="190969"/>
                <a:chExt cx="12118113" cy="6607864"/>
              </a:xfrm>
              <a:grpFill/>
            </p:grpSpPr>
            <p:sp>
              <p:nvSpPr>
                <p:cNvPr id="10" name="Rectangle 9"/>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7" name="Rectangle 6"/>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ight Triangle 11"/>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1652" y="3863283"/>
            <a:ext cx="9859116" cy="1807095"/>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45500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11653522"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22767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0" y="0"/>
            <a:ext cx="12192000" cy="6858000"/>
            <a:chOff x="0" y="0"/>
            <a:chExt cx="12436475" cy="6994525"/>
          </a:xfrm>
          <a:solidFill>
            <a:schemeClr val="tx1"/>
          </a:solidFill>
        </p:grpSpPr>
        <p:grpSp>
          <p:nvGrpSpPr>
            <p:cNvPr id="4" name="Group 3"/>
            <p:cNvGrpSpPr/>
            <p:nvPr userDrawn="1"/>
          </p:nvGrpSpPr>
          <p:grpSpPr>
            <a:xfrm>
              <a:off x="0" y="0"/>
              <a:ext cx="12436475" cy="6994525"/>
              <a:chOff x="0" y="0"/>
              <a:chExt cx="12436475" cy="6994525"/>
            </a:xfrm>
            <a:grpFill/>
          </p:grpSpPr>
          <p:sp>
            <p:nvSpPr>
              <p:cNvPr id="6" name="Frame 5"/>
              <p:cNvSpPr/>
              <p:nvPr userDrawn="1"/>
            </p:nvSpPr>
            <p:spPr bwMode="auto">
              <a:xfrm>
                <a:off x="0" y="0"/>
                <a:ext cx="12436475" cy="6994525"/>
              </a:xfrm>
              <a:prstGeom prst="frame">
                <a:avLst>
                  <a:gd name="adj1" fmla="val 378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userDrawn="1"/>
            </p:nvGrpSpPr>
            <p:grpSpPr>
              <a:xfrm>
                <a:off x="182886" y="190969"/>
                <a:ext cx="12118113" cy="6607864"/>
                <a:chOff x="182886" y="190969"/>
                <a:chExt cx="12118113" cy="6607864"/>
              </a:xfrm>
              <a:grpFill/>
            </p:grpSpPr>
            <p:sp>
              <p:nvSpPr>
                <p:cNvPr id="8" name="Rectangle 7"/>
                <p:cNvSpPr/>
                <p:nvPr userDrawn="1"/>
              </p:nvSpPr>
              <p:spPr bwMode="auto">
                <a:xfrm>
                  <a:off x="236668" y="6702014"/>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182886" y="190969"/>
                  <a:ext cx="12064331" cy="9681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 name="Rectangle 4"/>
            <p:cNvSpPr/>
            <p:nvPr userDrawn="1"/>
          </p:nvSpPr>
          <p:spPr bwMode="auto">
            <a:xfrm>
              <a:off x="12161837" y="190969"/>
              <a:ext cx="85380" cy="66078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0" name="Right Triangle 9"/>
          <p:cNvSpPr/>
          <p:nvPr userDrawn="1"/>
        </p:nvSpPr>
        <p:spPr bwMode="auto">
          <a:xfrm rot="10800000" flipH="1">
            <a:off x="11922762" y="5670379"/>
            <a:ext cx="269239" cy="232518"/>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gray">
          <a:xfrm>
            <a:off x="1181652" y="3863284"/>
            <a:ext cx="11010348" cy="1807096"/>
          </a:xfrm>
          <a:prstGeom prst="rect">
            <a:avLst/>
          </a:prstGeom>
          <a:solidFill>
            <a:srgbClr val="00BCF2">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9"/>
          <p:cNvSpPr>
            <a:spLocks noEditPoints="1"/>
          </p:cNvSpPr>
          <p:nvPr userDrawn="1"/>
        </p:nvSpPr>
        <p:spPr bwMode="black">
          <a:xfrm>
            <a:off x="11442170" y="515226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 name="Title 1"/>
          <p:cNvSpPr>
            <a:spLocks noGrp="1"/>
          </p:cNvSpPr>
          <p:nvPr>
            <p:ph type="title" hasCustomPrompt="1"/>
          </p:nvPr>
        </p:nvSpPr>
        <p:spPr>
          <a:xfrm>
            <a:off x="1181652" y="3874163"/>
            <a:ext cx="10100494"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23533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01790179"/>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0597173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66176574"/>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80218730"/>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96828" cy="733566"/>
          </a:xfrm>
        </p:spPr>
        <p:txBody>
          <a:bodyPr anchor="t" anchorCtr="0"/>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40" y="1368493"/>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Right Triangle 25"/>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428904641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Line Title &amp; 2-color Non-bulleted text">
    <p:spTree>
      <p:nvGrpSpPr>
        <p:cNvPr id="1" name=""/>
        <p:cNvGrpSpPr/>
        <p:nvPr/>
      </p:nvGrpSpPr>
      <p:grpSpPr>
        <a:xfrm>
          <a:off x="0" y="0"/>
          <a:ext cx="0" cy="0"/>
          <a:chOff x="0" y="0"/>
          <a:chExt cx="0" cy="0"/>
        </a:xfrm>
      </p:grpSpPr>
      <p:grpSp>
        <p:nvGrpSpPr>
          <p:cNvPr id="19" name="Group 18"/>
          <p:cNvGrpSpPr/>
          <p:nvPr userDrawn="1"/>
        </p:nvGrpSpPr>
        <p:grpSpPr>
          <a:xfrm>
            <a:off x="0" y="0"/>
            <a:ext cx="12192000" cy="6858000"/>
            <a:chOff x="0" y="0"/>
            <a:chExt cx="12436475" cy="6994525"/>
          </a:xfrm>
        </p:grpSpPr>
        <p:grpSp>
          <p:nvGrpSpPr>
            <p:cNvPr id="20" name="Group 19"/>
            <p:cNvGrpSpPr/>
            <p:nvPr userDrawn="1"/>
          </p:nvGrpSpPr>
          <p:grpSpPr>
            <a:xfrm>
              <a:off x="0" y="0"/>
              <a:ext cx="12436475" cy="6994525"/>
              <a:chOff x="0" y="0"/>
              <a:chExt cx="12436475" cy="6994525"/>
            </a:xfrm>
          </p:grpSpPr>
          <p:sp>
            <p:nvSpPr>
              <p:cNvPr id="22" name="Frame 21"/>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userDrawn="1"/>
            </p:nvGrpSpPr>
            <p:grpSpPr>
              <a:xfrm>
                <a:off x="182886" y="190969"/>
                <a:ext cx="12118113" cy="6607864"/>
                <a:chOff x="182886" y="190969"/>
                <a:chExt cx="12118113" cy="6607864"/>
              </a:xfrm>
            </p:grpSpPr>
            <p:sp>
              <p:nvSpPr>
                <p:cNvPr id="24" name="Rectangle 23"/>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268927" y="461837"/>
            <a:ext cx="10596828" cy="733566"/>
          </a:xfrm>
        </p:spPr>
        <p:txBody>
          <a:bodyPr anchor="t" anchorCtr="0"/>
          <a:lstStyle>
            <a:lvl1pPr>
              <a:defRPr>
                <a:solidFill>
                  <a:srgbClr val="00BCF2">
                    <a:alpha val="99000"/>
                  </a:srgbClr>
                </a:solidFill>
              </a:defRPr>
            </a:lvl1pPr>
          </a:lstStyle>
          <a:p>
            <a:r>
              <a:rPr lang="en-US" dirty="0" smtClean="0"/>
              <a:t>Click to edit </a:t>
            </a:r>
            <a:br>
              <a:rPr lang="en-US" dirty="0" smtClean="0"/>
            </a:br>
            <a:r>
              <a:rPr lang="en-US" dirty="0" smtClean="0"/>
              <a:t>Master title style</a:t>
            </a:r>
            <a:endParaRPr lang="en-US" dirty="0"/>
          </a:p>
        </p:txBody>
      </p:sp>
      <p:sp>
        <p:nvSpPr>
          <p:cNvPr id="6" name="Text Placeholder 5"/>
          <p:cNvSpPr>
            <a:spLocks noGrp="1"/>
          </p:cNvSpPr>
          <p:nvPr>
            <p:ph type="body" sz="quarter" idx="10"/>
          </p:nvPr>
        </p:nvSpPr>
        <p:spPr>
          <a:xfrm>
            <a:off x="269240" y="2008904"/>
            <a:ext cx="11370701" cy="1877004"/>
          </a:xfrm>
        </p:spPr>
        <p:txBody>
          <a:bodyPr/>
          <a:lstStyle>
            <a:lvl1pPr marL="0" indent="0">
              <a:buNone/>
              <a:defRPr>
                <a:gradFill>
                  <a:gsLst>
                    <a:gs pos="1250">
                      <a:schemeClr val="accent3"/>
                    </a:gs>
                    <a:gs pos="99000">
                      <a:schemeClr val="accent3"/>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497263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12436475" cy="6994525"/>
          </a:xfrm>
        </p:grpSpPr>
        <p:grpSp>
          <p:nvGrpSpPr>
            <p:cNvPr id="16" name="Group 15"/>
            <p:cNvGrpSpPr/>
            <p:nvPr userDrawn="1"/>
          </p:nvGrpSpPr>
          <p:grpSpPr>
            <a:xfrm>
              <a:off x="0" y="0"/>
              <a:ext cx="12436475" cy="6994525"/>
              <a:chOff x="0" y="0"/>
              <a:chExt cx="12436475" cy="6994525"/>
            </a:xfrm>
          </p:grpSpPr>
          <p:sp>
            <p:nvSpPr>
              <p:cNvPr id="18" name="Frame 17"/>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userDrawn="1"/>
            </p:nvGrpSpPr>
            <p:grpSpPr>
              <a:xfrm>
                <a:off x="182886" y="190969"/>
                <a:ext cx="12118113" cy="6607864"/>
                <a:chOff x="182886" y="190969"/>
                <a:chExt cx="12118113" cy="6607864"/>
              </a:xfrm>
            </p:grpSpPr>
            <p:sp>
              <p:nvSpPr>
                <p:cNvPr id="20" name="Rectangle 19"/>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 name="Rectangle 16"/>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ight Triangle 22"/>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561994" cy="733566"/>
          </a:xfrm>
        </p:spPr>
        <p:txBody>
          <a:bodyPr anchor="t" anchorCtr="0"/>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368494"/>
            <a:ext cx="11394830"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796516456"/>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43428" rIns="143428"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268928" y="461837"/>
            <a:ext cx="10572540" cy="733566"/>
          </a:xfrm>
        </p:spPr>
        <p:txBody>
          <a:bodyPr anchor="t" anchorCtr="0"/>
          <a:lstStyle/>
          <a:p>
            <a:r>
              <a:rPr lang="en-US" dirty="0" smtClean="0"/>
              <a:t>Click to edit Master title style</a:t>
            </a:r>
            <a:endParaRPr lang="en-US" dirty="0"/>
          </a:p>
        </p:txBody>
      </p:sp>
      <p:sp>
        <p:nvSpPr>
          <p:cNvPr id="7" name="Content Placeholder 6"/>
          <p:cNvSpPr>
            <a:spLocks noGrp="1"/>
          </p:cNvSpPr>
          <p:nvPr>
            <p:ph sz="quarter" idx="10"/>
          </p:nvPr>
        </p:nvSpPr>
        <p:spPr>
          <a:xfrm>
            <a:off x="269240" y="1370051"/>
            <a:ext cx="11479199" cy="18803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629547151"/>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with 2 lines of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269239" y="1379041"/>
            <a:ext cx="11415922" cy="1880387"/>
          </a:xfrm>
        </p:spPr>
        <p:txBody>
          <a:bodyPr wrap="square">
            <a:spAutoFit/>
          </a:bodyPr>
          <a:lstStyle>
            <a:lvl1pPr>
              <a:buClr>
                <a:schemeClr val="accent3"/>
              </a:buClr>
              <a:defRPr>
                <a:gradFill>
                  <a:gsLst>
                    <a:gs pos="1250">
                      <a:schemeClr val="accent3"/>
                    </a:gs>
                    <a:gs pos="99000">
                      <a:schemeClr val="accent3"/>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a:xfrm>
            <a:off x="268928" y="461837"/>
            <a:ext cx="10604178" cy="733566"/>
          </a:xfrm>
        </p:spPr>
        <p:txBody>
          <a:bodyPr anchor="t" anchorCtr="0"/>
          <a:lstStyle/>
          <a:p>
            <a:r>
              <a:rPr lang="en-US" dirty="0" smtClean="0"/>
              <a:t>Click to edit Master title style</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85666007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7" y="461837"/>
            <a:ext cx="10656909" cy="733566"/>
          </a:xfrm>
        </p:spPr>
        <p:txBody>
          <a:bodyPr anchor="t" anchorCtr="0"/>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1" y="1368492"/>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132900" y="1368492"/>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accent3"/>
                    </a:gs>
                    <a:gs pos="99000">
                      <a:schemeClr val="accent3"/>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6112639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35817" cy="733566"/>
          </a:xfrm>
        </p:spPr>
        <p:txBody>
          <a:bodyPr anchor="t" anchorCtr="0"/>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1" y="1368492"/>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129256" y="1368492"/>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08859385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625270" cy="733566"/>
          </a:xfrm>
        </p:spPr>
        <p:txBody>
          <a:bodyPr anchor="t" anchorCtr="0"/>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1" y="1368492"/>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333284" y="1368492"/>
            <a:ext cx="5378548" cy="23115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24361481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grpSp>
        <p:nvGrpSpPr>
          <p:cNvPr id="13" name="Group 12"/>
          <p:cNvGrpSpPr/>
          <p:nvPr userDrawn="1"/>
        </p:nvGrpSpPr>
        <p:grpSpPr>
          <a:xfrm>
            <a:off x="0" y="0"/>
            <a:ext cx="12192000" cy="6858000"/>
            <a:chOff x="0" y="0"/>
            <a:chExt cx="12436475" cy="6994525"/>
          </a:xfrm>
        </p:grpSpPr>
        <p:grpSp>
          <p:nvGrpSpPr>
            <p:cNvPr id="14" name="Group 13"/>
            <p:cNvGrpSpPr/>
            <p:nvPr userDrawn="1"/>
          </p:nvGrpSpPr>
          <p:grpSpPr>
            <a:xfrm>
              <a:off x="0" y="0"/>
              <a:ext cx="12436475" cy="6994525"/>
              <a:chOff x="0" y="0"/>
              <a:chExt cx="12436475" cy="6994525"/>
            </a:xfrm>
          </p:grpSpPr>
          <p:sp>
            <p:nvSpPr>
              <p:cNvPr id="16" name="Frame 15"/>
              <p:cNvSpPr/>
              <p:nvPr userDrawn="1"/>
            </p:nvSpPr>
            <p:spPr bwMode="auto">
              <a:xfrm>
                <a:off x="0" y="0"/>
                <a:ext cx="12436475" cy="6994525"/>
              </a:xfrm>
              <a:prstGeom prst="frame">
                <a:avLst>
                  <a:gd name="adj1" fmla="val 378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userDrawn="1"/>
            </p:nvGrpSpPr>
            <p:grpSpPr>
              <a:xfrm>
                <a:off x="182886" y="190969"/>
                <a:ext cx="12118113" cy="6607864"/>
                <a:chOff x="182886" y="190969"/>
                <a:chExt cx="12118113" cy="6607864"/>
              </a:xfrm>
            </p:grpSpPr>
            <p:sp>
              <p:nvSpPr>
                <p:cNvPr id="18" name="Rectangle 17"/>
                <p:cNvSpPr/>
                <p:nvPr userDrawn="1"/>
              </p:nvSpPr>
              <p:spPr bwMode="auto">
                <a:xfrm>
                  <a:off x="236668" y="6702014"/>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userDrawn="1"/>
              </p:nvSpPr>
              <p:spPr bwMode="auto">
                <a:xfrm>
                  <a:off x="182886" y="190969"/>
                  <a:ext cx="12064331" cy="968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5" name="Rectangle 14"/>
            <p:cNvSpPr/>
            <p:nvPr userDrawn="1"/>
          </p:nvSpPr>
          <p:spPr bwMode="auto">
            <a:xfrm>
              <a:off x="12161837" y="190969"/>
              <a:ext cx="85380" cy="66078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userDrawn="1"/>
        </p:nvSpPr>
        <p:spPr bwMode="auto">
          <a:xfrm>
            <a:off x="-1" y="461837"/>
            <a:ext cx="11024996" cy="733566"/>
          </a:xfrm>
          <a:prstGeom prst="rect">
            <a:avLst/>
          </a:prstGeom>
          <a:solidFill>
            <a:srgbClr val="00BCF2">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8928" y="461837"/>
            <a:ext cx="10583086" cy="733566"/>
          </a:xfrm>
        </p:spPr>
        <p:txBody>
          <a:bodyPr anchor="t" anchorCtr="0"/>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241" y="1368492"/>
            <a:ext cx="5378548" cy="2278357"/>
          </a:xfrm>
        </p:spPr>
        <p:txBody>
          <a:bodyPr wrap="square">
            <a:spAutoFit/>
          </a:bodyPr>
          <a:lstStyle>
            <a:lvl1pPr marL="281677" indent="-281677">
              <a:spcBef>
                <a:spcPts val="1200"/>
              </a:spcBef>
              <a:buClr>
                <a:schemeClr val="accent3"/>
              </a:buClr>
              <a:buFont typeface="Arial" pitchFamily="34" charset="0"/>
              <a:buChar char="•"/>
              <a:defRPr sz="3137">
                <a:gradFill>
                  <a:gsLst>
                    <a:gs pos="1250">
                      <a:schemeClr val="accent3"/>
                    </a:gs>
                    <a:gs pos="99000">
                      <a:schemeClr val="accent3"/>
                    </a:gs>
                  </a:gsLst>
                  <a:lin ang="5400000" scaled="0"/>
                </a:gradFill>
              </a:defRPr>
            </a:lvl1pPr>
            <a:lvl2pPr marL="520702" indent="-228601">
              <a:defRPr sz="1961"/>
            </a:lvl2pPr>
            <a:lvl3pPr marL="685803" indent="-165101">
              <a:tabLst/>
              <a:defRPr sz="1961"/>
            </a:lvl3pPr>
            <a:lvl4pPr marL="863603" indent="-177801">
              <a:defRPr sz="1568"/>
            </a:lvl4pPr>
            <a:lvl5pPr marL="1028704" indent="-165101">
              <a:tabLst/>
              <a:defRPr sz="1568"/>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238365" y="1368492"/>
            <a:ext cx="5378548" cy="2278357"/>
          </a:xfrm>
        </p:spPr>
        <p:txBody>
          <a:bodyPr wrap="square">
            <a:spAutoFit/>
          </a:bodyPr>
          <a:lstStyle>
            <a:lvl1pPr marL="281677" indent="-281677">
              <a:spcBef>
                <a:spcPts val="1200"/>
              </a:spcBef>
              <a:buClr>
                <a:schemeClr val="accent3"/>
              </a:buClr>
              <a:buFont typeface="Arial" pitchFamily="34" charset="0"/>
              <a:buChar char="•"/>
              <a:defRPr sz="3137">
                <a:gradFill>
                  <a:gsLst>
                    <a:gs pos="1250">
                      <a:schemeClr val="accent3"/>
                    </a:gs>
                    <a:gs pos="99000">
                      <a:schemeClr val="accent3"/>
                    </a:gs>
                  </a:gsLst>
                  <a:lin ang="5400000" scaled="0"/>
                </a:gradFill>
              </a:defRPr>
            </a:lvl1pPr>
            <a:lvl2pPr marL="520702" indent="-228601">
              <a:defRPr sz="1961"/>
            </a:lvl2pPr>
            <a:lvl3pPr marL="685803" indent="-165101">
              <a:tabLst/>
              <a:defRPr sz="1961"/>
            </a:lvl3pPr>
            <a:lvl4pPr marL="863603" indent="-177801">
              <a:defRPr sz="1568"/>
            </a:lvl4pPr>
            <a:lvl5pPr marL="1028704" indent="-165101">
              <a:tabLst/>
              <a:defRPr sz="1568"/>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ight Triangle 21"/>
          <p:cNvSpPr/>
          <p:nvPr userDrawn="1"/>
        </p:nvSpPr>
        <p:spPr bwMode="auto">
          <a:xfrm rot="10800000">
            <a:off x="-1" y="1195401"/>
            <a:ext cx="258170" cy="237256"/>
          </a:xfrm>
          <a:prstGeom prst="rtTriangl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9"/>
          <p:cNvSpPr>
            <a:spLocks noEditPoints="1"/>
          </p:cNvSpPr>
          <p:nvPr userDrawn="1"/>
        </p:nvSpPr>
        <p:spPr bwMode="black">
          <a:xfrm>
            <a:off x="11350754" y="6016423"/>
            <a:ext cx="382848" cy="384458"/>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350876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theme" Target="../theme/theme4.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338919"/>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441052"/>
            <a:ext cx="11653521" cy="174422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720139"/>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174422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37038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7"/>
            <a:ext cx="11653521" cy="18770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3247690"/>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 id="2147483838" r:id="rId21"/>
    <p:sldLayoutId id="2147483839" r:id="rId22"/>
    <p:sldLayoutId id="2147483840" r:id="rId23"/>
    <p:sldLayoutId id="2147483841" r:id="rId24"/>
    <p:sldLayoutId id="2147483842" r:id="rId25"/>
    <p:sldLayoutId id="2147483843"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338919"/>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441051"/>
            <a:ext cx="11653521" cy="1877004"/>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890508"/>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1"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31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msdn.microsoft.com/en-us/library/cc540483.aspx"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z="4400" b="1" dirty="0" err="1" smtClean="0"/>
              <a:t>PowerShell</a:t>
            </a:r>
            <a:r>
              <a:rPr lang="nl-BE" sz="4400" b="1" dirty="0" smtClean="0"/>
              <a:t> </a:t>
            </a:r>
            <a:r>
              <a:rPr lang="nl-BE" sz="4400" b="1" dirty="0" err="1" smtClean="0"/>
              <a:t>remoting</a:t>
            </a:r>
            <a:endParaRPr lang="en-US" sz="4400" dirty="0"/>
          </a:p>
        </p:txBody>
      </p:sp>
      <p:sp>
        <p:nvSpPr>
          <p:cNvPr id="5" name="Text Placeholder 4"/>
          <p:cNvSpPr>
            <a:spLocks noGrp="1"/>
          </p:cNvSpPr>
          <p:nvPr>
            <p:ph type="body" sz="quarter" idx="12"/>
          </p:nvPr>
        </p:nvSpPr>
        <p:spPr>
          <a:xfrm>
            <a:off x="601762" y="4149397"/>
            <a:ext cx="3552496" cy="1522535"/>
          </a:xfrm>
        </p:spPr>
        <p:txBody>
          <a:bodyPr/>
          <a:lstStyle/>
          <a:p>
            <a:r>
              <a:rPr lang="en-US" dirty="0" smtClean="0"/>
              <a:t>Stijn Callebaut</a:t>
            </a:r>
          </a:p>
          <a:p>
            <a:r>
              <a:rPr lang="en-US" sz="2400" dirty="0" smtClean="0"/>
              <a:t>Consultant Inovativ</a:t>
            </a:r>
            <a:endParaRPr lang="en-US" sz="24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303" y="4272779"/>
            <a:ext cx="479842" cy="463296"/>
          </a:xfrm>
          <a:prstGeom prst="rect">
            <a:avLst/>
          </a:prstGeom>
        </p:spPr>
      </p:pic>
      <p:sp>
        <p:nvSpPr>
          <p:cNvPr id="3" name="Rectangle 2"/>
          <p:cNvSpPr/>
          <p:nvPr/>
        </p:nvSpPr>
        <p:spPr bwMode="auto">
          <a:xfrm>
            <a:off x="393289" y="325430"/>
            <a:ext cx="2721870" cy="1131377"/>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24" y="176001"/>
            <a:ext cx="2148207" cy="1512696"/>
          </a:xfrm>
          <a:prstGeom prst="rect">
            <a:avLst/>
          </a:prstGeom>
          <a:noFill/>
          <a:ln>
            <a:noFill/>
          </a:ln>
        </p:spPr>
      </p:pic>
    </p:spTree>
    <p:extLst>
      <p:ext uri="{BB962C8B-B14F-4D97-AF65-F5344CB8AC3E}">
        <p14:creationId xmlns:p14="http://schemas.microsoft.com/office/powerpoint/2010/main" val="2843938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remoting</a:t>
            </a:r>
            <a:endParaRPr lang="nl-BE" dirty="0"/>
          </a:p>
        </p:txBody>
      </p:sp>
      <p:sp>
        <p:nvSpPr>
          <p:cNvPr id="3" name="Content Placeholder 2"/>
          <p:cNvSpPr>
            <a:spLocks noGrp="1"/>
          </p:cNvSpPr>
          <p:nvPr>
            <p:ph sz="quarter" idx="10"/>
          </p:nvPr>
        </p:nvSpPr>
        <p:spPr>
          <a:xfrm>
            <a:off x="269240" y="1370051"/>
            <a:ext cx="11479199" cy="1814086"/>
          </a:xfrm>
        </p:spPr>
        <p:txBody>
          <a:bodyPr/>
          <a:lstStyle/>
          <a:p>
            <a:r>
              <a:rPr lang="en-US" dirty="0"/>
              <a:t>1:1 Remoting</a:t>
            </a:r>
          </a:p>
          <a:p>
            <a:pPr lvl="1"/>
            <a:r>
              <a:rPr lang="en-US" dirty="0">
                <a:cs typeface="Segoe UI"/>
              </a:rPr>
              <a:t>Enter-pssession </a:t>
            </a:r>
            <a:r>
              <a:rPr lang="en-US" dirty="0"/>
              <a:t>–</a:t>
            </a:r>
            <a:r>
              <a:rPr lang="en-US" dirty="0" err="1"/>
              <a:t>ComputerName</a:t>
            </a:r>
            <a:r>
              <a:rPr lang="en-US" dirty="0"/>
              <a:t> &lt;</a:t>
            </a:r>
            <a:r>
              <a:rPr lang="en-US" dirty="0" err="1"/>
              <a:t>ComputerName</a:t>
            </a:r>
            <a:r>
              <a:rPr lang="en-US" dirty="0"/>
              <a:t>&gt;</a:t>
            </a:r>
          </a:p>
          <a:p>
            <a:pPr lvl="1"/>
            <a:r>
              <a:rPr lang="en-US" dirty="0"/>
              <a:t>Invoke-command –</a:t>
            </a:r>
            <a:r>
              <a:rPr lang="en-US" dirty="0" err="1"/>
              <a:t>ComputerName</a:t>
            </a:r>
            <a:r>
              <a:rPr lang="en-US" dirty="0"/>
              <a:t> &lt;</a:t>
            </a:r>
            <a:r>
              <a:rPr lang="en-US" dirty="0" err="1"/>
              <a:t>ComputerName</a:t>
            </a:r>
            <a:r>
              <a:rPr lang="en-US" dirty="0"/>
              <a:t>&gt;</a:t>
            </a:r>
          </a:p>
          <a:p>
            <a:pPr lvl="1"/>
            <a:endParaRPr lang="en-US" dirty="0"/>
          </a:p>
          <a:p>
            <a:r>
              <a:rPr lang="en-US" sz="1765" dirty="0">
                <a:latin typeface="Segoe UI"/>
                <a:cs typeface="Segoe UI"/>
              </a:rPr>
              <a:t>Session is created ad hoc, but but also removed after using.</a:t>
            </a:r>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8550287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1:Many</a:t>
            </a:r>
            <a:endParaRPr lang="nl-BE" dirty="0"/>
          </a:p>
        </p:txBody>
      </p:sp>
      <p:sp>
        <p:nvSpPr>
          <p:cNvPr id="3" name="Content Placeholder 2"/>
          <p:cNvSpPr>
            <a:spLocks noGrp="1"/>
          </p:cNvSpPr>
          <p:nvPr>
            <p:ph sz="quarter" idx="10"/>
          </p:nvPr>
        </p:nvSpPr>
        <p:spPr>
          <a:xfrm>
            <a:off x="269240" y="1370051"/>
            <a:ext cx="11479199" cy="2115707"/>
          </a:xfrm>
        </p:spPr>
        <p:txBody>
          <a:bodyPr/>
          <a:lstStyle/>
          <a:p>
            <a:r>
              <a:rPr lang="en-US" dirty="0"/>
              <a:t>1:Many</a:t>
            </a:r>
          </a:p>
          <a:p>
            <a:r>
              <a:rPr lang="en-US" dirty="0">
                <a:cs typeface="Segoe UI Light"/>
              </a:rPr>
              <a:t>Same as 1:1 remoting, computername param takes an array </a:t>
            </a:r>
          </a:p>
          <a:p>
            <a:pPr lvl="1"/>
            <a:r>
              <a:rPr lang="en-US" sz="3137" dirty="0">
                <a:latin typeface="Segoe UI Light"/>
                <a:cs typeface="Segoe UI Light"/>
              </a:rPr>
              <a:t>invoke-command -scriptblock $command -computerName server, ServerB,...</a:t>
            </a:r>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4711632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a:t>
            </a:r>
            <a:endParaRPr lang="nl-BE" dirty="0"/>
          </a:p>
        </p:txBody>
      </p:sp>
      <p:sp>
        <p:nvSpPr>
          <p:cNvPr id="3" name="Content Placeholder 2"/>
          <p:cNvSpPr>
            <a:spLocks noGrp="1"/>
          </p:cNvSpPr>
          <p:nvPr>
            <p:ph sz="quarter" idx="10"/>
          </p:nvPr>
        </p:nvSpPr>
        <p:spPr>
          <a:xfrm>
            <a:off x="269240" y="1370051"/>
            <a:ext cx="11479199" cy="3708836"/>
          </a:xfrm>
        </p:spPr>
        <p:txBody>
          <a:bodyPr/>
          <a:lstStyle/>
          <a:p>
            <a:r>
              <a:rPr lang="en-US" dirty="0"/>
              <a:t>Sessions provide the capability to store a link to the endpoint connections. </a:t>
            </a:r>
          </a:p>
          <a:p>
            <a:r>
              <a:rPr lang="en-US" dirty="0"/>
              <a:t>Re-use connections</a:t>
            </a:r>
          </a:p>
          <a:p>
            <a:r>
              <a:rPr lang="en-US" dirty="0"/>
              <a:t>reconnect </a:t>
            </a:r>
            <a:r>
              <a:rPr lang="en-US" dirty="0" smtClean="0"/>
              <a:t>sessions</a:t>
            </a:r>
          </a:p>
          <a:p>
            <a:r>
              <a:rPr lang="en-US" dirty="0" smtClean="0"/>
              <a:t>Get-command *</a:t>
            </a:r>
            <a:r>
              <a:rPr lang="en-US" dirty="0" err="1" smtClean="0"/>
              <a:t>pssession</a:t>
            </a:r>
            <a:endParaRPr lang="en-US" dirty="0" smtClean="0"/>
          </a:p>
          <a:p>
            <a:endParaRPr lang="en-US" dirty="0"/>
          </a:p>
          <a:p>
            <a:endParaRPr lang="en-US"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28370244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Disconnected Sessions (v3)</a:t>
            </a:r>
            <a:endParaRPr lang="nl-BE" dirty="0"/>
          </a:p>
        </p:txBody>
      </p:sp>
      <p:sp>
        <p:nvSpPr>
          <p:cNvPr id="3" name="Content Placeholder 2"/>
          <p:cNvSpPr>
            <a:spLocks noGrp="1"/>
          </p:cNvSpPr>
          <p:nvPr>
            <p:ph sz="quarter" idx="10"/>
          </p:nvPr>
        </p:nvSpPr>
        <p:spPr>
          <a:xfrm>
            <a:off x="269240" y="1370051"/>
            <a:ext cx="11479199" cy="2244204"/>
          </a:xfrm>
        </p:spPr>
        <p:txBody>
          <a:bodyPr/>
          <a:lstStyle/>
          <a:p>
            <a:pPr marL="0" indent="0">
              <a:buNone/>
            </a:pPr>
            <a:r>
              <a:rPr lang="en-US" dirty="0" smtClean="0"/>
              <a:t>					</a:t>
            </a:r>
          </a:p>
          <a:p>
            <a:pPr marL="0" indent="0">
              <a:buNone/>
            </a:pPr>
            <a:r>
              <a:rPr lang="en-US" sz="9600" dirty="0" smtClean="0"/>
              <a:t>				DEMO</a:t>
            </a:r>
            <a:endParaRPr lang="en-US" sz="9600"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about_Remote_Disconnected_Sessions</a:t>
              </a: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p:txBody>
        </p:sp>
      </p:grpSp>
    </p:spTree>
    <p:extLst>
      <p:ext uri="{BB962C8B-B14F-4D97-AF65-F5344CB8AC3E}">
        <p14:creationId xmlns:p14="http://schemas.microsoft.com/office/powerpoint/2010/main" val="26931308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3. Multi-domain, Double Hop,…</a:t>
            </a:r>
            <a:endParaRPr lang="en-US" sz="5400" dirty="0"/>
          </a:p>
        </p:txBody>
      </p:sp>
    </p:spTree>
    <p:extLst>
      <p:ext uri="{BB962C8B-B14F-4D97-AF65-F5344CB8AC3E}">
        <p14:creationId xmlns:p14="http://schemas.microsoft.com/office/powerpoint/2010/main" val="2131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Multi-domain, Workgroup, double Hop,… </a:t>
            </a:r>
            <a:endParaRPr lang="nl-BE" dirty="0"/>
          </a:p>
        </p:txBody>
      </p:sp>
      <p:sp>
        <p:nvSpPr>
          <p:cNvPr id="3" name="Content Placeholder 2"/>
          <p:cNvSpPr>
            <a:spLocks noGrp="1"/>
          </p:cNvSpPr>
          <p:nvPr>
            <p:ph sz="quarter" idx="10"/>
          </p:nvPr>
        </p:nvSpPr>
        <p:spPr>
          <a:xfrm>
            <a:off x="269240" y="1370051"/>
            <a:ext cx="11479199" cy="1979966"/>
          </a:xfrm>
        </p:spPr>
        <p:txBody>
          <a:bodyPr/>
          <a:lstStyle/>
          <a:p>
            <a:r>
              <a:rPr lang="en-US" dirty="0" smtClean="0"/>
              <a:t>Remoting does not simply work in non domain scenario’s</a:t>
            </a:r>
            <a:endParaRPr lang="en-US" dirty="0"/>
          </a:p>
          <a:p>
            <a:r>
              <a:rPr lang="en-US" dirty="0" smtClean="0"/>
              <a:t>Use SSL </a:t>
            </a:r>
          </a:p>
          <a:p>
            <a:pPr lvl="1"/>
            <a:r>
              <a:rPr lang="en-US" dirty="0" smtClean="0"/>
              <a:t>Session options provide capabilities to skip certain checks</a:t>
            </a:r>
          </a:p>
          <a:p>
            <a:r>
              <a:rPr lang="en-US" dirty="0" smtClean="0"/>
              <a:t>Add host to the trusted hosts</a:t>
            </a:r>
          </a:p>
        </p:txBody>
      </p:sp>
    </p:spTree>
    <p:extLst>
      <p:ext uri="{BB962C8B-B14F-4D97-AF65-F5344CB8AC3E}">
        <p14:creationId xmlns:p14="http://schemas.microsoft.com/office/powerpoint/2010/main" val="41082534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Multi-domain, Workgroup, double Hop,… </a:t>
            </a:r>
            <a:endParaRPr lang="nl-BE" dirty="0"/>
          </a:p>
        </p:txBody>
      </p:sp>
      <p:sp>
        <p:nvSpPr>
          <p:cNvPr id="3" name="Content Placeholder 2"/>
          <p:cNvSpPr>
            <a:spLocks noGrp="1"/>
          </p:cNvSpPr>
          <p:nvPr>
            <p:ph sz="quarter" idx="10"/>
          </p:nvPr>
        </p:nvSpPr>
        <p:spPr>
          <a:xfrm>
            <a:off x="269240" y="1370051"/>
            <a:ext cx="11479199" cy="4071114"/>
          </a:xfrm>
        </p:spPr>
        <p:txBody>
          <a:bodyPr/>
          <a:lstStyle/>
          <a:p>
            <a:r>
              <a:rPr lang="en-US" dirty="0" smtClean="0"/>
              <a:t>What is double hop and why is it a possible problem?</a:t>
            </a:r>
          </a:p>
          <a:p>
            <a:pPr lvl="2"/>
            <a:r>
              <a:rPr lang="en-US" dirty="0" smtClean="0"/>
              <a:t>Authentication uses delegation.</a:t>
            </a:r>
          </a:p>
          <a:p>
            <a:pPr lvl="2"/>
            <a:r>
              <a:rPr lang="en-US" dirty="0" smtClean="0"/>
              <a:t>You get authenticated to use the target system, nothing more</a:t>
            </a:r>
          </a:p>
          <a:p>
            <a:pPr lvl="2"/>
            <a:r>
              <a:rPr lang="en-US" dirty="0" smtClean="0"/>
              <a:t>When accessing resources outside the target, you’re not authenticated anymore</a:t>
            </a:r>
          </a:p>
          <a:p>
            <a:pPr marL="560241" lvl="2" indent="0">
              <a:buNone/>
            </a:pPr>
            <a:endParaRPr lang="en-US" dirty="0" smtClean="0"/>
          </a:p>
          <a:p>
            <a:r>
              <a:rPr lang="en-US" dirty="0" err="1" smtClean="0"/>
              <a:t>CreddSSP</a:t>
            </a:r>
            <a:endParaRPr lang="en-US" dirty="0"/>
          </a:p>
          <a:p>
            <a:pPr lvl="1"/>
            <a:r>
              <a:rPr lang="en-US" dirty="0" smtClean="0"/>
              <a:t>Authorizes the authentication delegation towards 3</a:t>
            </a:r>
            <a:r>
              <a:rPr lang="en-US" baseline="30000" dirty="0" smtClean="0"/>
              <a:t>rd</a:t>
            </a:r>
            <a:r>
              <a:rPr lang="en-US" dirty="0" smtClean="0"/>
              <a:t> systems</a:t>
            </a:r>
            <a:endParaRPr lang="en-US" dirty="0"/>
          </a:p>
          <a:p>
            <a:pPr lvl="1"/>
            <a:r>
              <a:rPr lang="en-US" dirty="0"/>
              <a:t>Server side </a:t>
            </a:r>
            <a:r>
              <a:rPr lang="en-US" dirty="0" err="1" smtClean="0"/>
              <a:t>config</a:t>
            </a:r>
            <a:endParaRPr lang="en-US" dirty="0" smtClean="0"/>
          </a:p>
          <a:p>
            <a:pPr lvl="1"/>
            <a:r>
              <a:rPr lang="en-US" dirty="0" smtClean="0"/>
              <a:t>2 step process (client and server </a:t>
            </a:r>
            <a:r>
              <a:rPr lang="en-US" dirty="0" err="1" smtClean="0"/>
              <a:t>config</a:t>
            </a:r>
            <a:r>
              <a:rPr lang="en-US" dirty="0" smtClean="0"/>
              <a:t>)</a:t>
            </a:r>
            <a:endParaRPr lang="en-US" dirty="0"/>
          </a:p>
          <a:p>
            <a:pPr lvl="1"/>
            <a:r>
              <a:rPr lang="en-US" sz="3137" dirty="0">
                <a:latin typeface="Segoe UI Light"/>
                <a:cs typeface="Segoe UI Light"/>
                <a:hlinkClick r:id="rId3"/>
              </a:rPr>
              <a:t>http://msdn.microsoft.com/en-us/library/cc540483.aspx</a:t>
            </a:r>
          </a:p>
          <a:p>
            <a:pPr lvl="1"/>
            <a:endParaRPr lang="nl-BE" dirty="0">
              <a:latin typeface="Segoe UI Light"/>
              <a:cs typeface="Segoe UI Light"/>
            </a:endParaRPr>
          </a:p>
        </p:txBody>
      </p:sp>
      <p:grpSp>
        <p:nvGrpSpPr>
          <p:cNvPr id="4" name="Group 3"/>
          <p:cNvGrpSpPr/>
          <p:nvPr/>
        </p:nvGrpSpPr>
        <p:grpSpPr>
          <a:xfrm>
            <a:off x="257467" y="5945160"/>
            <a:ext cx="10656909" cy="627864"/>
            <a:chOff x="268927" y="5946954"/>
            <a:chExt cx="10656909" cy="627864"/>
          </a:xfrm>
        </p:grpSpPr>
        <p:pic>
          <p:nvPicPr>
            <p:cNvPr id="5" name="Picture 4"/>
            <p:cNvPicPr>
              <a:picLocks noChangeAspect="1"/>
            </p:cNvPicPr>
            <p:nvPr/>
          </p:nvPicPr>
          <p:blipFill>
            <a:blip r:embed="rId4" cstate="print">
              <a:extLst>
                <a:ext uri="{BEBA8EAE-BF5A-486C-A8C5-ECC9F3942E4B}">
                  <a14:imgProps xmlns:a14="http://schemas.microsoft.com/office/drawing/2010/main">
                    <a14:imgLayer r:embed="rId5">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enable-wsmancredssp</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0456874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Multi-domain, Workgroup, double Hop,… </a:t>
            </a:r>
            <a:endParaRPr lang="nl-BE" dirty="0"/>
          </a:p>
        </p:txBody>
      </p:sp>
      <p:sp>
        <p:nvSpPr>
          <p:cNvPr id="3" name="Content Placeholder 2"/>
          <p:cNvSpPr>
            <a:spLocks noGrp="1"/>
          </p:cNvSpPr>
          <p:nvPr>
            <p:ph sz="quarter" idx="10"/>
          </p:nvPr>
        </p:nvSpPr>
        <p:spPr>
          <a:xfrm>
            <a:off x="269240" y="1370051"/>
            <a:ext cx="11479199" cy="3132717"/>
          </a:xfrm>
        </p:spPr>
        <p:txBody>
          <a:bodyPr/>
          <a:lstStyle/>
          <a:p>
            <a:r>
              <a:rPr lang="en-US" dirty="0" smtClean="0"/>
              <a:t>PowerShell</a:t>
            </a:r>
          </a:p>
          <a:p>
            <a:pPr lvl="1"/>
            <a:r>
              <a:rPr lang="en-US" dirty="0" smtClean="0"/>
              <a:t>Enable-</a:t>
            </a:r>
            <a:r>
              <a:rPr lang="en-US" dirty="0" err="1" smtClean="0"/>
              <a:t>credssp</a:t>
            </a:r>
            <a:r>
              <a:rPr lang="en-US" dirty="0" smtClean="0"/>
              <a:t> –role client –</a:t>
            </a:r>
            <a:r>
              <a:rPr lang="en-US" dirty="0" err="1" smtClean="0"/>
              <a:t>delegatecomputer</a:t>
            </a:r>
            <a:r>
              <a:rPr lang="en-US" dirty="0" smtClean="0"/>
              <a:t> *.vnextdemo.be</a:t>
            </a:r>
          </a:p>
          <a:p>
            <a:pPr lvl="1"/>
            <a:r>
              <a:rPr lang="en-US" dirty="0" smtClean="0"/>
              <a:t>Enable-</a:t>
            </a:r>
            <a:r>
              <a:rPr lang="en-US" dirty="0" err="1" smtClean="0"/>
              <a:t>credssp</a:t>
            </a:r>
            <a:r>
              <a:rPr lang="en-US" dirty="0" smtClean="0"/>
              <a:t> –role server</a:t>
            </a:r>
          </a:p>
          <a:p>
            <a:r>
              <a:rPr lang="en-US" dirty="0" smtClean="0"/>
              <a:t>GPO</a:t>
            </a:r>
            <a:endParaRPr lang="en-US" dirty="0"/>
          </a:p>
          <a:p>
            <a:pPr lvl="1"/>
            <a:r>
              <a:rPr lang="en-US" dirty="0"/>
              <a:t>Computer Settings &gt; Administrative Templates &gt; System &gt; Credentials Delegation &gt; Allow Delegating Fresh Credentials</a:t>
            </a:r>
          </a:p>
          <a:p>
            <a:pPr lvl="1"/>
            <a:r>
              <a:rPr lang="en-US" dirty="0"/>
              <a:t>Computer Settings &gt; Administrative Templates &gt; Windows Components &gt; Windows Remote Management (</a:t>
            </a:r>
            <a:r>
              <a:rPr lang="en-US" dirty="0" err="1"/>
              <a:t>WinRM</a:t>
            </a:r>
            <a:r>
              <a:rPr lang="en-US" dirty="0"/>
              <a:t>) &gt; </a:t>
            </a:r>
            <a:r>
              <a:rPr lang="en-US" dirty="0" err="1"/>
              <a:t>WinRM</a:t>
            </a:r>
            <a:r>
              <a:rPr lang="en-US" dirty="0"/>
              <a:t> Client &gt; Allow </a:t>
            </a:r>
            <a:r>
              <a:rPr lang="en-US" dirty="0" err="1"/>
              <a:t>CredSSP</a:t>
            </a:r>
            <a:r>
              <a:rPr lang="en-US" dirty="0"/>
              <a:t> authentication</a:t>
            </a:r>
            <a:endParaRPr lang="en-US" dirty="0" smtClean="0"/>
          </a:p>
          <a:p>
            <a:pPr lvl="1"/>
            <a:endParaRPr lang="nl-BE" dirty="0">
              <a:latin typeface="Segoe UI Light"/>
              <a:cs typeface="Segoe UI Light"/>
            </a:endParaRPr>
          </a:p>
        </p:txBody>
      </p:sp>
      <p:grpSp>
        <p:nvGrpSpPr>
          <p:cNvPr id="4" name="Group 3"/>
          <p:cNvGrpSpPr/>
          <p:nvPr/>
        </p:nvGrpSpPr>
        <p:grpSpPr>
          <a:xfrm>
            <a:off x="257467" y="5945160"/>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enable-wsmancredssp</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83856440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Multi-domain, Workgroup, double Hop,… </a:t>
            </a:r>
            <a:endParaRPr lang="nl-BE" dirty="0"/>
          </a:p>
        </p:txBody>
      </p:sp>
      <p:sp>
        <p:nvSpPr>
          <p:cNvPr id="3" name="Content Placeholder 2"/>
          <p:cNvSpPr>
            <a:spLocks noGrp="1"/>
          </p:cNvSpPr>
          <p:nvPr>
            <p:ph sz="quarter" idx="10"/>
          </p:nvPr>
        </p:nvSpPr>
        <p:spPr>
          <a:xfrm>
            <a:off x="269240" y="1370051"/>
            <a:ext cx="11479199" cy="2244204"/>
          </a:xfrm>
        </p:spPr>
        <p:txBody>
          <a:bodyPr/>
          <a:lstStyle/>
          <a:p>
            <a:pPr marL="0" indent="0">
              <a:buNone/>
            </a:pPr>
            <a:r>
              <a:rPr lang="en-US" dirty="0" smtClean="0"/>
              <a:t>					</a:t>
            </a:r>
          </a:p>
          <a:p>
            <a:pPr marL="0" indent="0">
              <a:buNone/>
            </a:pPr>
            <a:r>
              <a:rPr lang="en-US" sz="9600" dirty="0" smtClean="0"/>
              <a:t>				DEMO</a:t>
            </a:r>
            <a:endParaRPr lang="en-US" sz="9600"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enable-wsmancredssp</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2234017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t>4</a:t>
            </a:r>
            <a:r>
              <a:rPr lang="en-US" sz="5400" dirty="0" smtClean="0"/>
              <a:t>. Implicit remoting</a:t>
            </a:r>
            <a:endParaRPr lang="en-US" sz="5400" dirty="0"/>
          </a:p>
        </p:txBody>
      </p:sp>
    </p:spTree>
    <p:extLst>
      <p:ext uri="{BB962C8B-B14F-4D97-AF65-F5344CB8AC3E}">
        <p14:creationId xmlns:p14="http://schemas.microsoft.com/office/powerpoint/2010/main" val="221120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objectives</a:t>
            </a:r>
            <a:endParaRPr lang="en-US" dirty="0"/>
          </a:p>
        </p:txBody>
      </p:sp>
      <p:sp>
        <p:nvSpPr>
          <p:cNvPr id="3" name="Content Placeholder 2"/>
          <p:cNvSpPr>
            <a:spLocks noGrp="1"/>
          </p:cNvSpPr>
          <p:nvPr>
            <p:ph type="body" sz="quarter" idx="10"/>
          </p:nvPr>
        </p:nvSpPr>
        <p:spPr>
          <a:xfrm>
            <a:off x="269240" y="1368493"/>
            <a:ext cx="11370701" cy="3805401"/>
          </a:xfrm>
        </p:spPr>
        <p:txBody>
          <a:bodyPr/>
          <a:lstStyle/>
          <a:p>
            <a:pPr marL="514350" indent="-514350">
              <a:buFont typeface="+mj-lt"/>
              <a:buAutoNum type="arabicPeriod"/>
            </a:pPr>
            <a:r>
              <a:rPr lang="en-US" dirty="0" smtClean="0"/>
              <a:t>About PS remoting</a:t>
            </a:r>
          </a:p>
          <a:p>
            <a:pPr marL="514350" indent="-514350">
              <a:buFont typeface="+mj-lt"/>
              <a:buAutoNum type="arabicPeriod"/>
            </a:pPr>
            <a:r>
              <a:rPr lang="en-US" dirty="0" smtClean="0"/>
              <a:t>Sessions, 1:1 and 1:Many</a:t>
            </a:r>
          </a:p>
          <a:p>
            <a:pPr marL="514350" indent="-514350">
              <a:buFont typeface="+mj-lt"/>
              <a:buAutoNum type="arabicPeriod"/>
            </a:pPr>
            <a:r>
              <a:rPr lang="en-US" dirty="0"/>
              <a:t>Multi-domain and Workgroup </a:t>
            </a:r>
            <a:r>
              <a:rPr lang="en-US" dirty="0" smtClean="0"/>
              <a:t>remoting and double hop</a:t>
            </a:r>
            <a:endParaRPr lang="en-US" dirty="0"/>
          </a:p>
          <a:p>
            <a:pPr marL="514350" indent="-514350">
              <a:buFont typeface="+mj-lt"/>
              <a:buAutoNum type="arabicPeriod"/>
            </a:pPr>
            <a:r>
              <a:rPr lang="en-US" dirty="0" smtClean="0"/>
              <a:t>Implicit </a:t>
            </a:r>
            <a:r>
              <a:rPr lang="en-US" dirty="0"/>
              <a:t>r</a:t>
            </a:r>
            <a:r>
              <a:rPr lang="en-US" dirty="0" smtClean="0"/>
              <a:t>emoting</a:t>
            </a:r>
          </a:p>
          <a:p>
            <a:pPr marL="514350" indent="-514350">
              <a:buFont typeface="+mj-lt"/>
              <a:buAutoNum type="arabicPeriod"/>
            </a:pPr>
            <a:r>
              <a:rPr lang="en-US" dirty="0" smtClean="0"/>
              <a:t>Disconnected sessions</a:t>
            </a:r>
          </a:p>
          <a:p>
            <a:pPr marL="514350" indent="-514350">
              <a:buFont typeface="+mj-lt"/>
              <a:buAutoNum type="arabicPeriod"/>
            </a:pPr>
            <a:r>
              <a:rPr lang="en-US" dirty="0" smtClean="0"/>
              <a:t>Session configuration</a:t>
            </a:r>
          </a:p>
          <a:p>
            <a:pPr marL="514350" indent="-514350">
              <a:buFont typeface="+mj-lt"/>
              <a:buAutoNum type="arabicPeriod"/>
            </a:pPr>
            <a:r>
              <a:rPr lang="en-US" dirty="0" smtClean="0"/>
              <a:t>Q &amp; A</a:t>
            </a:r>
          </a:p>
        </p:txBody>
      </p:sp>
    </p:spTree>
    <p:extLst>
      <p:ext uri="{BB962C8B-B14F-4D97-AF65-F5344CB8AC3E}">
        <p14:creationId xmlns:p14="http://schemas.microsoft.com/office/powerpoint/2010/main" val="8506597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remoting</a:t>
            </a:r>
            <a:endParaRPr lang="nl-BE" dirty="0"/>
          </a:p>
        </p:txBody>
      </p:sp>
      <p:sp>
        <p:nvSpPr>
          <p:cNvPr id="3" name="Content Placeholder 2"/>
          <p:cNvSpPr>
            <a:spLocks noGrp="1"/>
          </p:cNvSpPr>
          <p:nvPr>
            <p:ph sz="quarter" idx="10"/>
          </p:nvPr>
        </p:nvSpPr>
        <p:spPr>
          <a:xfrm>
            <a:off x="269240" y="1370051"/>
            <a:ext cx="11479199" cy="3606500"/>
          </a:xfrm>
        </p:spPr>
        <p:txBody>
          <a:bodyPr/>
          <a:lstStyle/>
          <a:p>
            <a:r>
              <a:rPr lang="en-US" dirty="0" smtClean="0"/>
              <a:t>Use remote capabilities to your current session</a:t>
            </a:r>
          </a:p>
          <a:p>
            <a:pPr marL="336145" lvl="1" indent="0">
              <a:buNone/>
            </a:pPr>
            <a:r>
              <a:rPr lang="en-US" dirty="0" smtClean="0"/>
              <a:t>Scenario:</a:t>
            </a:r>
          </a:p>
          <a:p>
            <a:pPr marL="336145" lvl="1" indent="0">
              <a:buNone/>
            </a:pPr>
            <a:r>
              <a:rPr lang="en-US" dirty="0"/>
              <a:t>	</a:t>
            </a:r>
            <a:r>
              <a:rPr lang="en-US" dirty="0" smtClean="0"/>
              <a:t>Server A has AD Management tools installed</a:t>
            </a:r>
          </a:p>
          <a:p>
            <a:pPr marL="336145" lvl="1" indent="0">
              <a:buNone/>
            </a:pPr>
            <a:r>
              <a:rPr lang="en-US" dirty="0"/>
              <a:t>	</a:t>
            </a:r>
            <a:r>
              <a:rPr lang="en-US" dirty="0" smtClean="0"/>
              <a:t>Client B doesn’t have RSAT installed</a:t>
            </a:r>
          </a:p>
          <a:p>
            <a:pPr marL="336145" lvl="1" indent="0">
              <a:buNone/>
            </a:pPr>
            <a:endParaRPr lang="en-US" dirty="0"/>
          </a:p>
          <a:p>
            <a:pPr marL="679045" lvl="1" indent="-342900">
              <a:buFont typeface="+mj-lt"/>
              <a:buAutoNum type="arabicPeriod"/>
            </a:pPr>
            <a:r>
              <a:rPr lang="en-US" dirty="0" smtClean="0"/>
              <a:t>Create a PowerShell remote session to Server A</a:t>
            </a:r>
          </a:p>
          <a:p>
            <a:pPr marL="679045" lvl="1" indent="-342900">
              <a:buFont typeface="+mj-lt"/>
              <a:buAutoNum type="arabicPeriod"/>
            </a:pPr>
            <a:r>
              <a:rPr lang="en-US" dirty="0" smtClean="0"/>
              <a:t>Load the AD module</a:t>
            </a:r>
          </a:p>
          <a:p>
            <a:pPr marL="679045" lvl="1" indent="-342900">
              <a:buFont typeface="+mj-lt"/>
              <a:buAutoNum type="arabicPeriod"/>
            </a:pPr>
            <a:r>
              <a:rPr lang="en-US" dirty="0" smtClean="0"/>
              <a:t>Export the AD module to the local session</a:t>
            </a:r>
          </a:p>
          <a:p>
            <a:pPr marL="679045" lvl="1" indent="-342900">
              <a:buFont typeface="+mj-lt"/>
              <a:buAutoNum type="arabicPeriod"/>
            </a:pPr>
            <a:r>
              <a:rPr lang="en-US" dirty="0" smtClean="0"/>
              <a:t>Close the session</a:t>
            </a:r>
          </a:p>
          <a:p>
            <a:pPr marL="679045" lvl="1" indent="-342900">
              <a:buFont typeface="+mj-lt"/>
              <a:buAutoNum type="arabicPeriod"/>
            </a:pPr>
            <a:r>
              <a:rPr lang="en-US" dirty="0" smtClean="0"/>
              <a:t>Import the module in the local session</a:t>
            </a:r>
          </a:p>
          <a:p>
            <a:pPr marL="679045" lvl="1" indent="-342900">
              <a:buFont typeface="+mj-lt"/>
              <a:buAutoNum type="arabicPeriod"/>
            </a:pPr>
            <a:r>
              <a:rPr lang="en-US" dirty="0" smtClean="0"/>
              <a:t>Use it</a:t>
            </a:r>
            <a:endParaRPr lang="nl-BE"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export-</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pssession</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4877254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remoting</a:t>
            </a:r>
            <a:endParaRPr lang="nl-BE" dirty="0"/>
          </a:p>
        </p:txBody>
      </p:sp>
      <p:sp>
        <p:nvSpPr>
          <p:cNvPr id="3" name="Content Placeholder 2"/>
          <p:cNvSpPr>
            <a:spLocks noGrp="1"/>
          </p:cNvSpPr>
          <p:nvPr>
            <p:ph sz="quarter" idx="10"/>
          </p:nvPr>
        </p:nvSpPr>
        <p:spPr>
          <a:xfrm>
            <a:off x="269240" y="1370051"/>
            <a:ext cx="11479199" cy="4028923"/>
          </a:xfrm>
        </p:spPr>
        <p:txBody>
          <a:bodyPr/>
          <a:lstStyle/>
          <a:p>
            <a:r>
              <a:rPr lang="en-US" dirty="0" smtClean="0"/>
              <a:t>Import-</a:t>
            </a:r>
            <a:r>
              <a:rPr lang="en-US" dirty="0" err="1" smtClean="0"/>
              <a:t>pssession</a:t>
            </a:r>
            <a:endParaRPr lang="en-US" dirty="0"/>
          </a:p>
          <a:p>
            <a:pPr lvl="1"/>
            <a:r>
              <a:rPr lang="en-US" dirty="0" smtClean="0"/>
              <a:t>Bring the module or commands locally</a:t>
            </a:r>
          </a:p>
          <a:p>
            <a:pPr lvl="1"/>
            <a:r>
              <a:rPr lang="en-US" dirty="0" smtClean="0"/>
              <a:t>Is executed locally against the target system</a:t>
            </a:r>
          </a:p>
          <a:p>
            <a:pPr lvl="1"/>
            <a:endParaRPr lang="en-US" dirty="0" smtClean="0"/>
          </a:p>
          <a:p>
            <a:r>
              <a:rPr lang="en-US" dirty="0" smtClean="0"/>
              <a:t>Export-</a:t>
            </a:r>
            <a:r>
              <a:rPr lang="en-US" dirty="0" err="1" smtClean="0"/>
              <a:t>pssession</a:t>
            </a:r>
            <a:endParaRPr lang="en-US" dirty="0" smtClean="0"/>
          </a:p>
          <a:p>
            <a:pPr lvl="1"/>
            <a:r>
              <a:rPr lang="en-US" dirty="0" smtClean="0"/>
              <a:t>Export the module to the client</a:t>
            </a:r>
          </a:p>
          <a:p>
            <a:pPr lvl="1"/>
            <a:r>
              <a:rPr lang="en-US" dirty="0" smtClean="0"/>
              <a:t>Module acts as a proxy</a:t>
            </a:r>
          </a:p>
          <a:p>
            <a:pPr lvl="1"/>
            <a:endParaRPr lang="en-US" dirty="0" smtClean="0"/>
          </a:p>
          <a:p>
            <a:pPr marL="336145" lvl="1" indent="0">
              <a:buNone/>
            </a:pPr>
            <a:r>
              <a:rPr lang="en-US" dirty="0" smtClean="0"/>
              <a:t>[get-help export-</a:t>
            </a:r>
            <a:r>
              <a:rPr lang="en-US" dirty="0" err="1" smtClean="0"/>
              <a:t>pssession</a:t>
            </a:r>
            <a:r>
              <a:rPr lang="en-US" dirty="0" smtClean="0"/>
              <a:t> extract]</a:t>
            </a:r>
          </a:p>
          <a:p>
            <a:pPr marL="336145" lvl="1" indent="0">
              <a:buNone/>
            </a:pPr>
            <a:r>
              <a:rPr lang="en-US" dirty="0" smtClean="0"/>
              <a:t>Although </a:t>
            </a:r>
            <a:r>
              <a:rPr lang="en-US" dirty="0"/>
              <a:t>it is not evident, </a:t>
            </a:r>
            <a:r>
              <a:rPr lang="en-US" dirty="0" smtClean="0"/>
              <a:t>the </a:t>
            </a:r>
            <a:r>
              <a:rPr lang="en-US" dirty="0"/>
              <a:t>command actually runs in a remote session on the computer from which </a:t>
            </a:r>
            <a:r>
              <a:rPr lang="en-US" dirty="0" smtClean="0"/>
              <a:t>the command </a:t>
            </a:r>
            <a:r>
              <a:rPr lang="en-US" dirty="0"/>
              <a:t>was imported. Windows PowerShell creates a session from information that is stored in the module.</a:t>
            </a:r>
            <a:endParaRPr lang="en-US" dirty="0" smtClean="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export-</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pssession</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09505906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remoting</a:t>
            </a:r>
            <a:endParaRPr lang="nl-BE" dirty="0"/>
          </a:p>
        </p:txBody>
      </p:sp>
      <p:sp>
        <p:nvSpPr>
          <p:cNvPr id="3" name="Content Placeholder 2"/>
          <p:cNvSpPr>
            <a:spLocks noGrp="1"/>
          </p:cNvSpPr>
          <p:nvPr>
            <p:ph sz="quarter" idx="10"/>
          </p:nvPr>
        </p:nvSpPr>
        <p:spPr>
          <a:xfrm>
            <a:off x="269240" y="1370051"/>
            <a:ext cx="11479199" cy="2244204"/>
          </a:xfrm>
        </p:spPr>
        <p:txBody>
          <a:bodyPr/>
          <a:lstStyle/>
          <a:p>
            <a:pPr marL="0" indent="0">
              <a:buNone/>
            </a:pPr>
            <a:r>
              <a:rPr lang="en-US" dirty="0" smtClean="0"/>
              <a:t>					</a:t>
            </a:r>
          </a:p>
          <a:p>
            <a:pPr marL="0" indent="0">
              <a:buNone/>
            </a:pPr>
            <a:r>
              <a:rPr lang="en-US" sz="9600" dirty="0" smtClean="0"/>
              <a:t>				DEMO</a:t>
            </a:r>
            <a:endParaRPr lang="en-US" sz="9600"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import-</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pssession</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604413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cs typeface="Segoe UI Light"/>
              </a:rPr>
              <a:t>5</a:t>
            </a:r>
            <a:r>
              <a:rPr lang="en-US" sz="5400" dirty="0"/>
              <a:t>. Disconnected Sessions </a:t>
            </a:r>
          </a:p>
        </p:txBody>
      </p:sp>
    </p:spTree>
    <p:extLst>
      <p:ext uri="{BB962C8B-B14F-4D97-AF65-F5344CB8AC3E}">
        <p14:creationId xmlns:p14="http://schemas.microsoft.com/office/powerpoint/2010/main" val="408387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Disconnected Sessions</a:t>
            </a:r>
            <a:endParaRPr lang="nl-BE" dirty="0"/>
          </a:p>
        </p:txBody>
      </p:sp>
      <p:sp>
        <p:nvSpPr>
          <p:cNvPr id="3" name="Text Placeholder 2"/>
          <p:cNvSpPr>
            <a:spLocks noGrp="1"/>
          </p:cNvSpPr>
          <p:nvPr>
            <p:ph type="body" sz="quarter" idx="10"/>
          </p:nvPr>
        </p:nvSpPr>
        <p:spPr>
          <a:xfrm>
            <a:off x="269241" y="1368492"/>
            <a:ext cx="5378548" cy="3090270"/>
          </a:xfrm>
        </p:spPr>
        <p:txBody>
          <a:bodyPr/>
          <a:lstStyle/>
          <a:p>
            <a:r>
              <a:rPr lang="en-US" dirty="0">
                <a:cs typeface="Segoe UI Light"/>
              </a:rPr>
              <a:t>1. </a:t>
            </a:r>
            <a:r>
              <a:rPr lang="en-US" dirty="0"/>
              <a:t>Start a PS Session</a:t>
            </a:r>
          </a:p>
          <a:p>
            <a:r>
              <a:rPr lang="en-US" dirty="0">
                <a:cs typeface="Segoe UI Light"/>
              </a:rPr>
              <a:t>2. </a:t>
            </a:r>
            <a:r>
              <a:rPr lang="en-US" dirty="0"/>
              <a:t>Execute some commands</a:t>
            </a:r>
          </a:p>
          <a:p>
            <a:r>
              <a:rPr lang="en-US" dirty="0">
                <a:cs typeface="Segoe UI Light"/>
              </a:rPr>
              <a:t>3. </a:t>
            </a:r>
            <a:r>
              <a:rPr lang="en-US" dirty="0"/>
              <a:t>(disconnect the session)</a:t>
            </a:r>
          </a:p>
          <a:p>
            <a:r>
              <a:rPr lang="en-US" dirty="0">
                <a:cs typeface="Segoe UI Light"/>
              </a:rPr>
              <a:t>4. </a:t>
            </a:r>
            <a:r>
              <a:rPr lang="en-US" dirty="0"/>
              <a:t>Exit </a:t>
            </a:r>
            <a:r>
              <a:rPr lang="en-US" dirty="0" err="1"/>
              <a:t>Powershell</a:t>
            </a:r>
            <a:endParaRPr lang="nl-BE" dirty="0"/>
          </a:p>
        </p:txBody>
      </p:sp>
      <p:sp>
        <p:nvSpPr>
          <p:cNvPr id="4" name="Text Placeholder 3"/>
          <p:cNvSpPr>
            <a:spLocks noGrp="1"/>
          </p:cNvSpPr>
          <p:nvPr>
            <p:ph type="body" sz="quarter" idx="11"/>
          </p:nvPr>
        </p:nvSpPr>
        <p:spPr>
          <a:xfrm>
            <a:off x="6132900" y="1368492"/>
            <a:ext cx="5378548" cy="2447593"/>
          </a:xfrm>
        </p:spPr>
        <p:txBody>
          <a:bodyPr/>
          <a:lstStyle/>
          <a:p>
            <a:r>
              <a:rPr lang="en-US" dirty="0">
                <a:cs typeface="Segoe UI Light"/>
              </a:rPr>
              <a:t>5. </a:t>
            </a:r>
            <a:r>
              <a:rPr lang="en-US" dirty="0"/>
              <a:t>Start PowerShell</a:t>
            </a:r>
          </a:p>
          <a:p>
            <a:r>
              <a:rPr lang="en-US" dirty="0">
                <a:cs typeface="Segoe UI Light"/>
              </a:rPr>
              <a:t>6. </a:t>
            </a:r>
            <a:r>
              <a:rPr lang="en-US" dirty="0"/>
              <a:t>Reconnect to the session</a:t>
            </a:r>
          </a:p>
          <a:p>
            <a:r>
              <a:rPr lang="en-US" dirty="0">
                <a:cs typeface="Segoe UI Light"/>
              </a:rPr>
              <a:t>7. </a:t>
            </a:r>
            <a:r>
              <a:rPr lang="en-US" dirty="0"/>
              <a:t>Get the results</a:t>
            </a:r>
            <a:endParaRPr lang="nl-BE" dirty="0"/>
          </a:p>
        </p:txBody>
      </p:sp>
      <p:cxnSp>
        <p:nvCxnSpPr>
          <p:cNvPr id="10" name="Straight Arrow Connector 9"/>
          <p:cNvCxnSpPr/>
          <p:nvPr/>
        </p:nvCxnSpPr>
        <p:spPr>
          <a:xfrm>
            <a:off x="5237084" y="2820692"/>
            <a:ext cx="821410" cy="0"/>
          </a:xfrm>
          <a:prstGeom prst="straightConnector1">
            <a:avLst/>
          </a:prstGeom>
          <a:ln w="127000">
            <a:headEnd type="none" w="lg" len="lg"/>
            <a:tailEnd type="triangle"/>
          </a:ln>
        </p:spPr>
        <p:style>
          <a:lnRef idx="3">
            <a:schemeClr val="accent3"/>
          </a:lnRef>
          <a:fillRef idx="0">
            <a:schemeClr val="accent3"/>
          </a:fillRef>
          <a:effectRef idx="2">
            <a:schemeClr val="accent3"/>
          </a:effectRef>
          <a:fontRef idx="minor">
            <a:schemeClr val="tx1"/>
          </a:fontRef>
        </p:style>
      </p:cxnSp>
      <p:grpSp>
        <p:nvGrpSpPr>
          <p:cNvPr id="7" name="Group 6"/>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about_Remote_Disconnected_Sessions</a:t>
              </a: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p:txBody>
        </p:sp>
      </p:grpSp>
    </p:spTree>
    <p:extLst>
      <p:ext uri="{BB962C8B-B14F-4D97-AF65-F5344CB8AC3E}">
        <p14:creationId xmlns:p14="http://schemas.microsoft.com/office/powerpoint/2010/main" val="134533844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Disconnected Sessions (v3)</a:t>
            </a:r>
            <a:endParaRPr lang="nl-BE" dirty="0"/>
          </a:p>
        </p:txBody>
      </p:sp>
      <p:sp>
        <p:nvSpPr>
          <p:cNvPr id="3" name="Content Placeholder 2"/>
          <p:cNvSpPr>
            <a:spLocks noGrp="1"/>
          </p:cNvSpPr>
          <p:nvPr>
            <p:ph sz="quarter" idx="10"/>
          </p:nvPr>
        </p:nvSpPr>
        <p:spPr>
          <a:xfrm>
            <a:off x="269240" y="1370051"/>
            <a:ext cx="11479199" cy="3419334"/>
          </a:xfrm>
        </p:spPr>
        <p:txBody>
          <a:bodyPr/>
          <a:lstStyle/>
          <a:p>
            <a:r>
              <a:rPr lang="en-US" dirty="0"/>
              <a:t>PS 2.0</a:t>
            </a:r>
          </a:p>
          <a:p>
            <a:pPr lvl="1"/>
            <a:r>
              <a:rPr lang="en-US" dirty="0"/>
              <a:t>New-</a:t>
            </a:r>
            <a:r>
              <a:rPr lang="en-US" dirty="0" err="1"/>
              <a:t>PSSession</a:t>
            </a:r>
            <a:r>
              <a:rPr lang="en-US" dirty="0"/>
              <a:t> created a connection in the current session to the remote computer</a:t>
            </a:r>
          </a:p>
          <a:p>
            <a:pPr lvl="1"/>
            <a:r>
              <a:rPr lang="en-US" dirty="0"/>
              <a:t>Get-</a:t>
            </a:r>
            <a:r>
              <a:rPr lang="en-US" dirty="0" err="1"/>
              <a:t>PSSession</a:t>
            </a:r>
            <a:r>
              <a:rPr lang="en-US" dirty="0"/>
              <a:t> returns the sessions in the current PowerShell session connected to the remote computer</a:t>
            </a:r>
          </a:p>
          <a:p>
            <a:pPr lvl="1"/>
            <a:r>
              <a:rPr lang="en-US" dirty="0">
                <a:cs typeface="Segoe UI"/>
              </a:rPr>
              <a:t>no possibility to make use of disconnected sessions</a:t>
            </a:r>
          </a:p>
          <a:p>
            <a:endParaRPr lang="en-US" dirty="0"/>
          </a:p>
          <a:p>
            <a:r>
              <a:rPr lang="en-US" dirty="0"/>
              <a:t>PS3.0</a:t>
            </a:r>
          </a:p>
          <a:p>
            <a:pPr lvl="1"/>
            <a:r>
              <a:rPr lang="en-US" dirty="0"/>
              <a:t>New-</a:t>
            </a:r>
            <a:r>
              <a:rPr lang="en-US" dirty="0" err="1"/>
              <a:t>PSSession</a:t>
            </a:r>
            <a:r>
              <a:rPr lang="en-US" dirty="0"/>
              <a:t> creates a session on the remote computer</a:t>
            </a:r>
          </a:p>
          <a:p>
            <a:pPr lvl="1"/>
            <a:r>
              <a:rPr lang="en-US" dirty="0"/>
              <a:t>Get the sessions on the remote computer for the current user</a:t>
            </a:r>
            <a:br>
              <a:rPr lang="en-US" dirty="0"/>
            </a:br>
            <a:r>
              <a:rPr lang="en-US" dirty="0"/>
              <a:t>(if you omit the –</a:t>
            </a:r>
            <a:r>
              <a:rPr lang="en-US" dirty="0" err="1"/>
              <a:t>computername</a:t>
            </a:r>
            <a:r>
              <a:rPr lang="en-US" dirty="0"/>
              <a:t> parameter, you get the sessions in the current session)</a:t>
            </a:r>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about_Remote_Disconnected_Sessions</a:t>
              </a: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p:txBody>
        </p:sp>
      </p:grpSp>
    </p:spTree>
    <p:extLst>
      <p:ext uri="{BB962C8B-B14F-4D97-AF65-F5344CB8AC3E}">
        <p14:creationId xmlns:p14="http://schemas.microsoft.com/office/powerpoint/2010/main" val="665790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Disconnected Sessions (v3)</a:t>
            </a:r>
            <a:endParaRPr lang="nl-BE" dirty="0"/>
          </a:p>
        </p:txBody>
      </p:sp>
      <p:sp>
        <p:nvSpPr>
          <p:cNvPr id="3" name="Content Placeholder 2"/>
          <p:cNvSpPr>
            <a:spLocks noGrp="1"/>
          </p:cNvSpPr>
          <p:nvPr>
            <p:ph sz="quarter" idx="10"/>
          </p:nvPr>
        </p:nvSpPr>
        <p:spPr>
          <a:xfrm>
            <a:off x="269240" y="1370051"/>
            <a:ext cx="11479199" cy="2112822"/>
          </a:xfrm>
        </p:spPr>
        <p:txBody>
          <a:bodyPr/>
          <a:lstStyle/>
          <a:p>
            <a:r>
              <a:rPr lang="en-US" dirty="0" smtClean="0"/>
              <a:t>Gotchas</a:t>
            </a:r>
          </a:p>
          <a:p>
            <a:pPr lvl="1"/>
            <a:r>
              <a:rPr lang="en-US" dirty="0" err="1" smtClean="0"/>
              <a:t>IdleTimeOutMs</a:t>
            </a:r>
            <a:endParaRPr lang="en-US" dirty="0" smtClean="0"/>
          </a:p>
          <a:p>
            <a:pPr lvl="1"/>
            <a:r>
              <a:rPr lang="en-US" dirty="0" err="1" smtClean="0"/>
              <a:t>OutputBufferingMode</a:t>
            </a:r>
            <a:endParaRPr lang="en-US" dirty="0" smtClean="0"/>
          </a:p>
          <a:p>
            <a:pPr lvl="1"/>
            <a:r>
              <a:rPr lang="en-US" dirty="0" err="1" smtClean="0"/>
              <a:t>MaxIdleTimeOutMs</a:t>
            </a:r>
            <a:endParaRPr lang="en-US" dirty="0" smtClean="0"/>
          </a:p>
          <a:p>
            <a:pPr lvl="1"/>
            <a:r>
              <a:rPr lang="en-US" dirty="0" smtClean="0"/>
              <a:t>Sessions are user specific</a:t>
            </a:r>
          </a:p>
          <a:p>
            <a:pPr lvl="1"/>
            <a:r>
              <a:rPr lang="en-US" dirty="0" smtClean="0"/>
              <a:t>Use remove-</a:t>
            </a:r>
            <a:r>
              <a:rPr lang="en-US" dirty="0" err="1" smtClean="0"/>
              <a:t>pssession</a:t>
            </a:r>
            <a:r>
              <a:rPr lang="en-US" dirty="0" smtClean="0"/>
              <a:t>  to free up resources when done</a:t>
            </a:r>
            <a:endParaRPr lang="en-US"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about_Remote_Disconnected_Sessions</a:t>
              </a: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p:txBody>
        </p:sp>
      </p:grpSp>
    </p:spTree>
    <p:extLst>
      <p:ext uri="{BB962C8B-B14F-4D97-AF65-F5344CB8AC3E}">
        <p14:creationId xmlns:p14="http://schemas.microsoft.com/office/powerpoint/2010/main" val="156350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Disconnected Sessions (v3)</a:t>
            </a:r>
            <a:endParaRPr lang="nl-BE" dirty="0"/>
          </a:p>
        </p:txBody>
      </p:sp>
      <p:sp>
        <p:nvSpPr>
          <p:cNvPr id="3" name="Content Placeholder 2"/>
          <p:cNvSpPr>
            <a:spLocks noGrp="1"/>
          </p:cNvSpPr>
          <p:nvPr>
            <p:ph sz="quarter" idx="10"/>
          </p:nvPr>
        </p:nvSpPr>
        <p:spPr>
          <a:xfrm>
            <a:off x="269240" y="1370051"/>
            <a:ext cx="11479199" cy="2244204"/>
          </a:xfrm>
        </p:spPr>
        <p:txBody>
          <a:bodyPr/>
          <a:lstStyle/>
          <a:p>
            <a:pPr marL="0" indent="0">
              <a:buNone/>
            </a:pPr>
            <a:r>
              <a:rPr lang="en-US" dirty="0" smtClean="0"/>
              <a:t>					</a:t>
            </a:r>
          </a:p>
          <a:p>
            <a:pPr marL="0" indent="0">
              <a:buNone/>
            </a:pPr>
            <a:r>
              <a:rPr lang="en-US" sz="9600" dirty="0" smtClean="0"/>
              <a:t>				DEMO</a:t>
            </a:r>
            <a:endParaRPr lang="en-US" sz="9600"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about_Remote_Disconnected_Sessions</a:t>
              </a: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p:txBody>
        </p:sp>
      </p:grpSp>
    </p:spTree>
    <p:extLst>
      <p:ext uri="{BB962C8B-B14F-4D97-AF65-F5344CB8AC3E}">
        <p14:creationId xmlns:p14="http://schemas.microsoft.com/office/powerpoint/2010/main" val="380766897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cs typeface="Segoe UI Light"/>
              </a:rPr>
              <a:t>6</a:t>
            </a:r>
            <a:r>
              <a:rPr lang="en-US" sz="5400" dirty="0"/>
              <a:t>. Session Configuration Files</a:t>
            </a:r>
          </a:p>
        </p:txBody>
      </p:sp>
    </p:spTree>
    <p:extLst>
      <p:ext uri="{BB962C8B-B14F-4D97-AF65-F5344CB8AC3E}">
        <p14:creationId xmlns:p14="http://schemas.microsoft.com/office/powerpoint/2010/main" val="335419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Configuration Files</a:t>
            </a:r>
            <a:endParaRPr lang="nl-BE" dirty="0"/>
          </a:p>
        </p:txBody>
      </p:sp>
      <p:sp>
        <p:nvSpPr>
          <p:cNvPr id="3" name="Content Placeholder 2"/>
          <p:cNvSpPr>
            <a:spLocks noGrp="1"/>
          </p:cNvSpPr>
          <p:nvPr>
            <p:ph sz="quarter" idx="10"/>
          </p:nvPr>
        </p:nvSpPr>
        <p:spPr>
          <a:xfrm>
            <a:off x="269240" y="1370051"/>
            <a:ext cx="11479199" cy="2577437"/>
          </a:xfrm>
        </p:spPr>
        <p:txBody>
          <a:bodyPr/>
          <a:lstStyle/>
          <a:p>
            <a:r>
              <a:rPr lang="en-US" dirty="0" smtClean="0"/>
              <a:t>Connects to a different PowerShell endpoint</a:t>
            </a:r>
          </a:p>
          <a:p>
            <a:r>
              <a:rPr lang="en-US" dirty="0" smtClean="0"/>
              <a:t>Default endpoints:</a:t>
            </a:r>
          </a:p>
          <a:p>
            <a:pPr lvl="1"/>
            <a:r>
              <a:rPr lang="en-US" dirty="0" err="1"/>
              <a:t>microsoft.powershell</a:t>
            </a:r>
            <a:endParaRPr lang="en-US" dirty="0"/>
          </a:p>
          <a:p>
            <a:pPr lvl="1"/>
            <a:r>
              <a:rPr lang="en-US" dirty="0" err="1"/>
              <a:t>microsoft.powershell.workflow</a:t>
            </a:r>
            <a:endParaRPr lang="en-US" dirty="0"/>
          </a:p>
          <a:p>
            <a:pPr lvl="1"/>
            <a:r>
              <a:rPr lang="en-US" dirty="0" smtClean="0"/>
              <a:t>microsoft.powershell32</a:t>
            </a:r>
          </a:p>
          <a:p>
            <a:r>
              <a:rPr lang="en-US" dirty="0" smtClean="0"/>
              <a:t>Create your own configuration files</a:t>
            </a:r>
            <a:endParaRPr lang="en-US" dirty="0"/>
          </a:p>
        </p:txBody>
      </p:sp>
      <p:grpSp>
        <p:nvGrpSpPr>
          <p:cNvPr id="7" name="Group 6"/>
          <p:cNvGrpSpPr/>
          <p:nvPr/>
        </p:nvGrpSpPr>
        <p:grpSpPr>
          <a:xfrm>
            <a:off x="268927" y="5946954"/>
            <a:ext cx="10656909" cy="627864"/>
            <a:chOff x="268927" y="5946954"/>
            <a:chExt cx="10656909" cy="627864"/>
          </a:xfrm>
        </p:grpSpPr>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9" name="TextBox 8"/>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about_Session_Configuration_Files</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47306772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1. About PowerShell remoting</a:t>
            </a:r>
            <a:endParaRPr lang="en-US" sz="5400" dirty="0"/>
          </a:p>
        </p:txBody>
      </p:sp>
    </p:spTree>
    <p:extLst>
      <p:ext uri="{BB962C8B-B14F-4D97-AF65-F5344CB8AC3E}">
        <p14:creationId xmlns:p14="http://schemas.microsoft.com/office/powerpoint/2010/main" val="392575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Configuration Files</a:t>
            </a:r>
            <a:endParaRPr lang="nl-BE" dirty="0"/>
          </a:p>
        </p:txBody>
      </p:sp>
      <p:sp>
        <p:nvSpPr>
          <p:cNvPr id="3" name="Content Placeholder 2"/>
          <p:cNvSpPr>
            <a:spLocks noGrp="1"/>
          </p:cNvSpPr>
          <p:nvPr>
            <p:ph sz="quarter" idx="10"/>
          </p:nvPr>
        </p:nvSpPr>
        <p:spPr>
          <a:xfrm>
            <a:off x="269240" y="1370051"/>
            <a:ext cx="11479199" cy="2244204"/>
          </a:xfrm>
        </p:spPr>
        <p:txBody>
          <a:bodyPr/>
          <a:lstStyle/>
          <a:p>
            <a:pPr marL="0" indent="0">
              <a:buNone/>
            </a:pPr>
            <a:r>
              <a:rPr lang="en-US" dirty="0" smtClean="0"/>
              <a:t>					</a:t>
            </a:r>
          </a:p>
          <a:p>
            <a:pPr marL="0" indent="0">
              <a:buNone/>
            </a:pPr>
            <a:r>
              <a:rPr lang="en-US" sz="9600" dirty="0" smtClean="0"/>
              <a:t>				DEMO</a:t>
            </a:r>
            <a:endParaRPr lang="en-US" sz="9600" dirty="0"/>
          </a:p>
        </p:txBody>
      </p:sp>
      <p:grpSp>
        <p:nvGrpSpPr>
          <p:cNvPr id="7" name="Group 6"/>
          <p:cNvGrpSpPr/>
          <p:nvPr/>
        </p:nvGrpSpPr>
        <p:grpSpPr>
          <a:xfrm>
            <a:off x="268927" y="5946954"/>
            <a:ext cx="10656909" cy="627864"/>
            <a:chOff x="268927" y="5946954"/>
            <a:chExt cx="10656909" cy="627864"/>
          </a:xfrm>
        </p:grpSpPr>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9" name="TextBox 8"/>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about_Session_Configuration_Files</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58942008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Segoe UI Light"/>
              </a:rPr>
              <a:t>7. </a:t>
            </a:r>
            <a:r>
              <a:rPr lang="en-US" dirty="0"/>
              <a:t>Q and A</a:t>
            </a:r>
          </a:p>
        </p:txBody>
      </p:sp>
    </p:spTree>
    <p:extLst>
      <p:ext uri="{BB962C8B-B14F-4D97-AF65-F5344CB8AC3E}">
        <p14:creationId xmlns:p14="http://schemas.microsoft.com/office/powerpoint/2010/main" val="11098341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PowerShell remoting</a:t>
            </a:r>
            <a:endParaRPr lang="nl-BE" dirty="0"/>
          </a:p>
        </p:txBody>
      </p:sp>
      <p:sp>
        <p:nvSpPr>
          <p:cNvPr id="3" name="Content Placeholder 2"/>
          <p:cNvSpPr>
            <a:spLocks noGrp="1"/>
          </p:cNvSpPr>
          <p:nvPr>
            <p:ph sz="quarter" idx="10"/>
          </p:nvPr>
        </p:nvSpPr>
        <p:spPr>
          <a:xfrm>
            <a:off x="269240" y="1370051"/>
            <a:ext cx="11479199" cy="2112822"/>
          </a:xfrm>
        </p:spPr>
        <p:txBody>
          <a:bodyPr/>
          <a:lstStyle/>
          <a:p>
            <a:r>
              <a:rPr lang="en-US" dirty="0" smtClean="0"/>
              <a:t>Why is </a:t>
            </a:r>
            <a:r>
              <a:rPr lang="en-US" dirty="0" err="1" smtClean="0"/>
              <a:t>powershell</a:t>
            </a:r>
            <a:r>
              <a:rPr lang="en-US" dirty="0" smtClean="0"/>
              <a:t> remoting important?</a:t>
            </a:r>
            <a:endParaRPr lang="en-US" dirty="0"/>
          </a:p>
          <a:p>
            <a:pPr lvl="1"/>
            <a:r>
              <a:rPr lang="en-US" dirty="0" smtClean="0"/>
              <a:t>Interactive System management</a:t>
            </a:r>
          </a:p>
          <a:p>
            <a:pPr lvl="1"/>
            <a:r>
              <a:rPr lang="en-US" dirty="0" smtClean="0"/>
              <a:t>Fan out management</a:t>
            </a:r>
          </a:p>
          <a:p>
            <a:pPr lvl="1"/>
            <a:r>
              <a:rPr lang="en-US" dirty="0" smtClean="0"/>
              <a:t>Automation</a:t>
            </a:r>
          </a:p>
          <a:p>
            <a:pPr lvl="1"/>
            <a:r>
              <a:rPr lang="en-US" dirty="0" smtClean="0"/>
              <a:t>PowerShell workflows (v3)</a:t>
            </a:r>
          </a:p>
          <a:p>
            <a:pPr lvl="1"/>
            <a:r>
              <a:rPr lang="en-US" dirty="0" smtClean="0"/>
              <a:t>Desired state configuration (v4)</a:t>
            </a:r>
            <a:endParaRPr lang="en-US"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4444007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PowerShell remoting</a:t>
            </a:r>
            <a:endParaRPr lang="nl-BE" dirty="0"/>
          </a:p>
        </p:txBody>
      </p:sp>
      <p:sp>
        <p:nvSpPr>
          <p:cNvPr id="3" name="Content Placeholder 2"/>
          <p:cNvSpPr>
            <a:spLocks noGrp="1"/>
          </p:cNvSpPr>
          <p:nvPr>
            <p:ph sz="quarter" idx="10"/>
          </p:nvPr>
        </p:nvSpPr>
        <p:spPr>
          <a:xfrm>
            <a:off x="269240" y="1370051"/>
            <a:ext cx="11479199" cy="619144"/>
          </a:xfrm>
        </p:spPr>
        <p:txBody>
          <a:bodyPr/>
          <a:lstStyle/>
          <a:p>
            <a:pPr marL="0" indent="0">
              <a:buNone/>
            </a:pPr>
            <a:endParaRPr lang="en-US"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21" name="Right Arrow 20"/>
          <p:cNvSpPr/>
          <p:nvPr/>
        </p:nvSpPr>
        <p:spPr bwMode="auto">
          <a:xfrm>
            <a:off x="2526223" y="3753538"/>
            <a:ext cx="2769425" cy="484632"/>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smtClean="0">
                <a:gradFill>
                  <a:gsLst>
                    <a:gs pos="0">
                      <a:srgbClr val="FFFFFF"/>
                    </a:gs>
                    <a:gs pos="100000">
                      <a:srgbClr val="FFFFFF"/>
                    </a:gs>
                  </a:gsLst>
                  <a:lin ang="5400000" scaled="0"/>
                </a:gradFill>
              </a:rPr>
              <a:t>WSMan</a:t>
            </a:r>
            <a:r>
              <a:rPr lang="en-US" sz="2000" dirty="0" smtClean="0">
                <a:gradFill>
                  <a:gsLst>
                    <a:gs pos="0">
                      <a:srgbClr val="FFFFFF"/>
                    </a:gs>
                    <a:gs pos="100000">
                      <a:srgbClr val="FFFFFF"/>
                    </a:gs>
                  </a:gsLst>
                  <a:lin ang="5400000" scaled="0"/>
                </a:gradFill>
              </a:rPr>
              <a:t> HTTP</a:t>
            </a:r>
            <a:endParaRPr lang="nl-BE" sz="2000" dirty="0">
              <a:gradFill>
                <a:gsLst>
                  <a:gs pos="0">
                    <a:srgbClr val="FFFFFF"/>
                  </a:gs>
                  <a:gs pos="100000">
                    <a:srgbClr val="FFFFFF"/>
                  </a:gs>
                </a:gsLst>
                <a:lin ang="5400000" scaled="0"/>
              </a:gradFill>
            </a:endParaRPr>
          </a:p>
        </p:txBody>
      </p:sp>
      <p:grpSp>
        <p:nvGrpSpPr>
          <p:cNvPr id="33" name="Group 32"/>
          <p:cNvGrpSpPr/>
          <p:nvPr/>
        </p:nvGrpSpPr>
        <p:grpSpPr>
          <a:xfrm>
            <a:off x="1350385" y="1751837"/>
            <a:ext cx="1177872" cy="4066030"/>
            <a:chOff x="1350385" y="1751837"/>
            <a:chExt cx="1177872" cy="4066030"/>
          </a:xfrm>
        </p:grpSpPr>
        <p:grpSp>
          <p:nvGrpSpPr>
            <p:cNvPr id="20" name="Group 19"/>
            <p:cNvGrpSpPr/>
            <p:nvPr/>
          </p:nvGrpSpPr>
          <p:grpSpPr>
            <a:xfrm>
              <a:off x="1350385" y="2114619"/>
              <a:ext cx="1177872" cy="3703248"/>
              <a:chOff x="604898" y="2163843"/>
              <a:chExt cx="1177872" cy="3703248"/>
            </a:xfrm>
          </p:grpSpPr>
          <p:sp>
            <p:nvSpPr>
              <p:cNvPr id="7" name="Rectangle 6"/>
              <p:cNvSpPr/>
              <p:nvPr/>
            </p:nvSpPr>
            <p:spPr bwMode="auto">
              <a:xfrm>
                <a:off x="604898" y="2163843"/>
                <a:ext cx="1177872" cy="370324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2" name="Rectangle 11"/>
              <p:cNvSpPr/>
              <p:nvPr/>
            </p:nvSpPr>
            <p:spPr bwMode="auto">
              <a:xfrm>
                <a:off x="688381" y="2331260"/>
                <a:ext cx="1010907" cy="910788"/>
              </a:xfrm>
              <a:prstGeom prst="rect">
                <a:avLst/>
              </a:prstGeom>
              <a:solidFill>
                <a:srgbClr val="277DCA"/>
              </a:solidFill>
              <a:ln>
                <a:solidFill>
                  <a:srgbClr val="08B1E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PS.exe</a:t>
                </a:r>
                <a:endParaRPr lang="nl-BE" sz="2000" dirty="0">
                  <a:gradFill>
                    <a:gsLst>
                      <a:gs pos="0">
                        <a:srgbClr val="FFFFFF"/>
                      </a:gs>
                      <a:gs pos="100000">
                        <a:srgbClr val="FFFFFF"/>
                      </a:gs>
                    </a:gsLst>
                    <a:lin ang="5400000" scaled="0"/>
                  </a:gradFill>
                </a:endParaRPr>
              </a:p>
            </p:txBody>
          </p:sp>
        </p:grpSp>
        <p:sp>
          <p:nvSpPr>
            <p:cNvPr id="22" name="TextBox 21"/>
            <p:cNvSpPr txBox="1"/>
            <p:nvPr/>
          </p:nvSpPr>
          <p:spPr>
            <a:xfrm>
              <a:off x="1350385" y="1751837"/>
              <a:ext cx="117583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Client</a:t>
              </a:r>
              <a:endParaRPr lang="nl-BE" sz="2400" dirty="0" err="1" smtClean="0">
                <a:gradFill>
                  <a:gsLst>
                    <a:gs pos="2917">
                      <a:schemeClr val="tx1"/>
                    </a:gs>
                    <a:gs pos="30000">
                      <a:schemeClr val="tx1"/>
                    </a:gs>
                  </a:gsLst>
                  <a:lin ang="5400000" scaled="0"/>
                </a:gradFill>
              </a:endParaRPr>
            </a:p>
          </p:txBody>
        </p:sp>
      </p:grpSp>
      <p:grpSp>
        <p:nvGrpSpPr>
          <p:cNvPr id="34" name="Group 33"/>
          <p:cNvGrpSpPr/>
          <p:nvPr/>
        </p:nvGrpSpPr>
        <p:grpSpPr>
          <a:xfrm>
            <a:off x="5295649" y="1789660"/>
            <a:ext cx="5545819" cy="4030038"/>
            <a:chOff x="5295649" y="1789660"/>
            <a:chExt cx="5545819" cy="4030038"/>
          </a:xfrm>
        </p:grpSpPr>
        <p:grpSp>
          <p:nvGrpSpPr>
            <p:cNvPr id="19" name="Group 18"/>
            <p:cNvGrpSpPr/>
            <p:nvPr/>
          </p:nvGrpSpPr>
          <p:grpSpPr>
            <a:xfrm>
              <a:off x="5295649" y="2116450"/>
              <a:ext cx="5537747" cy="3703248"/>
              <a:chOff x="4094127" y="2076518"/>
              <a:chExt cx="5537747" cy="3703248"/>
            </a:xfrm>
          </p:grpSpPr>
          <p:sp>
            <p:nvSpPr>
              <p:cNvPr id="8" name="Rectangle 7"/>
              <p:cNvSpPr/>
              <p:nvPr/>
            </p:nvSpPr>
            <p:spPr bwMode="auto">
              <a:xfrm>
                <a:off x="4323000" y="2076518"/>
                <a:ext cx="5308874" cy="370324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9" name="Rectangle 8"/>
              <p:cNvSpPr/>
              <p:nvPr/>
            </p:nvSpPr>
            <p:spPr bwMode="auto">
              <a:xfrm>
                <a:off x="5272711" y="2394526"/>
                <a:ext cx="1010907" cy="3154649"/>
              </a:xfrm>
              <a:prstGeom prst="rect">
                <a:avLst/>
              </a:prstGeom>
              <a:solidFill>
                <a:srgbClr val="277DCA"/>
              </a:solidFill>
              <a:ln>
                <a:solidFill>
                  <a:srgbClr val="08B1E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1" name="Rectangle 10"/>
              <p:cNvSpPr/>
              <p:nvPr/>
            </p:nvSpPr>
            <p:spPr bwMode="auto">
              <a:xfrm>
                <a:off x="6748624" y="2395254"/>
                <a:ext cx="1010907" cy="910788"/>
              </a:xfrm>
              <a:prstGeom prst="rect">
                <a:avLst/>
              </a:prstGeom>
              <a:solidFill>
                <a:srgbClr val="277DCA"/>
              </a:solidFill>
              <a:ln>
                <a:solidFill>
                  <a:srgbClr val="08B1E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dirty="0">
                    <a:gradFill>
                      <a:gsLst>
                        <a:gs pos="0">
                          <a:srgbClr val="FFFFFF"/>
                        </a:gs>
                        <a:gs pos="100000">
                          <a:srgbClr val="FFFFFF"/>
                        </a:gs>
                      </a:gsLst>
                      <a:lin ang="5400000" scaled="0"/>
                    </a:gradFill>
                  </a:rPr>
                  <a:t>Endpoint64</a:t>
                </a:r>
                <a:endParaRPr lang="nl-BE" dirty="0">
                  <a:gradFill>
                    <a:gsLst>
                      <a:gs pos="0">
                        <a:srgbClr val="FFFFFF"/>
                      </a:gs>
                      <a:gs pos="100000">
                        <a:srgbClr val="FFFFFF"/>
                      </a:gs>
                    </a:gsLst>
                    <a:lin ang="5400000" scaled="0"/>
                  </a:gradFill>
                </a:endParaRPr>
              </a:p>
            </p:txBody>
          </p:sp>
          <p:sp>
            <p:nvSpPr>
              <p:cNvPr id="13" name="Rectangle 12"/>
              <p:cNvSpPr/>
              <p:nvPr/>
            </p:nvSpPr>
            <p:spPr bwMode="auto">
              <a:xfrm>
                <a:off x="8161485" y="2394526"/>
                <a:ext cx="1010907" cy="910788"/>
              </a:xfrm>
              <a:prstGeom prst="rect">
                <a:avLst/>
              </a:prstGeom>
              <a:solidFill>
                <a:srgbClr val="277DCA"/>
              </a:solidFill>
              <a:ln>
                <a:solidFill>
                  <a:srgbClr val="08B1E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4" name="Rectangle 13"/>
              <p:cNvSpPr/>
              <p:nvPr/>
            </p:nvSpPr>
            <p:spPr bwMode="auto">
              <a:xfrm>
                <a:off x="8161485" y="3498806"/>
                <a:ext cx="1010907" cy="910788"/>
              </a:xfrm>
              <a:prstGeom prst="rect">
                <a:avLst/>
              </a:prstGeom>
              <a:solidFill>
                <a:srgbClr val="277DCA"/>
              </a:solidFill>
              <a:ln>
                <a:solidFill>
                  <a:srgbClr val="08B1E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5" name="Rectangle 14"/>
              <p:cNvSpPr/>
              <p:nvPr/>
            </p:nvSpPr>
            <p:spPr bwMode="auto">
              <a:xfrm>
                <a:off x="8163848" y="4638387"/>
                <a:ext cx="1010907" cy="910788"/>
              </a:xfrm>
              <a:prstGeom prst="rect">
                <a:avLst/>
              </a:prstGeom>
              <a:solidFill>
                <a:srgbClr val="277DCA"/>
              </a:solidFill>
              <a:ln>
                <a:solidFill>
                  <a:srgbClr val="08B1E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8" name="Rectangle 17"/>
              <p:cNvSpPr/>
              <p:nvPr/>
            </p:nvSpPr>
            <p:spPr bwMode="auto">
              <a:xfrm flipH="1">
                <a:off x="4094127" y="2712712"/>
                <a:ext cx="552538" cy="2510725"/>
              </a:xfrm>
              <a:prstGeom prst="rect">
                <a:avLst/>
              </a:prstGeom>
              <a:solidFill>
                <a:srgbClr val="277D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grpSp>
        <p:sp>
          <p:nvSpPr>
            <p:cNvPr id="24" name="TextBox 23"/>
            <p:cNvSpPr txBox="1"/>
            <p:nvPr/>
          </p:nvSpPr>
          <p:spPr>
            <a:xfrm>
              <a:off x="5532594" y="1789660"/>
              <a:ext cx="5308874"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Remote computer</a:t>
              </a:r>
              <a:endParaRPr lang="nl-BE" sz="2400" dirty="0" err="1" smtClean="0">
                <a:gradFill>
                  <a:gsLst>
                    <a:gs pos="2917">
                      <a:schemeClr val="tx1"/>
                    </a:gs>
                    <a:gs pos="30000">
                      <a:schemeClr val="tx1"/>
                    </a:gs>
                  </a:gsLst>
                  <a:lin ang="5400000" scaled="0"/>
                </a:gradFill>
              </a:endParaRPr>
            </a:p>
          </p:txBody>
        </p:sp>
      </p:grpSp>
      <p:sp>
        <p:nvSpPr>
          <p:cNvPr id="25" name="Rectangle 24"/>
          <p:cNvSpPr/>
          <p:nvPr/>
        </p:nvSpPr>
        <p:spPr>
          <a:xfrm>
            <a:off x="9452418" y="2705440"/>
            <a:ext cx="832086" cy="369332"/>
          </a:xfrm>
          <a:prstGeom prst="rect">
            <a:avLst/>
          </a:prstGeom>
        </p:spPr>
        <p:txBody>
          <a:bodyPr wrap="none">
            <a:spAutoFit/>
          </a:bodyPr>
          <a:lstStyle/>
          <a:p>
            <a:pPr algn="ctr" defTabSz="932472" fontAlgn="base">
              <a:spcBef>
                <a:spcPct val="0"/>
              </a:spcBef>
              <a:spcAft>
                <a:spcPct val="0"/>
              </a:spcAft>
            </a:pPr>
            <a:r>
              <a:rPr lang="en-US" dirty="0" smtClean="0">
                <a:gradFill>
                  <a:gsLst>
                    <a:gs pos="0">
                      <a:srgbClr val="FFFFFF"/>
                    </a:gs>
                    <a:gs pos="100000">
                      <a:srgbClr val="FFFFFF"/>
                    </a:gs>
                  </a:gsLst>
                  <a:lin ang="5400000" scaled="0"/>
                </a:gradFill>
              </a:rPr>
              <a:t>PS.exe</a:t>
            </a:r>
            <a:endParaRPr lang="nl-BE" dirty="0">
              <a:gradFill>
                <a:gsLst>
                  <a:gs pos="0">
                    <a:srgbClr val="FFFFFF"/>
                  </a:gs>
                  <a:gs pos="100000">
                    <a:srgbClr val="FFFFFF"/>
                  </a:gs>
                </a:gsLst>
                <a:lin ang="5400000" scaled="0"/>
              </a:gradFill>
            </a:endParaRPr>
          </a:p>
        </p:txBody>
      </p:sp>
      <p:sp>
        <p:nvSpPr>
          <p:cNvPr id="26" name="Rectangle 25"/>
          <p:cNvSpPr/>
          <p:nvPr/>
        </p:nvSpPr>
        <p:spPr>
          <a:xfrm>
            <a:off x="9452418" y="3809466"/>
            <a:ext cx="832086" cy="369332"/>
          </a:xfrm>
          <a:prstGeom prst="rect">
            <a:avLst/>
          </a:prstGeom>
        </p:spPr>
        <p:txBody>
          <a:bodyPr wrap="none">
            <a:spAutoFit/>
          </a:bodyPr>
          <a:lstStyle/>
          <a:p>
            <a:pPr algn="ctr" defTabSz="932472" fontAlgn="base">
              <a:spcBef>
                <a:spcPct val="0"/>
              </a:spcBef>
              <a:spcAft>
                <a:spcPct val="0"/>
              </a:spcAft>
            </a:pPr>
            <a:r>
              <a:rPr lang="en-US" dirty="0" smtClean="0">
                <a:gradFill>
                  <a:gsLst>
                    <a:gs pos="0">
                      <a:srgbClr val="FFFFFF"/>
                    </a:gs>
                    <a:gs pos="100000">
                      <a:srgbClr val="FFFFFF"/>
                    </a:gs>
                  </a:gsLst>
                  <a:lin ang="5400000" scaled="0"/>
                </a:gradFill>
              </a:rPr>
              <a:t>PS.exe</a:t>
            </a:r>
            <a:endParaRPr lang="nl-BE" dirty="0">
              <a:gradFill>
                <a:gsLst>
                  <a:gs pos="0">
                    <a:srgbClr val="FFFFFF"/>
                  </a:gs>
                  <a:gs pos="100000">
                    <a:srgbClr val="FFFFFF"/>
                  </a:gs>
                </a:gsLst>
                <a:lin ang="5400000" scaled="0"/>
              </a:gradFill>
            </a:endParaRPr>
          </a:p>
        </p:txBody>
      </p:sp>
      <p:sp>
        <p:nvSpPr>
          <p:cNvPr id="27" name="Rectangle 26"/>
          <p:cNvSpPr/>
          <p:nvPr/>
        </p:nvSpPr>
        <p:spPr>
          <a:xfrm>
            <a:off x="9452418" y="4949047"/>
            <a:ext cx="832086" cy="369332"/>
          </a:xfrm>
          <a:prstGeom prst="rect">
            <a:avLst/>
          </a:prstGeom>
        </p:spPr>
        <p:txBody>
          <a:bodyPr wrap="none">
            <a:spAutoFit/>
          </a:bodyPr>
          <a:lstStyle/>
          <a:p>
            <a:pPr algn="ctr" defTabSz="932472" fontAlgn="base">
              <a:spcBef>
                <a:spcPct val="0"/>
              </a:spcBef>
              <a:spcAft>
                <a:spcPct val="0"/>
              </a:spcAft>
            </a:pPr>
            <a:r>
              <a:rPr lang="en-US" dirty="0" smtClean="0">
                <a:gradFill>
                  <a:gsLst>
                    <a:gs pos="0">
                      <a:srgbClr val="FFFFFF"/>
                    </a:gs>
                    <a:gs pos="100000">
                      <a:srgbClr val="FFFFFF"/>
                    </a:gs>
                  </a:gsLst>
                  <a:lin ang="5400000" scaled="0"/>
                </a:gradFill>
              </a:rPr>
              <a:t>PS.exe</a:t>
            </a:r>
            <a:endParaRPr lang="nl-BE" dirty="0">
              <a:gradFill>
                <a:gsLst>
                  <a:gs pos="0">
                    <a:srgbClr val="FFFFFF"/>
                  </a:gs>
                  <a:gs pos="100000">
                    <a:srgbClr val="FFFFFF"/>
                  </a:gs>
                </a:gsLst>
                <a:lin ang="5400000" scaled="0"/>
              </a:gradFill>
            </a:endParaRPr>
          </a:p>
        </p:txBody>
      </p:sp>
      <p:sp>
        <p:nvSpPr>
          <p:cNvPr id="29" name="Rectangle 28"/>
          <p:cNvSpPr/>
          <p:nvPr/>
        </p:nvSpPr>
        <p:spPr bwMode="auto">
          <a:xfrm>
            <a:off x="7938780" y="3550893"/>
            <a:ext cx="1010907" cy="910788"/>
          </a:xfrm>
          <a:prstGeom prst="rect">
            <a:avLst/>
          </a:prstGeom>
          <a:solidFill>
            <a:srgbClr val="277DCA"/>
          </a:solidFill>
          <a:ln>
            <a:solidFill>
              <a:srgbClr val="08B1E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dirty="0" smtClean="0">
                <a:gradFill>
                  <a:gsLst>
                    <a:gs pos="0">
                      <a:srgbClr val="FFFFFF"/>
                    </a:gs>
                    <a:gs pos="100000">
                      <a:srgbClr val="FFFFFF"/>
                    </a:gs>
                  </a:gsLst>
                  <a:lin ang="5400000" scaled="0"/>
                </a:gradFill>
              </a:rPr>
              <a:t>Endpoint32</a:t>
            </a:r>
            <a:endParaRPr lang="nl-BE" dirty="0">
              <a:gradFill>
                <a:gsLst>
                  <a:gs pos="0">
                    <a:srgbClr val="FFFFFF"/>
                  </a:gs>
                  <a:gs pos="100000">
                    <a:srgbClr val="FFFFFF"/>
                  </a:gs>
                </a:gsLst>
                <a:lin ang="5400000" scaled="0"/>
              </a:gradFill>
            </a:endParaRPr>
          </a:p>
        </p:txBody>
      </p:sp>
      <p:sp>
        <p:nvSpPr>
          <p:cNvPr id="30" name="Rectangle 29"/>
          <p:cNvSpPr/>
          <p:nvPr/>
        </p:nvSpPr>
        <p:spPr bwMode="auto">
          <a:xfrm>
            <a:off x="7950146" y="4678319"/>
            <a:ext cx="1010907" cy="910788"/>
          </a:xfrm>
          <a:prstGeom prst="rect">
            <a:avLst/>
          </a:prstGeom>
          <a:solidFill>
            <a:srgbClr val="277DCA"/>
          </a:solidFill>
          <a:ln>
            <a:solidFill>
              <a:srgbClr val="08B1E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dirty="0" err="1" smtClean="0">
                <a:gradFill>
                  <a:gsLst>
                    <a:gs pos="0">
                      <a:srgbClr val="FFFFFF"/>
                    </a:gs>
                    <a:gs pos="100000">
                      <a:srgbClr val="FFFFFF"/>
                    </a:gs>
                  </a:gsLst>
                  <a:lin ang="5400000" scaled="0"/>
                </a:gradFill>
              </a:rPr>
              <a:t>EndpointXY</a:t>
            </a:r>
            <a:endParaRPr lang="nl-BE" dirty="0">
              <a:gradFill>
                <a:gsLst>
                  <a:gs pos="0">
                    <a:srgbClr val="FFFFFF"/>
                  </a:gs>
                  <a:gs pos="100000">
                    <a:srgbClr val="FFFFFF"/>
                  </a:gs>
                </a:gsLst>
                <a:lin ang="5400000" scaled="0"/>
              </a:gradFill>
            </a:endParaRPr>
          </a:p>
        </p:txBody>
      </p:sp>
      <p:sp>
        <p:nvSpPr>
          <p:cNvPr id="31" name="TextBox 30"/>
          <p:cNvSpPr txBox="1"/>
          <p:nvPr/>
        </p:nvSpPr>
        <p:spPr>
          <a:xfrm rot="5400000">
            <a:off x="5392451" y="3697851"/>
            <a:ext cx="31546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err="1" smtClean="0">
                <a:gradFill>
                  <a:gsLst>
                    <a:gs pos="2917">
                      <a:schemeClr val="tx1"/>
                    </a:gs>
                    <a:gs pos="30000">
                      <a:schemeClr val="tx1"/>
                    </a:gs>
                  </a:gsLst>
                  <a:lin ang="5400000" scaled="0"/>
                </a:gradFill>
              </a:rPr>
              <a:t>WinRM</a:t>
            </a:r>
            <a:r>
              <a:rPr lang="en-US" sz="2400" dirty="0" smtClean="0">
                <a:gradFill>
                  <a:gsLst>
                    <a:gs pos="2917">
                      <a:schemeClr val="tx1"/>
                    </a:gs>
                    <a:gs pos="30000">
                      <a:schemeClr val="tx1"/>
                    </a:gs>
                  </a:gsLst>
                  <a:lin ang="5400000" scaled="0"/>
                </a:gradFill>
              </a:rPr>
              <a:t> service</a:t>
            </a:r>
            <a:endParaRPr lang="nl-BE" sz="2400" dirty="0" err="1" smtClean="0">
              <a:gradFill>
                <a:gsLst>
                  <a:gs pos="2917">
                    <a:schemeClr val="tx1"/>
                  </a:gs>
                  <a:gs pos="30000">
                    <a:schemeClr val="tx1"/>
                  </a:gs>
                </a:gsLst>
                <a:lin ang="5400000" scaled="0"/>
              </a:gradFill>
            </a:endParaRPr>
          </a:p>
        </p:txBody>
      </p:sp>
      <p:sp>
        <p:nvSpPr>
          <p:cNvPr id="32" name="TextBox 31"/>
          <p:cNvSpPr txBox="1"/>
          <p:nvPr/>
        </p:nvSpPr>
        <p:spPr>
          <a:xfrm rot="5400000">
            <a:off x="4299835" y="3694074"/>
            <a:ext cx="251072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HTTP Listener</a:t>
            </a:r>
            <a:endParaRPr lang="nl-BE"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75971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PowerShell remoting</a:t>
            </a:r>
            <a:endParaRPr lang="nl-BE" dirty="0"/>
          </a:p>
        </p:txBody>
      </p:sp>
      <p:sp>
        <p:nvSpPr>
          <p:cNvPr id="3" name="Content Placeholder 2"/>
          <p:cNvSpPr>
            <a:spLocks noGrp="1"/>
          </p:cNvSpPr>
          <p:nvPr>
            <p:ph sz="quarter" idx="10"/>
          </p:nvPr>
        </p:nvSpPr>
        <p:spPr>
          <a:xfrm>
            <a:off x="269240" y="1370051"/>
            <a:ext cx="11479199" cy="4481420"/>
          </a:xfrm>
        </p:spPr>
        <p:txBody>
          <a:bodyPr/>
          <a:lstStyle/>
          <a:p>
            <a:r>
              <a:rPr lang="en-US" dirty="0"/>
              <a:t>Results are serialized – </a:t>
            </a:r>
            <a:r>
              <a:rPr lang="en-US" dirty="0" err="1"/>
              <a:t>deserialized</a:t>
            </a:r>
            <a:endParaRPr lang="en-US" dirty="0"/>
          </a:p>
          <a:p>
            <a:pPr lvl="1"/>
            <a:r>
              <a:rPr lang="en-US" dirty="0"/>
              <a:t>Important if using different PS types on both ends</a:t>
            </a:r>
          </a:p>
          <a:p>
            <a:pPr lvl="1"/>
            <a:r>
              <a:rPr lang="en-US" dirty="0"/>
              <a:t>They do not contain methods</a:t>
            </a:r>
          </a:p>
          <a:p>
            <a:r>
              <a:rPr lang="en-US" dirty="0"/>
              <a:t>Commands can be run as jobs</a:t>
            </a:r>
          </a:p>
          <a:p>
            <a:pPr lvl="1"/>
            <a:r>
              <a:rPr lang="en-US" dirty="0"/>
              <a:t>Get-job</a:t>
            </a:r>
          </a:p>
          <a:p>
            <a:pPr lvl="1"/>
            <a:r>
              <a:rPr lang="en-US" dirty="0"/>
              <a:t>Receive-job (-keep </a:t>
            </a:r>
            <a:r>
              <a:rPr lang="en-US" dirty="0" err="1"/>
              <a:t>param</a:t>
            </a:r>
            <a:r>
              <a:rPr lang="en-US" dirty="0"/>
              <a:t> if you need the results in cache)</a:t>
            </a:r>
          </a:p>
          <a:p>
            <a:r>
              <a:rPr lang="en-US" dirty="0"/>
              <a:t>No access to your profile.ps1 in remote session</a:t>
            </a:r>
          </a:p>
          <a:p>
            <a:r>
              <a:rPr lang="en-US" dirty="0">
                <a:cs typeface="Segoe UI Light"/>
              </a:rPr>
              <a:t>Remote computerName is appended for easy filtering</a:t>
            </a:r>
          </a:p>
          <a:p>
            <a:pPr lvl="1"/>
            <a:r>
              <a:rPr lang="en-US" dirty="0">
                <a:latin typeface="Segoe UI"/>
                <a:cs typeface="Segoe UI"/>
              </a:rPr>
              <a:t>Use -HideComputerName to omit the ComputerName from the displayed output(still available as a property)</a:t>
            </a:r>
            <a:r>
              <a:rPr lang="en-US" dirty="0">
                <a:latin typeface="Segoe UI Light"/>
                <a:cs typeface="Segoe UI Light"/>
              </a:rPr>
              <a:t> </a:t>
            </a:r>
          </a:p>
          <a:p>
            <a:endParaRPr lang="en-US"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1524595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PowerShell remoting</a:t>
            </a:r>
            <a:endParaRPr lang="nl-BE" dirty="0"/>
          </a:p>
        </p:txBody>
      </p:sp>
      <p:sp>
        <p:nvSpPr>
          <p:cNvPr id="3" name="Content Placeholder 2"/>
          <p:cNvSpPr>
            <a:spLocks noGrp="1"/>
          </p:cNvSpPr>
          <p:nvPr>
            <p:ph sz="quarter" idx="10"/>
          </p:nvPr>
        </p:nvSpPr>
        <p:spPr>
          <a:xfrm>
            <a:off x="269240" y="1370051"/>
            <a:ext cx="11479199" cy="4614853"/>
          </a:xfrm>
        </p:spPr>
        <p:txBody>
          <a:bodyPr/>
          <a:lstStyle/>
          <a:p>
            <a:r>
              <a:rPr lang="en-US" dirty="0" smtClean="0"/>
              <a:t>Uses </a:t>
            </a:r>
            <a:r>
              <a:rPr lang="en-US" dirty="0" err="1" smtClean="0"/>
              <a:t>WinRM</a:t>
            </a:r>
            <a:endParaRPr lang="en-US" dirty="0" smtClean="0"/>
          </a:p>
          <a:p>
            <a:pPr lvl="1"/>
            <a:r>
              <a:rPr lang="en-US" dirty="0" smtClean="0"/>
              <a:t>Communication via HTTP or HTTPS</a:t>
            </a:r>
          </a:p>
          <a:p>
            <a:pPr lvl="1"/>
            <a:r>
              <a:rPr lang="en-US" dirty="0" smtClean="0"/>
              <a:t>Default ports </a:t>
            </a:r>
            <a:r>
              <a:rPr lang="en-US" dirty="0"/>
              <a:t>are </a:t>
            </a:r>
            <a:r>
              <a:rPr lang="en-US" dirty="0" smtClean="0"/>
              <a:t>5985 and 5986</a:t>
            </a:r>
          </a:p>
          <a:p>
            <a:pPr lvl="1"/>
            <a:r>
              <a:rPr lang="en-US" dirty="0" smtClean="0"/>
              <a:t>WS-MAN is the protocol</a:t>
            </a:r>
          </a:p>
          <a:p>
            <a:pPr lvl="1"/>
            <a:r>
              <a:rPr lang="en-US" dirty="0" smtClean="0"/>
              <a:t>Windows 2012 R2 is first (by default) PowerShell </a:t>
            </a:r>
            <a:r>
              <a:rPr lang="en-US" dirty="0"/>
              <a:t>remoting enabled </a:t>
            </a:r>
            <a:r>
              <a:rPr lang="en-US" dirty="0" smtClean="0"/>
              <a:t>OS</a:t>
            </a:r>
          </a:p>
          <a:p>
            <a:pPr marL="336145" lvl="1" indent="0">
              <a:buNone/>
            </a:pPr>
            <a:r>
              <a:rPr lang="en-US" sz="1400" dirty="0">
                <a:latin typeface="Consolas" panose="020B0609020204030204" pitchFamily="49" charset="0"/>
                <a:cs typeface="Consolas" panose="020B0609020204030204" pitchFamily="49" charset="0"/>
              </a:rPr>
              <a:t>PS C:\Windows\system32&gt; Enable-</a:t>
            </a:r>
            <a:r>
              <a:rPr lang="en-US" sz="1400" dirty="0" err="1">
                <a:latin typeface="Consolas" panose="020B0609020204030204" pitchFamily="49" charset="0"/>
                <a:cs typeface="Consolas" panose="020B0609020204030204" pitchFamily="49" charset="0"/>
              </a:rPr>
              <a:t>PSRemoting</a:t>
            </a:r>
            <a:endParaRPr lang="en-US" sz="1400" dirty="0">
              <a:latin typeface="Consolas" panose="020B0609020204030204" pitchFamily="49" charset="0"/>
              <a:cs typeface="Consolas" panose="020B0609020204030204" pitchFamily="49" charset="0"/>
            </a:endParaRPr>
          </a:p>
          <a:p>
            <a:pPr marL="336145" lvl="1" indent="0">
              <a:buNone/>
            </a:pPr>
            <a:endParaRPr lang="en-US" sz="1400" dirty="0">
              <a:latin typeface="Consolas" panose="020B0609020204030204" pitchFamily="49" charset="0"/>
              <a:cs typeface="Consolas" panose="020B0609020204030204" pitchFamily="49" charset="0"/>
            </a:endParaRPr>
          </a:p>
          <a:p>
            <a:pPr marL="336145" lvl="1" indent="0">
              <a:buNone/>
            </a:pPr>
            <a:r>
              <a:rPr lang="en-US" sz="1400" dirty="0" err="1">
                <a:latin typeface="Consolas" panose="020B0609020204030204" pitchFamily="49" charset="0"/>
                <a:cs typeface="Consolas" panose="020B0609020204030204" pitchFamily="49" charset="0"/>
              </a:rPr>
              <a:t>WinRM</a:t>
            </a:r>
            <a:r>
              <a:rPr lang="en-US" sz="1400" dirty="0">
                <a:latin typeface="Consolas" panose="020B0609020204030204" pitchFamily="49" charset="0"/>
                <a:cs typeface="Consolas" panose="020B0609020204030204" pitchFamily="49" charset="0"/>
              </a:rPr>
              <a:t> Quick Configuration</a:t>
            </a:r>
          </a:p>
          <a:p>
            <a:pPr marL="336145" lvl="1" indent="0">
              <a:buNone/>
            </a:pPr>
            <a:r>
              <a:rPr lang="en-US" sz="1400" dirty="0">
                <a:latin typeface="Consolas" panose="020B0609020204030204" pitchFamily="49" charset="0"/>
                <a:cs typeface="Consolas" panose="020B0609020204030204" pitchFamily="49" charset="0"/>
              </a:rPr>
              <a:t>Running command "Set-</a:t>
            </a:r>
            <a:r>
              <a:rPr lang="en-US" sz="1400" dirty="0" err="1">
                <a:latin typeface="Consolas" panose="020B0609020204030204" pitchFamily="49" charset="0"/>
                <a:cs typeface="Consolas" panose="020B0609020204030204" pitchFamily="49" charset="0"/>
              </a:rPr>
              <a:t>WSManQuickConfig</a:t>
            </a:r>
            <a:r>
              <a:rPr lang="en-US" sz="1400" dirty="0">
                <a:latin typeface="Consolas" panose="020B0609020204030204" pitchFamily="49" charset="0"/>
                <a:cs typeface="Consolas" panose="020B0609020204030204" pitchFamily="49" charset="0"/>
              </a:rPr>
              <a:t>" to enable remote management of this computer by using the Windows Remote</a:t>
            </a:r>
          </a:p>
          <a:p>
            <a:pPr marL="336145" lvl="1" indent="0">
              <a:buNone/>
            </a:pPr>
            <a:r>
              <a:rPr lang="en-US" sz="1400" dirty="0">
                <a:latin typeface="Consolas" panose="020B0609020204030204" pitchFamily="49" charset="0"/>
                <a:cs typeface="Consolas" panose="020B0609020204030204" pitchFamily="49" charset="0"/>
              </a:rPr>
              <a:t>Management (</a:t>
            </a:r>
            <a:r>
              <a:rPr lang="en-US" sz="1400" dirty="0" err="1">
                <a:latin typeface="Consolas" panose="020B0609020204030204" pitchFamily="49" charset="0"/>
                <a:cs typeface="Consolas" panose="020B0609020204030204" pitchFamily="49" charset="0"/>
              </a:rPr>
              <a:t>WinRM</a:t>
            </a:r>
            <a:r>
              <a:rPr lang="en-US" sz="1400" dirty="0">
                <a:latin typeface="Consolas" panose="020B0609020204030204" pitchFamily="49" charset="0"/>
                <a:cs typeface="Consolas" panose="020B0609020204030204" pitchFamily="49" charset="0"/>
              </a:rPr>
              <a:t>) service.</a:t>
            </a:r>
          </a:p>
          <a:p>
            <a:pPr marL="336145" lvl="1" indent="0">
              <a:buNone/>
            </a:pPr>
            <a:r>
              <a:rPr lang="en-US" sz="1400" dirty="0">
                <a:latin typeface="Consolas" panose="020B0609020204030204" pitchFamily="49" charset="0"/>
                <a:cs typeface="Consolas" panose="020B0609020204030204" pitchFamily="49" charset="0"/>
              </a:rPr>
              <a:t> This includes:</a:t>
            </a:r>
          </a:p>
          <a:p>
            <a:pPr marL="336145" lvl="1" indent="0">
              <a:buNone/>
            </a:pPr>
            <a:r>
              <a:rPr lang="en-US" sz="1400" dirty="0">
                <a:latin typeface="Consolas" panose="020B0609020204030204" pitchFamily="49" charset="0"/>
                <a:cs typeface="Consolas" panose="020B0609020204030204" pitchFamily="49" charset="0"/>
              </a:rPr>
              <a:t>    1. Starting or restarting (if already started) the </a:t>
            </a:r>
            <a:r>
              <a:rPr lang="en-US" sz="1400" dirty="0" err="1">
                <a:latin typeface="Consolas" panose="020B0609020204030204" pitchFamily="49" charset="0"/>
                <a:cs typeface="Consolas" panose="020B0609020204030204" pitchFamily="49" charset="0"/>
              </a:rPr>
              <a:t>WinRM</a:t>
            </a:r>
            <a:r>
              <a:rPr lang="en-US" sz="1400" dirty="0">
                <a:latin typeface="Consolas" panose="020B0609020204030204" pitchFamily="49" charset="0"/>
                <a:cs typeface="Consolas" panose="020B0609020204030204" pitchFamily="49" charset="0"/>
              </a:rPr>
              <a:t> service</a:t>
            </a:r>
          </a:p>
          <a:p>
            <a:pPr marL="336145" lvl="1" indent="0">
              <a:buNone/>
            </a:pPr>
            <a:r>
              <a:rPr lang="en-US" sz="1400" dirty="0">
                <a:latin typeface="Consolas" panose="020B0609020204030204" pitchFamily="49" charset="0"/>
                <a:cs typeface="Consolas" panose="020B0609020204030204" pitchFamily="49" charset="0"/>
              </a:rPr>
              <a:t>    2. Setting the </a:t>
            </a:r>
            <a:r>
              <a:rPr lang="en-US" sz="1400" dirty="0" err="1">
                <a:latin typeface="Consolas" panose="020B0609020204030204" pitchFamily="49" charset="0"/>
                <a:cs typeface="Consolas" panose="020B0609020204030204" pitchFamily="49" charset="0"/>
              </a:rPr>
              <a:t>WinRM</a:t>
            </a:r>
            <a:r>
              <a:rPr lang="en-US" sz="1400" dirty="0">
                <a:latin typeface="Consolas" panose="020B0609020204030204" pitchFamily="49" charset="0"/>
                <a:cs typeface="Consolas" panose="020B0609020204030204" pitchFamily="49" charset="0"/>
              </a:rPr>
              <a:t> service startup type to Automatic</a:t>
            </a:r>
          </a:p>
          <a:p>
            <a:pPr marL="336145" lvl="1" indent="0">
              <a:buNone/>
            </a:pPr>
            <a:r>
              <a:rPr lang="en-US" sz="1400" dirty="0">
                <a:latin typeface="Consolas" panose="020B0609020204030204" pitchFamily="49" charset="0"/>
                <a:cs typeface="Consolas" panose="020B0609020204030204" pitchFamily="49" charset="0"/>
              </a:rPr>
              <a:t>    3. Creating a listener to accept requests on any IP address</a:t>
            </a:r>
          </a:p>
          <a:p>
            <a:pPr marL="336145" lvl="1" indent="0">
              <a:buNone/>
            </a:pPr>
            <a:r>
              <a:rPr lang="en-US" sz="1400" dirty="0">
                <a:latin typeface="Consolas" panose="020B0609020204030204" pitchFamily="49" charset="0"/>
                <a:cs typeface="Consolas" panose="020B0609020204030204" pitchFamily="49" charset="0"/>
              </a:rPr>
              <a:t>    4. Enabling Windows Firewall inbound rule exceptions for WS-Management traffic (for http only</a:t>
            </a:r>
            <a:r>
              <a:rPr lang="en-US" sz="1400" dirty="0" smtClean="0">
                <a:latin typeface="Consolas" panose="020B0609020204030204" pitchFamily="49" charset="0"/>
                <a:cs typeface="Consolas" panose="020B0609020204030204" pitchFamily="49" charset="0"/>
              </a:rPr>
              <a:t>).</a:t>
            </a:r>
            <a:endParaRPr lang="en-US" sz="1400" dirty="0"/>
          </a:p>
          <a:p>
            <a:pPr marL="336145" lvl="1" indent="0">
              <a:buNone/>
            </a:pPr>
            <a:r>
              <a:rPr lang="en-US" sz="1400" dirty="0"/>
              <a:t>Do you want to continue</a:t>
            </a:r>
            <a:r>
              <a:rPr lang="en-US" sz="1400" dirty="0" smtClean="0"/>
              <a:t>?</a:t>
            </a:r>
            <a:endParaRPr lang="en-US" sz="1400" dirty="0"/>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0003349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PowerShell remoting</a:t>
            </a:r>
            <a:endParaRPr lang="nl-BE" dirty="0"/>
          </a:p>
        </p:txBody>
      </p:sp>
      <p:sp>
        <p:nvSpPr>
          <p:cNvPr id="3" name="Content Placeholder 2"/>
          <p:cNvSpPr>
            <a:spLocks noGrp="1"/>
          </p:cNvSpPr>
          <p:nvPr>
            <p:ph sz="quarter" idx="10"/>
          </p:nvPr>
        </p:nvSpPr>
        <p:spPr>
          <a:xfrm>
            <a:off x="269875" y="1370013"/>
            <a:ext cx="11479213" cy="4481227"/>
          </a:xfrm>
        </p:spPr>
        <p:txBody>
          <a:bodyPr/>
          <a:lstStyle/>
          <a:p>
            <a:r>
              <a:rPr lang="en-US" dirty="0"/>
              <a:t>Enable via GPO</a:t>
            </a:r>
          </a:p>
          <a:p>
            <a:pPr lvl="1"/>
            <a:r>
              <a:rPr lang="en-US" sz="3137" dirty="0">
                <a:latin typeface="Segoe UI Light"/>
                <a:cs typeface="Segoe UI Light"/>
              </a:rPr>
              <a:t>Computer configuration &gt; Policies &gt; Administrative templates &gt; Windows Components &gt; WinRM Service</a:t>
            </a:r>
          </a:p>
          <a:p>
            <a:pPr lvl="2"/>
            <a:r>
              <a:rPr lang="en-US" sz="3137" dirty="0">
                <a:latin typeface="Segoe UI Light"/>
                <a:cs typeface="Segoe UI Light"/>
              </a:rPr>
              <a:t>Allow auto config for listeners</a:t>
            </a:r>
          </a:p>
          <a:p>
            <a:pPr lvl="1"/>
            <a:r>
              <a:rPr lang="en-US" sz="3137" dirty="0">
                <a:latin typeface="Segoe UI Light"/>
                <a:cs typeface="Segoe UI Light"/>
              </a:rPr>
              <a:t>Computer policies &gt; Policies &gt; Windows Settings &gt; Security Settings &gt; System Services &gt; Windows Remote mgmt. -&gt; automatic</a:t>
            </a:r>
          </a:p>
          <a:p>
            <a:pPr lvl="1"/>
            <a:r>
              <a:rPr lang="en-US" sz="3137" dirty="0">
                <a:latin typeface="Segoe UI Light"/>
                <a:cs typeface="Segoe UI Light"/>
              </a:rPr>
              <a:t>Firewall rule to open ports 5985 and 5986 (enable rule remote...)</a:t>
            </a:r>
          </a:p>
        </p:txBody>
      </p:sp>
      <p:grpSp>
        <p:nvGrpSpPr>
          <p:cNvPr id="4" name="Group 3"/>
          <p:cNvGrpSpPr/>
          <p:nvPr/>
        </p:nvGrpSpPr>
        <p:grpSpPr>
          <a:xfrm>
            <a:off x="268927" y="5946954"/>
            <a:ext cx="10656909" cy="627864"/>
            <a:chOff x="268927" y="5946954"/>
            <a:chExt cx="10656909" cy="627864"/>
          </a:xfrm>
        </p:grpSpPr>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98222" l="9778" r="89778"/>
                      </a14:imgEffect>
                    </a14:imgLayer>
                  </a14:imgProps>
                </a:ext>
                <a:ext uri="{28A0092B-C50C-407E-A947-70E740481C1C}">
                  <a14:useLocalDpi xmlns:a14="http://schemas.microsoft.com/office/drawing/2010/main" val="0"/>
                </a:ext>
              </a:extLst>
            </a:blip>
            <a:stretch>
              <a:fillRect/>
            </a:stretch>
          </p:blipFill>
          <p:spPr>
            <a:xfrm>
              <a:off x="268927" y="5946954"/>
              <a:ext cx="537391" cy="537391"/>
            </a:xfrm>
            <a:prstGeom prst="rect">
              <a:avLst/>
            </a:prstGeom>
          </p:spPr>
        </p:pic>
        <p:sp>
          <p:nvSpPr>
            <p:cNvPr id="6" name="TextBox 5"/>
            <p:cNvSpPr txBox="1"/>
            <p:nvPr/>
          </p:nvSpPr>
          <p:spPr>
            <a:xfrm>
              <a:off x="1053884" y="5946954"/>
              <a:ext cx="9871952" cy="627864"/>
            </a:xfrm>
            <a:prstGeom prst="rect">
              <a:avLst/>
            </a:prstGeom>
            <a:noFill/>
          </p:spPr>
          <p:txBody>
            <a:bodyPr wrap="square" lIns="182880" tIns="146304" rIns="182880" bIns="146304" rtlCol="0">
              <a:spAutoFit/>
            </a:bodyPr>
            <a:lstStyle/>
            <a:p>
              <a:pPr>
                <a:lnSpc>
                  <a:spcPct val="90000"/>
                </a:lnSpc>
                <a:spcAft>
                  <a:spcPts val="600"/>
                </a:spcAft>
              </a:pPr>
              <a:r>
                <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Get-help </a:t>
              </a:r>
              <a:r>
                <a:rPr lang="nl-BE" sz="2400"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about_Remote</a:t>
              </a:r>
              <a:r>
                <a:rPr lang="nl-BE" sz="2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nl-BE" sz="24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8208161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2. 1:1, 1:Many, Sessions</a:t>
            </a:r>
            <a:endParaRPr lang="en-US" sz="5400" dirty="0"/>
          </a:p>
        </p:txBody>
      </p:sp>
    </p:spTree>
    <p:extLst>
      <p:ext uri="{BB962C8B-B14F-4D97-AF65-F5344CB8AC3E}">
        <p14:creationId xmlns:p14="http://schemas.microsoft.com/office/powerpoint/2010/main" val="119720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MS_2013_Template_Dark_Gray_16x9">
  <a:themeElements>
    <a:clrScheme name="Custom 56">
      <a:dk1>
        <a:srgbClr val="000000"/>
      </a:dk1>
      <a:lt1>
        <a:srgbClr val="FFFFFF"/>
      </a:lt1>
      <a:dk2>
        <a:srgbClr val="505050"/>
      </a:dk2>
      <a:lt2>
        <a:srgbClr val="7FBA00"/>
      </a:lt2>
      <a:accent1>
        <a:srgbClr val="969696"/>
      </a:accent1>
      <a:accent2>
        <a:srgbClr val="0072C6"/>
      </a:accent2>
      <a:accent3>
        <a:srgbClr val="7FBA00"/>
      </a:accent3>
      <a:accent4>
        <a:srgbClr val="00188F"/>
      </a:accent4>
      <a:accent5>
        <a:srgbClr val="00BCF2"/>
      </a:accent5>
      <a:accent6>
        <a:srgbClr val="002050"/>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LIGHT_BLACK_DARK.potx" id="{F88D7E8C-41C2-4F80-B50F-AF7F4BA402DF}" vid="{32F9B32C-E28C-497F-B5B0-2D3F4BD5BC58}"/>
    </a:ext>
  </a:extLst>
</a:theme>
</file>

<file path=ppt/theme/theme2.xml><?xml version="1.0" encoding="utf-8"?>
<a:theme xmlns:a="http://schemas.openxmlformats.org/drawingml/2006/main" name="MS1698_MMS_Template_2013_r12">
  <a:themeElements>
    <a:clrScheme name="Custom 24">
      <a:dk1>
        <a:srgbClr val="505050"/>
      </a:dk1>
      <a:lt1>
        <a:srgbClr val="FFFFFF"/>
      </a:lt1>
      <a:dk2>
        <a:srgbClr val="7FBA00"/>
      </a:dk2>
      <a:lt2>
        <a:srgbClr val="D2D2D2"/>
      </a:lt2>
      <a:accent1>
        <a:srgbClr val="505050"/>
      </a:accent1>
      <a:accent2>
        <a:srgbClr val="00BCF2"/>
      </a:accent2>
      <a:accent3>
        <a:srgbClr val="7FBA00"/>
      </a:accent3>
      <a:accent4>
        <a:srgbClr val="969696"/>
      </a:accent4>
      <a:accent5>
        <a:srgbClr val="0072C6"/>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LIGHT_BLACK_DARK.potx" id="{F88D7E8C-41C2-4F80-B50F-AF7F4BA402DF}" vid="{1E52C5CB-7F3B-4964-8160-750367E06676}"/>
    </a:ext>
  </a:extLst>
</a:theme>
</file>

<file path=ppt/theme/theme3.xml><?xml version="1.0" encoding="utf-8"?>
<a:theme xmlns:a="http://schemas.openxmlformats.org/drawingml/2006/main" name="MMS13 Speaker PPT Template">
  <a:themeElements>
    <a:clrScheme name="Custom 24">
      <a:dk1>
        <a:srgbClr val="505050"/>
      </a:dk1>
      <a:lt1>
        <a:srgbClr val="FFFFFF"/>
      </a:lt1>
      <a:dk2>
        <a:srgbClr val="7FBA00"/>
      </a:dk2>
      <a:lt2>
        <a:srgbClr val="D2D2D2"/>
      </a:lt2>
      <a:accent1>
        <a:srgbClr val="505050"/>
      </a:accent1>
      <a:accent2>
        <a:srgbClr val="00BCF2"/>
      </a:accent2>
      <a:accent3>
        <a:srgbClr val="7FBA00"/>
      </a:accent3>
      <a:accent4>
        <a:srgbClr val="969696"/>
      </a:accent4>
      <a:accent5>
        <a:srgbClr val="0072C6"/>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F9EC4A2-6801-4012-8E45-5684DDF50FD7}" vid="{263DE432-2E49-4CA5-93DD-249057C6CDCF}"/>
    </a:ext>
  </a:extLst>
</a:theme>
</file>

<file path=ppt/theme/theme4.xml><?xml version="1.0" encoding="utf-8"?>
<a:theme xmlns:a="http://schemas.openxmlformats.org/drawingml/2006/main" name="1_MMS_2013_Template_Dark_Gray_16x9">
  <a:themeElements>
    <a:clrScheme name="Custom 56">
      <a:dk1>
        <a:srgbClr val="000000"/>
      </a:dk1>
      <a:lt1>
        <a:srgbClr val="FFFFFF"/>
      </a:lt1>
      <a:dk2>
        <a:srgbClr val="505050"/>
      </a:dk2>
      <a:lt2>
        <a:srgbClr val="7FBA00"/>
      </a:lt2>
      <a:accent1>
        <a:srgbClr val="969696"/>
      </a:accent1>
      <a:accent2>
        <a:srgbClr val="0072C6"/>
      </a:accent2>
      <a:accent3>
        <a:srgbClr val="7FBA00"/>
      </a:accent3>
      <a:accent4>
        <a:srgbClr val="00188F"/>
      </a:accent4>
      <a:accent5>
        <a:srgbClr val="00BCF2"/>
      </a:accent5>
      <a:accent6>
        <a:srgbClr val="002050"/>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F9EC4A2-6801-4012-8E45-5684DDF50FD7}" vid="{ACE32DA2-549A-4582-AB7C-5A9E85BFF95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B0E7E46444004D9D85B2EDB9215618" ma:contentTypeVersion="0" ma:contentTypeDescription="Create a new document." ma:contentTypeScope="" ma:versionID="3b260da1e13990388490d0ad0c7102ae">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E087CC-9782-496A-BFC4-E5294422A770}">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5688380-2EB9-4722-8340-CCF9A65AEF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C2EBB53-0249-41CF-9CAB-18B0346894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ConfigMgrSP1_Overview_Vintzel</Template>
  <TotalTime>56585</TotalTime>
  <Words>1047</Words>
  <Application>Microsoft Office PowerPoint</Application>
  <PresentationFormat>Widescreen</PresentationFormat>
  <Paragraphs>239</Paragraphs>
  <Slides>31</Slides>
  <Notes>30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31</vt:i4>
      </vt:variant>
    </vt:vector>
  </HeadingPairs>
  <TitlesOfParts>
    <vt:vector size="41" baseType="lpstr">
      <vt:lpstr>Arial</vt:lpstr>
      <vt:lpstr>Calibri</vt:lpstr>
      <vt:lpstr>Consolas</vt:lpstr>
      <vt:lpstr>Segoe UI</vt:lpstr>
      <vt:lpstr>Segoe UI Light</vt:lpstr>
      <vt:lpstr>Wingdings</vt:lpstr>
      <vt:lpstr>MMS_2013_Template_Dark_Gray_16x9</vt:lpstr>
      <vt:lpstr>MS1698_MMS_Template_2013_r12</vt:lpstr>
      <vt:lpstr>MMS13 Speaker PPT Template</vt:lpstr>
      <vt:lpstr>1_MMS_2013_Template_Dark_Gray_16x9</vt:lpstr>
      <vt:lpstr>PowerShell remoting</vt:lpstr>
      <vt:lpstr>Session objectives</vt:lpstr>
      <vt:lpstr>1. About PowerShell remoting</vt:lpstr>
      <vt:lpstr>About PowerShell remoting</vt:lpstr>
      <vt:lpstr>About PowerShell remoting</vt:lpstr>
      <vt:lpstr>About PowerShell remoting</vt:lpstr>
      <vt:lpstr>About PowerShell remoting</vt:lpstr>
      <vt:lpstr>About PowerShell remoting</vt:lpstr>
      <vt:lpstr>2. 1:1, 1:Many, Sessions</vt:lpstr>
      <vt:lpstr>1:1 remoting</vt:lpstr>
      <vt:lpstr>1:Many</vt:lpstr>
      <vt:lpstr>Sessions</vt:lpstr>
      <vt:lpstr>Disconnected Sessions (v3)</vt:lpstr>
      <vt:lpstr>3. Multi-domain, Double Hop,…</vt:lpstr>
      <vt:lpstr>Multi-domain, Workgroup, double Hop,… </vt:lpstr>
      <vt:lpstr>Multi-domain, Workgroup, double Hop,… </vt:lpstr>
      <vt:lpstr>Multi-domain, Workgroup, double Hop,… </vt:lpstr>
      <vt:lpstr>Multi-domain, Workgroup, double Hop,… </vt:lpstr>
      <vt:lpstr>4. Implicit remoting</vt:lpstr>
      <vt:lpstr>Implicit remoting</vt:lpstr>
      <vt:lpstr>Implicit remoting</vt:lpstr>
      <vt:lpstr>Implicit remoting</vt:lpstr>
      <vt:lpstr>5. Disconnected Sessions </vt:lpstr>
      <vt:lpstr>Disconnected Sessions</vt:lpstr>
      <vt:lpstr>Disconnected Sessions (v3)</vt:lpstr>
      <vt:lpstr>Disconnected Sessions (v3)</vt:lpstr>
      <vt:lpstr>Disconnected Sessions (v3)</vt:lpstr>
      <vt:lpstr>6. Session Configuration Files</vt:lpstr>
      <vt:lpstr>Session Configuration Files</vt:lpstr>
      <vt:lpstr>Session Configuration Files</vt:lpstr>
      <vt:lpstr>7. Q and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 with Configuration Manager 2012 SP1 and Windows Intune</dc:title>
  <dc:subject>MMS 2013</dc:subject>
  <dc:creator>Craig Morris;Brett Flegg</dc:creator>
  <cp:keywords>MMS 2013</cp:keywords>
  <dc:description>Template by: Robin E. Warren, Artitudes Design, Inc.
Formatting by: Dan Tyler, Silver Fox Productions
Audience Type: External</dc:description>
  <cp:lastModifiedBy>Stijn Callebaut</cp:lastModifiedBy>
  <cp:revision>211</cp:revision>
  <cp:lastPrinted>2014-02-04T11:37:52Z</cp:lastPrinted>
  <dcterms:created xsi:type="dcterms:W3CDTF">2012-09-12T23:45:41Z</dcterms:created>
  <dcterms:modified xsi:type="dcterms:W3CDTF">2014-02-07T07:28:38Z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0x01010025B0E7E46444004D9D85B2EDB9215618</vt:lpwstr>
  </property>
</Properties>
</file>