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0" r:id="rId5"/>
    <p:sldId id="292" r:id="rId6"/>
    <p:sldId id="294" r:id="rId7"/>
    <p:sldId id="295" r:id="rId8"/>
    <p:sldId id="296" r:id="rId9"/>
    <p:sldId id="297" r:id="rId10"/>
    <p:sldId id="298" r:id="rId11"/>
    <p:sldId id="299" r:id="rId12"/>
    <p:sldId id="301" r:id="rId13"/>
    <p:sldId id="302" r:id="rId14"/>
    <p:sldId id="303" r:id="rId15"/>
    <p:sldId id="304" r:id="rId16"/>
    <p:sldId id="305" r:id="rId17"/>
    <p:sldId id="265"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4AC369-CD3A-463A-9F04-C55232962612}">
          <p14:sldIdLst>
            <p14:sldId id="290"/>
            <p14:sldId id="292"/>
          </p14:sldIdLst>
        </p14:section>
        <p14:section name="Agenda" id="{93162781-65F2-402E-8BF1-6C7013E7A18E}">
          <p14:sldIdLst>
            <p14:sldId id="294"/>
          </p14:sldIdLst>
        </p14:section>
        <p14:section name="Azure Automation" id="{98BE514E-71F1-45E1-AEBF-A9E56C0E7BD2}">
          <p14:sldIdLst>
            <p14:sldId id="295"/>
            <p14:sldId id="296"/>
            <p14:sldId id="297"/>
          </p14:sldIdLst>
        </p14:section>
        <p14:section name="Authoring" id="{D499E466-C624-4E36-AF71-BEC1C99174E4}">
          <p14:sldIdLst>
            <p14:sldId id="298"/>
            <p14:sldId id="299"/>
            <p14:sldId id="301"/>
          </p14:sldIdLst>
        </p14:section>
        <p14:section name="Hybrid" id="{F627EB25-5C9D-4A5C-8522-0538C4AF0446}">
          <p14:sldIdLst>
            <p14:sldId id="302"/>
            <p14:sldId id="303"/>
          </p14:sldIdLst>
        </p14:section>
        <p14:section name="Security" id="{CCE57095-3872-423B-807B-26D840612236}">
          <p14:sldIdLst>
            <p14:sldId id="304"/>
          </p14:sldIdLst>
        </p14:section>
        <p14:section name="Configuration management (DSC" id="{C2DC7A81-A2FB-4C54-A6CC-32C6F35193AC}">
          <p14:sldIdLst>
            <p14:sldId id="305"/>
          </p14:sldIdLst>
        </p14:section>
        <p14:section name="Outro" id="{DAAC9592-EB82-483D-B317-EEF3F1A4BD15}">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C70"/>
    <a:srgbClr val="1D2D73"/>
    <a:srgbClr val="00ABE9"/>
    <a:srgbClr val="DA251D"/>
    <a:srgbClr val="DF241C"/>
    <a:srgbClr val="ED7D31"/>
    <a:srgbClr val="AE5A21"/>
    <a:srgbClr val="CC0000"/>
    <a:srgbClr val="FF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59645" autoAdjust="0"/>
  </p:normalViewPr>
  <p:slideViewPr>
    <p:cSldViewPr snapToGrid="0">
      <p:cViewPr varScale="1">
        <p:scale>
          <a:sx n="80" d="100"/>
          <a:sy n="80" d="100"/>
        </p:scale>
        <p:origin x="3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42963-138F-4530-B804-09C45E2BA7C3}" type="doc">
      <dgm:prSet loTypeId="urn:microsoft.com/office/officeart/2005/8/layout/hProcess7" loCatId="list" qsTypeId="urn:microsoft.com/office/officeart/2005/8/quickstyle/simple1" qsCatId="simple" csTypeId="urn:microsoft.com/office/officeart/2005/8/colors/accent4_3" csCatId="accent4" phldr="1"/>
      <dgm:spPr/>
      <dgm:t>
        <a:bodyPr/>
        <a:lstStyle/>
        <a:p>
          <a:endParaRPr lang="en-US"/>
        </a:p>
      </dgm:t>
    </dgm:pt>
    <dgm:pt modelId="{8D2E076A-3857-4F57-A06E-5CD519C1E6CD}">
      <dgm:prSet phldrT="[Text]"/>
      <dgm:spPr/>
      <dgm:t>
        <a:bodyPr/>
        <a:lstStyle/>
        <a:p>
          <a:r>
            <a:rPr lang="en-US" dirty="0" smtClean="0">
              <a:solidFill>
                <a:schemeClr val="tx2"/>
              </a:solidFill>
            </a:rPr>
            <a:t> </a:t>
          </a:r>
          <a:endParaRPr lang="en-US" dirty="0">
            <a:solidFill>
              <a:schemeClr val="tx2"/>
            </a:solidFill>
          </a:endParaRPr>
        </a:p>
      </dgm:t>
    </dgm:pt>
    <dgm:pt modelId="{9A865202-F5D0-48D0-BB78-FBF58BD4A058}" type="parTrans" cxnId="{ABC21338-4AB9-40FD-ABCD-D15D714779E4}">
      <dgm:prSet/>
      <dgm:spPr/>
      <dgm:t>
        <a:bodyPr/>
        <a:lstStyle/>
        <a:p>
          <a:endParaRPr lang="en-US">
            <a:solidFill>
              <a:schemeClr val="tx2"/>
            </a:solidFill>
          </a:endParaRPr>
        </a:p>
      </dgm:t>
    </dgm:pt>
    <dgm:pt modelId="{85E5668C-0069-4349-9E46-D76D95A1E081}" type="sibTrans" cxnId="{ABC21338-4AB9-40FD-ABCD-D15D714779E4}">
      <dgm:prSet/>
      <dgm:spPr/>
      <dgm:t>
        <a:bodyPr/>
        <a:lstStyle/>
        <a:p>
          <a:endParaRPr lang="en-US">
            <a:solidFill>
              <a:schemeClr val="tx2"/>
            </a:solidFill>
          </a:endParaRPr>
        </a:p>
      </dgm:t>
    </dgm:pt>
    <dgm:pt modelId="{3389B982-85A4-470B-9381-690323E7D52C}">
      <dgm:prSet phldrT="[Text]"/>
      <dgm:spPr/>
      <dgm:t>
        <a:bodyPr/>
        <a:lstStyle/>
        <a:p>
          <a:r>
            <a:rPr lang="en-US" dirty="0" smtClean="0">
              <a:solidFill>
                <a:schemeClr val="tx2"/>
              </a:solidFill>
            </a:rPr>
            <a:t>Jan</a:t>
          </a:r>
          <a:endParaRPr lang="en-US" dirty="0">
            <a:solidFill>
              <a:schemeClr val="tx2"/>
            </a:solidFill>
          </a:endParaRPr>
        </a:p>
      </dgm:t>
    </dgm:pt>
    <dgm:pt modelId="{F314256D-D5AB-459F-BE00-D793536D3B70}" type="parTrans" cxnId="{3B6CE6EF-A817-4AEA-A11A-2F5CCB6835AE}">
      <dgm:prSet/>
      <dgm:spPr/>
      <dgm:t>
        <a:bodyPr/>
        <a:lstStyle/>
        <a:p>
          <a:endParaRPr lang="en-US">
            <a:solidFill>
              <a:schemeClr val="tx2"/>
            </a:solidFill>
          </a:endParaRPr>
        </a:p>
      </dgm:t>
    </dgm:pt>
    <dgm:pt modelId="{046B7603-5A31-4BC2-9CE0-45F508134526}" type="sibTrans" cxnId="{3B6CE6EF-A817-4AEA-A11A-2F5CCB6835AE}">
      <dgm:prSet/>
      <dgm:spPr/>
      <dgm:t>
        <a:bodyPr/>
        <a:lstStyle/>
        <a:p>
          <a:endParaRPr lang="en-US">
            <a:solidFill>
              <a:schemeClr val="tx2"/>
            </a:solidFill>
          </a:endParaRPr>
        </a:p>
      </dgm:t>
    </dgm:pt>
    <dgm:pt modelId="{73091A28-00FD-4D93-85C8-0E9730832954}">
      <dgm:prSet phldrT="[Text]"/>
      <dgm:spPr/>
      <dgm:t>
        <a:bodyPr/>
        <a:lstStyle/>
        <a:p>
          <a:r>
            <a:rPr lang="en-US" dirty="0" smtClean="0">
              <a:solidFill>
                <a:schemeClr val="tx2"/>
              </a:solidFill>
            </a:rPr>
            <a:t>Feb</a:t>
          </a:r>
          <a:endParaRPr lang="en-US" dirty="0">
            <a:solidFill>
              <a:schemeClr val="tx2"/>
            </a:solidFill>
          </a:endParaRPr>
        </a:p>
      </dgm:t>
    </dgm:pt>
    <dgm:pt modelId="{CFD8F86C-E4E3-489E-AB50-4A25196B9186}" type="parTrans" cxnId="{7544D33D-A8B8-41E0-9915-A770CEE6DF6A}">
      <dgm:prSet/>
      <dgm:spPr/>
      <dgm:t>
        <a:bodyPr/>
        <a:lstStyle/>
        <a:p>
          <a:endParaRPr lang="en-US">
            <a:solidFill>
              <a:schemeClr val="tx2"/>
            </a:solidFill>
          </a:endParaRPr>
        </a:p>
      </dgm:t>
    </dgm:pt>
    <dgm:pt modelId="{C4DFC0E4-310B-4F79-BBB3-2EED9CD84E2D}" type="sibTrans" cxnId="{7544D33D-A8B8-41E0-9915-A770CEE6DF6A}">
      <dgm:prSet/>
      <dgm:spPr/>
      <dgm:t>
        <a:bodyPr/>
        <a:lstStyle/>
        <a:p>
          <a:endParaRPr lang="en-US">
            <a:solidFill>
              <a:schemeClr val="tx2"/>
            </a:solidFill>
          </a:endParaRPr>
        </a:p>
      </dgm:t>
    </dgm:pt>
    <dgm:pt modelId="{00216B9E-DED8-490E-9A5F-6A147D9BD7A9}">
      <dgm:prSet phldrT="[Text]"/>
      <dgm:spPr/>
      <dgm:t>
        <a:bodyPr/>
        <a:lstStyle/>
        <a:p>
          <a:endParaRPr lang="en-US" dirty="0">
            <a:solidFill>
              <a:schemeClr val="tx2"/>
            </a:solidFill>
          </a:endParaRPr>
        </a:p>
      </dgm:t>
    </dgm:pt>
    <dgm:pt modelId="{AA506DFF-37A9-48C5-BA48-4E4F4F1FB228}" type="parTrans" cxnId="{FCD9B25F-C4C6-45E0-8871-84D1A5BAD647}">
      <dgm:prSet/>
      <dgm:spPr/>
      <dgm:t>
        <a:bodyPr/>
        <a:lstStyle/>
        <a:p>
          <a:endParaRPr lang="en-US">
            <a:solidFill>
              <a:schemeClr val="tx2"/>
            </a:solidFill>
          </a:endParaRPr>
        </a:p>
      </dgm:t>
    </dgm:pt>
    <dgm:pt modelId="{3C9E1689-EE2A-4A3E-85C6-7584C1D4E048}" type="sibTrans" cxnId="{FCD9B25F-C4C6-45E0-8871-84D1A5BAD647}">
      <dgm:prSet/>
      <dgm:spPr/>
      <dgm:t>
        <a:bodyPr/>
        <a:lstStyle/>
        <a:p>
          <a:endParaRPr lang="en-US">
            <a:solidFill>
              <a:schemeClr val="tx2"/>
            </a:solidFill>
          </a:endParaRPr>
        </a:p>
      </dgm:t>
    </dgm:pt>
    <dgm:pt modelId="{DA0E4881-C598-4295-BC58-5CCA78240E85}">
      <dgm:prSet phldrT="[Text]"/>
      <dgm:spPr/>
      <dgm:t>
        <a:bodyPr/>
        <a:lstStyle/>
        <a:p>
          <a:r>
            <a:rPr lang="en-US" dirty="0" smtClean="0">
              <a:solidFill>
                <a:schemeClr val="tx2"/>
              </a:solidFill>
            </a:rPr>
            <a:t>Mar</a:t>
          </a:r>
          <a:endParaRPr lang="en-US" dirty="0">
            <a:solidFill>
              <a:schemeClr val="tx2"/>
            </a:solidFill>
          </a:endParaRPr>
        </a:p>
      </dgm:t>
    </dgm:pt>
    <dgm:pt modelId="{223CE624-5132-4750-8815-BF07661BA777}" type="parTrans" cxnId="{DDFD51AC-8920-47DC-8E9E-76EB0BC4E91F}">
      <dgm:prSet/>
      <dgm:spPr/>
      <dgm:t>
        <a:bodyPr/>
        <a:lstStyle/>
        <a:p>
          <a:endParaRPr lang="en-US">
            <a:solidFill>
              <a:schemeClr val="tx2"/>
            </a:solidFill>
          </a:endParaRPr>
        </a:p>
      </dgm:t>
    </dgm:pt>
    <dgm:pt modelId="{EE95D348-F07E-40F7-99FA-65EC4EAB4EB6}" type="sibTrans" cxnId="{DDFD51AC-8920-47DC-8E9E-76EB0BC4E91F}">
      <dgm:prSet/>
      <dgm:spPr/>
      <dgm:t>
        <a:bodyPr/>
        <a:lstStyle/>
        <a:p>
          <a:endParaRPr lang="en-US">
            <a:solidFill>
              <a:schemeClr val="tx2"/>
            </a:solidFill>
          </a:endParaRPr>
        </a:p>
      </dgm:t>
    </dgm:pt>
    <dgm:pt modelId="{A4EE048F-7095-4CA1-AEBF-B9AD9A43D370}">
      <dgm:prSet phldrT="[Text]"/>
      <dgm:spPr/>
      <dgm:t>
        <a:bodyPr/>
        <a:lstStyle/>
        <a:p>
          <a:r>
            <a:rPr lang="en-US" dirty="0" smtClean="0">
              <a:solidFill>
                <a:schemeClr val="tx2"/>
              </a:solidFill>
            </a:rPr>
            <a:t>Apr</a:t>
          </a:r>
          <a:endParaRPr lang="en-US" dirty="0">
            <a:solidFill>
              <a:schemeClr val="tx2"/>
            </a:solidFill>
          </a:endParaRPr>
        </a:p>
      </dgm:t>
    </dgm:pt>
    <dgm:pt modelId="{7F76A6B4-0DDD-45FF-8B9D-260E0358217C}" type="parTrans" cxnId="{A139469F-8FFE-4431-9A7C-F58564C424B3}">
      <dgm:prSet/>
      <dgm:spPr/>
      <dgm:t>
        <a:bodyPr/>
        <a:lstStyle/>
        <a:p>
          <a:endParaRPr lang="en-US">
            <a:solidFill>
              <a:schemeClr val="tx2"/>
            </a:solidFill>
          </a:endParaRPr>
        </a:p>
      </dgm:t>
    </dgm:pt>
    <dgm:pt modelId="{639A867C-ED15-4B5C-A26A-064BD91D8B2A}" type="sibTrans" cxnId="{A139469F-8FFE-4431-9A7C-F58564C424B3}">
      <dgm:prSet/>
      <dgm:spPr/>
      <dgm:t>
        <a:bodyPr/>
        <a:lstStyle/>
        <a:p>
          <a:endParaRPr lang="en-US">
            <a:solidFill>
              <a:schemeClr val="tx2"/>
            </a:solidFill>
          </a:endParaRPr>
        </a:p>
      </dgm:t>
    </dgm:pt>
    <dgm:pt modelId="{3894E7E4-4AB9-4DC9-B74F-86B26BC0BA07}">
      <dgm:prSet phldrT="[Text]"/>
      <dgm:spPr/>
      <dgm:t>
        <a:bodyPr/>
        <a:lstStyle/>
        <a:p>
          <a:endParaRPr lang="en-US" dirty="0">
            <a:solidFill>
              <a:schemeClr val="tx2"/>
            </a:solidFill>
          </a:endParaRPr>
        </a:p>
      </dgm:t>
    </dgm:pt>
    <dgm:pt modelId="{E4DD0CB7-BDE6-47E8-9CD0-F8E5D8CB9C87}" type="parTrans" cxnId="{D0C8EFCB-2410-47DE-93E6-C43E59850AA5}">
      <dgm:prSet/>
      <dgm:spPr/>
      <dgm:t>
        <a:bodyPr/>
        <a:lstStyle/>
        <a:p>
          <a:endParaRPr lang="en-US">
            <a:solidFill>
              <a:schemeClr val="tx2"/>
            </a:solidFill>
          </a:endParaRPr>
        </a:p>
      </dgm:t>
    </dgm:pt>
    <dgm:pt modelId="{7DF95FF7-F721-4AB9-B412-1FC0588958EF}" type="sibTrans" cxnId="{D0C8EFCB-2410-47DE-93E6-C43E59850AA5}">
      <dgm:prSet/>
      <dgm:spPr/>
      <dgm:t>
        <a:bodyPr/>
        <a:lstStyle/>
        <a:p>
          <a:endParaRPr lang="en-US">
            <a:solidFill>
              <a:schemeClr val="tx2"/>
            </a:solidFill>
          </a:endParaRPr>
        </a:p>
      </dgm:t>
    </dgm:pt>
    <dgm:pt modelId="{2E8E8C0C-E536-4EC7-B127-0BA29E3BAF0B}">
      <dgm:prSet phldrT="[Text]"/>
      <dgm:spPr/>
      <dgm:t>
        <a:bodyPr/>
        <a:lstStyle/>
        <a:p>
          <a:r>
            <a:rPr lang="en-US" dirty="0" smtClean="0">
              <a:solidFill>
                <a:schemeClr val="tx2"/>
              </a:solidFill>
            </a:rPr>
            <a:t>May</a:t>
          </a:r>
          <a:endParaRPr lang="en-US" dirty="0">
            <a:solidFill>
              <a:schemeClr val="tx2"/>
            </a:solidFill>
          </a:endParaRPr>
        </a:p>
      </dgm:t>
    </dgm:pt>
    <dgm:pt modelId="{A6A502B9-0F7B-4F04-AE93-44B6FCF3FED2}" type="parTrans" cxnId="{9D646938-BCC4-4F98-97F7-53904983F3E1}">
      <dgm:prSet/>
      <dgm:spPr/>
      <dgm:t>
        <a:bodyPr/>
        <a:lstStyle/>
        <a:p>
          <a:endParaRPr lang="en-US">
            <a:solidFill>
              <a:schemeClr val="tx2"/>
            </a:solidFill>
          </a:endParaRPr>
        </a:p>
      </dgm:t>
    </dgm:pt>
    <dgm:pt modelId="{A4FF492B-94C3-4205-9E8B-1D18A1879394}" type="sibTrans" cxnId="{9D646938-BCC4-4F98-97F7-53904983F3E1}">
      <dgm:prSet/>
      <dgm:spPr/>
      <dgm:t>
        <a:bodyPr/>
        <a:lstStyle/>
        <a:p>
          <a:endParaRPr lang="en-US">
            <a:solidFill>
              <a:schemeClr val="tx2"/>
            </a:solidFill>
          </a:endParaRPr>
        </a:p>
      </dgm:t>
    </dgm:pt>
    <dgm:pt modelId="{A585BACE-B1F7-4140-A2FB-CC1F1BD2365F}">
      <dgm:prSet phldrT="[Text]"/>
      <dgm:spPr/>
      <dgm:t>
        <a:bodyPr/>
        <a:lstStyle/>
        <a:p>
          <a:endParaRPr lang="en-US" dirty="0">
            <a:solidFill>
              <a:schemeClr val="tx2"/>
            </a:solidFill>
          </a:endParaRPr>
        </a:p>
      </dgm:t>
    </dgm:pt>
    <dgm:pt modelId="{A975803F-7B62-4548-9DE3-EAB7D4D4FAE3}" type="parTrans" cxnId="{C8B49881-5882-4D0E-8E19-32C4362C6079}">
      <dgm:prSet/>
      <dgm:spPr/>
      <dgm:t>
        <a:bodyPr/>
        <a:lstStyle/>
        <a:p>
          <a:endParaRPr lang="en-US">
            <a:solidFill>
              <a:schemeClr val="tx2"/>
            </a:solidFill>
          </a:endParaRPr>
        </a:p>
      </dgm:t>
    </dgm:pt>
    <dgm:pt modelId="{5489799B-3083-4922-8A00-8A256A83EAE7}" type="sibTrans" cxnId="{C8B49881-5882-4D0E-8E19-32C4362C6079}">
      <dgm:prSet/>
      <dgm:spPr/>
      <dgm:t>
        <a:bodyPr/>
        <a:lstStyle/>
        <a:p>
          <a:endParaRPr lang="en-US">
            <a:solidFill>
              <a:schemeClr val="tx2"/>
            </a:solidFill>
          </a:endParaRPr>
        </a:p>
      </dgm:t>
    </dgm:pt>
    <dgm:pt modelId="{311040F7-D441-4788-83A8-B249FF479EBD}">
      <dgm:prSet phldrT="[Text]"/>
      <dgm:spPr/>
      <dgm:t>
        <a:bodyPr/>
        <a:lstStyle/>
        <a:p>
          <a:r>
            <a:rPr lang="en-US" dirty="0" smtClean="0">
              <a:solidFill>
                <a:schemeClr val="tx2"/>
              </a:solidFill>
            </a:rPr>
            <a:t>Jun</a:t>
          </a:r>
          <a:endParaRPr lang="en-US" dirty="0">
            <a:solidFill>
              <a:schemeClr val="tx2"/>
            </a:solidFill>
          </a:endParaRPr>
        </a:p>
      </dgm:t>
    </dgm:pt>
    <dgm:pt modelId="{81C7DFA4-1E6F-4B22-8E05-A607D7C6D348}" type="parTrans" cxnId="{03FC04F2-B7C3-4D8B-96D6-6F1664CFB965}">
      <dgm:prSet/>
      <dgm:spPr/>
      <dgm:t>
        <a:bodyPr/>
        <a:lstStyle/>
        <a:p>
          <a:endParaRPr lang="en-US">
            <a:solidFill>
              <a:schemeClr val="tx2"/>
            </a:solidFill>
          </a:endParaRPr>
        </a:p>
      </dgm:t>
    </dgm:pt>
    <dgm:pt modelId="{E88B93A2-46DF-4278-B4C7-E6DEC9AEC8F0}" type="sibTrans" cxnId="{03FC04F2-B7C3-4D8B-96D6-6F1664CFB965}">
      <dgm:prSet/>
      <dgm:spPr/>
      <dgm:t>
        <a:bodyPr/>
        <a:lstStyle/>
        <a:p>
          <a:endParaRPr lang="en-US">
            <a:solidFill>
              <a:schemeClr val="tx2"/>
            </a:solidFill>
          </a:endParaRPr>
        </a:p>
      </dgm:t>
    </dgm:pt>
    <dgm:pt modelId="{0088E82C-F5DC-4A39-918E-8D54A717A774}">
      <dgm:prSet phldrT="[Text]"/>
      <dgm:spPr/>
      <dgm:t>
        <a:bodyPr/>
        <a:lstStyle/>
        <a:p>
          <a:endParaRPr lang="en-US" dirty="0">
            <a:solidFill>
              <a:schemeClr val="tx2"/>
            </a:solidFill>
          </a:endParaRPr>
        </a:p>
      </dgm:t>
    </dgm:pt>
    <dgm:pt modelId="{5BEB1EBC-E39C-4270-8440-2F807E95EC79}" type="parTrans" cxnId="{2D55EB9C-EC54-416E-A7B7-A7DD712AAAF1}">
      <dgm:prSet/>
      <dgm:spPr/>
      <dgm:t>
        <a:bodyPr/>
        <a:lstStyle/>
        <a:p>
          <a:endParaRPr lang="en-US">
            <a:solidFill>
              <a:schemeClr val="tx2"/>
            </a:solidFill>
          </a:endParaRPr>
        </a:p>
      </dgm:t>
    </dgm:pt>
    <dgm:pt modelId="{A5D0AFFB-0ED8-495F-BAA5-46743D05136F}" type="sibTrans" cxnId="{2D55EB9C-EC54-416E-A7B7-A7DD712AAAF1}">
      <dgm:prSet/>
      <dgm:spPr/>
      <dgm:t>
        <a:bodyPr/>
        <a:lstStyle/>
        <a:p>
          <a:endParaRPr lang="en-US">
            <a:solidFill>
              <a:schemeClr val="tx2"/>
            </a:solidFill>
          </a:endParaRPr>
        </a:p>
      </dgm:t>
    </dgm:pt>
    <dgm:pt modelId="{1F260679-8AC1-4928-8EA2-CA6CABEF5C14}">
      <dgm:prSet phldrT="[Text]"/>
      <dgm:spPr/>
      <dgm:t>
        <a:bodyPr/>
        <a:lstStyle/>
        <a:p>
          <a:r>
            <a:rPr lang="en-US" dirty="0" smtClean="0">
              <a:solidFill>
                <a:schemeClr val="tx2"/>
              </a:solidFill>
            </a:rPr>
            <a:t>Jul</a:t>
          </a:r>
          <a:endParaRPr lang="en-US" dirty="0">
            <a:solidFill>
              <a:schemeClr val="tx2"/>
            </a:solidFill>
          </a:endParaRPr>
        </a:p>
      </dgm:t>
    </dgm:pt>
    <dgm:pt modelId="{2EB8A216-F018-448E-B893-E06966E7D11D}" type="parTrans" cxnId="{CFA9D074-8BF2-4CA9-92A8-3FAF302E3DA0}">
      <dgm:prSet/>
      <dgm:spPr/>
      <dgm:t>
        <a:bodyPr/>
        <a:lstStyle/>
        <a:p>
          <a:endParaRPr lang="en-US">
            <a:solidFill>
              <a:schemeClr val="tx2"/>
            </a:solidFill>
          </a:endParaRPr>
        </a:p>
      </dgm:t>
    </dgm:pt>
    <dgm:pt modelId="{31B3873C-FFDA-4C2E-A39A-8E7E3E794E45}" type="sibTrans" cxnId="{CFA9D074-8BF2-4CA9-92A8-3FAF302E3DA0}">
      <dgm:prSet/>
      <dgm:spPr/>
      <dgm:t>
        <a:bodyPr/>
        <a:lstStyle/>
        <a:p>
          <a:endParaRPr lang="en-US">
            <a:solidFill>
              <a:schemeClr val="tx2"/>
            </a:solidFill>
          </a:endParaRPr>
        </a:p>
      </dgm:t>
    </dgm:pt>
    <dgm:pt modelId="{70B540BC-7F44-41E0-830F-ACB7427AE40A}">
      <dgm:prSet phldrT="[Text]"/>
      <dgm:spPr/>
      <dgm:t>
        <a:bodyPr/>
        <a:lstStyle/>
        <a:p>
          <a:endParaRPr lang="en-US" dirty="0">
            <a:solidFill>
              <a:schemeClr val="tx2"/>
            </a:solidFill>
          </a:endParaRPr>
        </a:p>
      </dgm:t>
    </dgm:pt>
    <dgm:pt modelId="{50427644-C085-4C9C-9959-A474C746472C}" type="parTrans" cxnId="{7D04CC1E-BC85-4848-AB68-C63772D65D52}">
      <dgm:prSet/>
      <dgm:spPr/>
      <dgm:t>
        <a:bodyPr/>
        <a:lstStyle/>
        <a:p>
          <a:endParaRPr lang="en-US">
            <a:solidFill>
              <a:schemeClr val="tx2"/>
            </a:solidFill>
          </a:endParaRPr>
        </a:p>
      </dgm:t>
    </dgm:pt>
    <dgm:pt modelId="{7F8170D9-B085-425F-8EAC-A6D18C2475B2}" type="sibTrans" cxnId="{7D04CC1E-BC85-4848-AB68-C63772D65D52}">
      <dgm:prSet/>
      <dgm:spPr/>
      <dgm:t>
        <a:bodyPr/>
        <a:lstStyle/>
        <a:p>
          <a:endParaRPr lang="en-US">
            <a:solidFill>
              <a:schemeClr val="tx2"/>
            </a:solidFill>
          </a:endParaRPr>
        </a:p>
      </dgm:t>
    </dgm:pt>
    <dgm:pt modelId="{34DAF03D-4438-4ACD-A4D6-511EB2D6BC08}">
      <dgm:prSet phldrT="[Text]"/>
      <dgm:spPr/>
      <dgm:t>
        <a:bodyPr/>
        <a:lstStyle/>
        <a:p>
          <a:r>
            <a:rPr lang="en-US" dirty="0" smtClean="0">
              <a:solidFill>
                <a:schemeClr val="tx2"/>
              </a:solidFill>
            </a:rPr>
            <a:t>Aug</a:t>
          </a:r>
          <a:endParaRPr lang="en-US" dirty="0">
            <a:solidFill>
              <a:schemeClr val="tx2"/>
            </a:solidFill>
          </a:endParaRPr>
        </a:p>
      </dgm:t>
    </dgm:pt>
    <dgm:pt modelId="{F98A135F-1D78-4257-957E-140662D0E637}" type="parTrans" cxnId="{E36E8C97-5C74-49E3-8C2A-3E96687954EA}">
      <dgm:prSet/>
      <dgm:spPr/>
      <dgm:t>
        <a:bodyPr/>
        <a:lstStyle/>
        <a:p>
          <a:endParaRPr lang="en-US">
            <a:solidFill>
              <a:schemeClr val="tx2"/>
            </a:solidFill>
          </a:endParaRPr>
        </a:p>
      </dgm:t>
    </dgm:pt>
    <dgm:pt modelId="{D1EE99EF-E952-4E80-904B-E24716BB3C31}" type="sibTrans" cxnId="{E36E8C97-5C74-49E3-8C2A-3E96687954EA}">
      <dgm:prSet/>
      <dgm:spPr/>
      <dgm:t>
        <a:bodyPr/>
        <a:lstStyle/>
        <a:p>
          <a:endParaRPr lang="en-US">
            <a:solidFill>
              <a:schemeClr val="tx2"/>
            </a:solidFill>
          </a:endParaRPr>
        </a:p>
      </dgm:t>
    </dgm:pt>
    <dgm:pt modelId="{C94CFBA1-3B47-4D92-8530-7B9952EB52F2}">
      <dgm:prSet phldrT="[Text]"/>
      <dgm:spPr/>
      <dgm:t>
        <a:bodyPr/>
        <a:lstStyle/>
        <a:p>
          <a:endParaRPr lang="en-US" dirty="0">
            <a:solidFill>
              <a:schemeClr val="tx2"/>
            </a:solidFill>
          </a:endParaRPr>
        </a:p>
      </dgm:t>
    </dgm:pt>
    <dgm:pt modelId="{F02AB8B0-6603-4FDD-B38E-301567C0E693}" type="parTrans" cxnId="{B0939F93-F496-4F46-A20C-B34C79F4DA63}">
      <dgm:prSet/>
      <dgm:spPr/>
      <dgm:t>
        <a:bodyPr/>
        <a:lstStyle/>
        <a:p>
          <a:endParaRPr lang="en-US">
            <a:solidFill>
              <a:schemeClr val="tx2"/>
            </a:solidFill>
          </a:endParaRPr>
        </a:p>
      </dgm:t>
    </dgm:pt>
    <dgm:pt modelId="{43779DD2-3BA1-404D-9A41-AE57F55A4A39}" type="sibTrans" cxnId="{B0939F93-F496-4F46-A20C-B34C79F4DA63}">
      <dgm:prSet/>
      <dgm:spPr/>
      <dgm:t>
        <a:bodyPr/>
        <a:lstStyle/>
        <a:p>
          <a:endParaRPr lang="en-US">
            <a:solidFill>
              <a:schemeClr val="tx2"/>
            </a:solidFill>
          </a:endParaRPr>
        </a:p>
      </dgm:t>
    </dgm:pt>
    <dgm:pt modelId="{C82D5284-1C44-4A0F-B8F4-E9D1C77640FE}">
      <dgm:prSet phldrT="[Text]"/>
      <dgm:spPr/>
      <dgm:t>
        <a:bodyPr/>
        <a:lstStyle/>
        <a:p>
          <a:r>
            <a:rPr lang="en-US" dirty="0" smtClean="0">
              <a:solidFill>
                <a:schemeClr val="tx2"/>
              </a:solidFill>
            </a:rPr>
            <a:t>Sep</a:t>
          </a:r>
          <a:endParaRPr lang="en-US" dirty="0">
            <a:solidFill>
              <a:schemeClr val="tx2"/>
            </a:solidFill>
          </a:endParaRPr>
        </a:p>
      </dgm:t>
    </dgm:pt>
    <dgm:pt modelId="{53E096B3-F985-47CD-A069-2598FCBCD1AA}" type="parTrans" cxnId="{F0237969-FF81-406F-BDD4-61B9BE8B848A}">
      <dgm:prSet/>
      <dgm:spPr/>
      <dgm:t>
        <a:bodyPr/>
        <a:lstStyle/>
        <a:p>
          <a:endParaRPr lang="en-US">
            <a:solidFill>
              <a:schemeClr val="tx2"/>
            </a:solidFill>
          </a:endParaRPr>
        </a:p>
      </dgm:t>
    </dgm:pt>
    <dgm:pt modelId="{AFADC173-9EB0-4AE8-8F02-C409D0C83E7B}" type="sibTrans" cxnId="{F0237969-FF81-406F-BDD4-61B9BE8B848A}">
      <dgm:prSet/>
      <dgm:spPr/>
      <dgm:t>
        <a:bodyPr/>
        <a:lstStyle/>
        <a:p>
          <a:endParaRPr lang="en-US">
            <a:solidFill>
              <a:schemeClr val="tx2"/>
            </a:solidFill>
          </a:endParaRPr>
        </a:p>
      </dgm:t>
    </dgm:pt>
    <dgm:pt modelId="{F986F9C9-A8F0-4B76-9CC8-587F1AE95A39}">
      <dgm:prSet phldrT="[Text]"/>
      <dgm:spPr/>
      <dgm:t>
        <a:bodyPr/>
        <a:lstStyle/>
        <a:p>
          <a:endParaRPr lang="en-US" dirty="0">
            <a:solidFill>
              <a:schemeClr val="tx2"/>
            </a:solidFill>
          </a:endParaRPr>
        </a:p>
      </dgm:t>
    </dgm:pt>
    <dgm:pt modelId="{8B396E62-CDBC-472D-A28F-B8B216D4A0AC}" type="parTrans" cxnId="{CB4C33E6-84DE-458D-9145-CC15E9C2DAF6}">
      <dgm:prSet/>
      <dgm:spPr/>
      <dgm:t>
        <a:bodyPr/>
        <a:lstStyle/>
        <a:p>
          <a:endParaRPr lang="en-US">
            <a:solidFill>
              <a:schemeClr val="tx2"/>
            </a:solidFill>
          </a:endParaRPr>
        </a:p>
      </dgm:t>
    </dgm:pt>
    <dgm:pt modelId="{2B5CF1BB-6BB5-4D4F-9F96-7BF5990531BD}" type="sibTrans" cxnId="{CB4C33E6-84DE-458D-9145-CC15E9C2DAF6}">
      <dgm:prSet/>
      <dgm:spPr/>
      <dgm:t>
        <a:bodyPr/>
        <a:lstStyle/>
        <a:p>
          <a:endParaRPr lang="en-US">
            <a:solidFill>
              <a:schemeClr val="tx2"/>
            </a:solidFill>
          </a:endParaRPr>
        </a:p>
      </dgm:t>
    </dgm:pt>
    <dgm:pt modelId="{BA136143-3E81-44A3-A1DF-6BDB20F7916A}">
      <dgm:prSet phldrT="[Text]"/>
      <dgm:spPr/>
      <dgm:t>
        <a:bodyPr/>
        <a:lstStyle/>
        <a:p>
          <a:r>
            <a:rPr lang="en-US" dirty="0" smtClean="0">
              <a:solidFill>
                <a:schemeClr val="tx2"/>
              </a:solidFill>
            </a:rPr>
            <a:t>Oct</a:t>
          </a:r>
          <a:endParaRPr lang="en-US" dirty="0">
            <a:solidFill>
              <a:schemeClr val="tx2"/>
            </a:solidFill>
          </a:endParaRPr>
        </a:p>
      </dgm:t>
    </dgm:pt>
    <dgm:pt modelId="{424E17E9-4F36-4777-8FC6-1561E82D19BA}" type="parTrans" cxnId="{B4015525-AB80-4BE0-9FC6-B936FAF6EEF2}">
      <dgm:prSet/>
      <dgm:spPr/>
      <dgm:t>
        <a:bodyPr/>
        <a:lstStyle/>
        <a:p>
          <a:endParaRPr lang="en-US">
            <a:solidFill>
              <a:schemeClr val="tx2"/>
            </a:solidFill>
          </a:endParaRPr>
        </a:p>
      </dgm:t>
    </dgm:pt>
    <dgm:pt modelId="{AFC0C94C-2E16-4FA2-BAE0-FC3EFA5F4335}" type="sibTrans" cxnId="{B4015525-AB80-4BE0-9FC6-B936FAF6EEF2}">
      <dgm:prSet/>
      <dgm:spPr/>
      <dgm:t>
        <a:bodyPr/>
        <a:lstStyle/>
        <a:p>
          <a:endParaRPr lang="en-US">
            <a:solidFill>
              <a:schemeClr val="tx2"/>
            </a:solidFill>
          </a:endParaRPr>
        </a:p>
      </dgm:t>
    </dgm:pt>
    <dgm:pt modelId="{060BB065-7277-48E2-88EB-FED71A083BC5}">
      <dgm:prSet phldrT="[Text]"/>
      <dgm:spPr/>
      <dgm:t>
        <a:bodyPr/>
        <a:lstStyle/>
        <a:p>
          <a:endParaRPr lang="en-US" dirty="0">
            <a:solidFill>
              <a:schemeClr val="tx2"/>
            </a:solidFill>
          </a:endParaRPr>
        </a:p>
      </dgm:t>
    </dgm:pt>
    <dgm:pt modelId="{4904B670-B070-4F78-8853-60BA931F40DC}" type="parTrans" cxnId="{34752BB5-16FA-4363-B47F-8E4E5C693CB6}">
      <dgm:prSet/>
      <dgm:spPr/>
      <dgm:t>
        <a:bodyPr/>
        <a:lstStyle/>
        <a:p>
          <a:endParaRPr lang="en-US">
            <a:solidFill>
              <a:schemeClr val="tx2"/>
            </a:solidFill>
          </a:endParaRPr>
        </a:p>
      </dgm:t>
    </dgm:pt>
    <dgm:pt modelId="{4DC0C3CE-4B55-4424-A756-5F3F90B53409}" type="sibTrans" cxnId="{34752BB5-16FA-4363-B47F-8E4E5C693CB6}">
      <dgm:prSet/>
      <dgm:spPr/>
      <dgm:t>
        <a:bodyPr/>
        <a:lstStyle/>
        <a:p>
          <a:endParaRPr lang="en-US">
            <a:solidFill>
              <a:schemeClr val="tx2"/>
            </a:solidFill>
          </a:endParaRPr>
        </a:p>
      </dgm:t>
    </dgm:pt>
    <dgm:pt modelId="{C7776896-7497-49B1-8AB0-0FAD5507AEDC}">
      <dgm:prSet phldrT="[Text]"/>
      <dgm:spPr/>
      <dgm:t>
        <a:bodyPr/>
        <a:lstStyle/>
        <a:p>
          <a:r>
            <a:rPr lang="en-US" dirty="0" smtClean="0">
              <a:solidFill>
                <a:schemeClr val="tx2"/>
              </a:solidFill>
            </a:rPr>
            <a:t>Nov</a:t>
          </a:r>
          <a:endParaRPr lang="en-US" dirty="0">
            <a:solidFill>
              <a:schemeClr val="tx2"/>
            </a:solidFill>
          </a:endParaRPr>
        </a:p>
      </dgm:t>
    </dgm:pt>
    <dgm:pt modelId="{3754DE20-B6A9-40EA-9536-9D96CB91E5EB}" type="parTrans" cxnId="{E16C548E-C86D-48F6-A053-1AE1EF9E5B5D}">
      <dgm:prSet/>
      <dgm:spPr/>
      <dgm:t>
        <a:bodyPr/>
        <a:lstStyle/>
        <a:p>
          <a:endParaRPr lang="en-US">
            <a:solidFill>
              <a:schemeClr val="tx2"/>
            </a:solidFill>
          </a:endParaRPr>
        </a:p>
      </dgm:t>
    </dgm:pt>
    <dgm:pt modelId="{58BE2701-0DF5-423F-8797-9E5F612FA245}" type="sibTrans" cxnId="{E16C548E-C86D-48F6-A053-1AE1EF9E5B5D}">
      <dgm:prSet/>
      <dgm:spPr/>
      <dgm:t>
        <a:bodyPr/>
        <a:lstStyle/>
        <a:p>
          <a:endParaRPr lang="en-US">
            <a:solidFill>
              <a:schemeClr val="tx2"/>
            </a:solidFill>
          </a:endParaRPr>
        </a:p>
      </dgm:t>
    </dgm:pt>
    <dgm:pt modelId="{D29E371C-C165-4C01-B652-B9B643BCCD34}">
      <dgm:prSet phldrT="[Text]"/>
      <dgm:spPr/>
      <dgm:t>
        <a:bodyPr/>
        <a:lstStyle/>
        <a:p>
          <a:endParaRPr lang="en-US" dirty="0">
            <a:solidFill>
              <a:schemeClr val="tx2"/>
            </a:solidFill>
          </a:endParaRPr>
        </a:p>
      </dgm:t>
    </dgm:pt>
    <dgm:pt modelId="{402FD0F8-A762-4F0A-8418-525185920865}" type="parTrans" cxnId="{3E494843-21E8-4AFC-A586-368804202D6A}">
      <dgm:prSet/>
      <dgm:spPr/>
      <dgm:t>
        <a:bodyPr/>
        <a:lstStyle/>
        <a:p>
          <a:endParaRPr lang="en-US">
            <a:solidFill>
              <a:schemeClr val="tx2"/>
            </a:solidFill>
          </a:endParaRPr>
        </a:p>
      </dgm:t>
    </dgm:pt>
    <dgm:pt modelId="{9E3E4B03-98A1-4A74-AF56-E7485B80D9E2}" type="sibTrans" cxnId="{3E494843-21E8-4AFC-A586-368804202D6A}">
      <dgm:prSet/>
      <dgm:spPr/>
      <dgm:t>
        <a:bodyPr/>
        <a:lstStyle/>
        <a:p>
          <a:endParaRPr lang="en-US">
            <a:solidFill>
              <a:schemeClr val="tx2"/>
            </a:solidFill>
          </a:endParaRPr>
        </a:p>
      </dgm:t>
    </dgm:pt>
    <dgm:pt modelId="{CC7B245C-8D3D-414C-8674-80E3E1851624}">
      <dgm:prSet phldrT="[Text]"/>
      <dgm:spPr/>
      <dgm:t>
        <a:bodyPr/>
        <a:lstStyle/>
        <a:p>
          <a:r>
            <a:rPr lang="en-US" dirty="0" smtClean="0">
              <a:solidFill>
                <a:schemeClr val="tx2"/>
              </a:solidFill>
            </a:rPr>
            <a:t>Dec</a:t>
          </a:r>
          <a:endParaRPr lang="en-US" dirty="0">
            <a:solidFill>
              <a:schemeClr val="tx2"/>
            </a:solidFill>
          </a:endParaRPr>
        </a:p>
      </dgm:t>
    </dgm:pt>
    <dgm:pt modelId="{4B37DF34-B2AD-452F-A48A-5EDC26BBEA5D}" type="parTrans" cxnId="{8F5B484D-AF0F-4369-9A18-2DD97A8BC88C}">
      <dgm:prSet/>
      <dgm:spPr/>
      <dgm:t>
        <a:bodyPr/>
        <a:lstStyle/>
        <a:p>
          <a:endParaRPr lang="en-US">
            <a:solidFill>
              <a:schemeClr val="tx2"/>
            </a:solidFill>
          </a:endParaRPr>
        </a:p>
      </dgm:t>
    </dgm:pt>
    <dgm:pt modelId="{61C94859-14CA-42D9-A2B6-7D6661379195}" type="sibTrans" cxnId="{8F5B484D-AF0F-4369-9A18-2DD97A8BC88C}">
      <dgm:prSet/>
      <dgm:spPr/>
      <dgm:t>
        <a:bodyPr/>
        <a:lstStyle/>
        <a:p>
          <a:endParaRPr lang="en-US">
            <a:solidFill>
              <a:schemeClr val="tx2"/>
            </a:solidFill>
          </a:endParaRPr>
        </a:p>
      </dgm:t>
    </dgm:pt>
    <dgm:pt modelId="{2E00A1C1-4917-4C62-BA90-55C14B6DF7C5}">
      <dgm:prSet phldrT="[Text]"/>
      <dgm:spPr/>
      <dgm:t>
        <a:bodyPr/>
        <a:lstStyle/>
        <a:p>
          <a:endParaRPr lang="en-US" dirty="0">
            <a:solidFill>
              <a:schemeClr val="tx2"/>
            </a:solidFill>
          </a:endParaRPr>
        </a:p>
      </dgm:t>
    </dgm:pt>
    <dgm:pt modelId="{D19A28DB-3B24-43EF-888E-83846DE7E821}" type="parTrans" cxnId="{1FF64340-61B8-4CB2-B588-C5A2414477A4}">
      <dgm:prSet/>
      <dgm:spPr/>
      <dgm:t>
        <a:bodyPr/>
        <a:lstStyle/>
        <a:p>
          <a:endParaRPr lang="en-US">
            <a:solidFill>
              <a:schemeClr val="tx2"/>
            </a:solidFill>
          </a:endParaRPr>
        </a:p>
      </dgm:t>
    </dgm:pt>
    <dgm:pt modelId="{A81568A0-18B6-498B-A8CE-04CE0C60A906}" type="sibTrans" cxnId="{1FF64340-61B8-4CB2-B588-C5A2414477A4}">
      <dgm:prSet/>
      <dgm:spPr/>
      <dgm:t>
        <a:bodyPr/>
        <a:lstStyle/>
        <a:p>
          <a:endParaRPr lang="en-US">
            <a:solidFill>
              <a:schemeClr val="tx2"/>
            </a:solidFill>
          </a:endParaRPr>
        </a:p>
      </dgm:t>
    </dgm:pt>
    <dgm:pt modelId="{7A59090D-FF9E-4D85-A3FB-350E86AC4CC6}">
      <dgm:prSet phldrT="[Text]"/>
      <dgm:spPr/>
      <dgm:t>
        <a:bodyPr/>
        <a:lstStyle/>
        <a:p>
          <a:endParaRPr lang="en-US" dirty="0">
            <a:solidFill>
              <a:schemeClr val="tx2"/>
            </a:solidFill>
          </a:endParaRPr>
        </a:p>
      </dgm:t>
    </dgm:pt>
    <dgm:pt modelId="{E99A5F3C-98F4-42C6-9C32-485CF5980AF2}" type="parTrans" cxnId="{CDD0596A-BB34-428F-B137-48ADB7905352}">
      <dgm:prSet/>
      <dgm:spPr/>
      <dgm:t>
        <a:bodyPr/>
        <a:lstStyle/>
        <a:p>
          <a:endParaRPr lang="en-US">
            <a:solidFill>
              <a:schemeClr val="tx2"/>
            </a:solidFill>
          </a:endParaRPr>
        </a:p>
      </dgm:t>
    </dgm:pt>
    <dgm:pt modelId="{8219A790-EFED-431A-9F11-55C766BD142F}" type="sibTrans" cxnId="{CDD0596A-BB34-428F-B137-48ADB7905352}">
      <dgm:prSet/>
      <dgm:spPr/>
      <dgm:t>
        <a:bodyPr/>
        <a:lstStyle/>
        <a:p>
          <a:endParaRPr lang="en-US">
            <a:solidFill>
              <a:schemeClr val="tx2"/>
            </a:solidFill>
          </a:endParaRPr>
        </a:p>
      </dgm:t>
    </dgm:pt>
    <dgm:pt modelId="{48CB9312-27F2-46B6-8D76-A8B37ABB71C7}" type="pres">
      <dgm:prSet presAssocID="{E9A42963-138F-4530-B804-09C45E2BA7C3}" presName="Name0" presStyleCnt="0">
        <dgm:presLayoutVars>
          <dgm:dir/>
          <dgm:animLvl val="lvl"/>
          <dgm:resizeHandles val="exact"/>
        </dgm:presLayoutVars>
      </dgm:prSet>
      <dgm:spPr/>
      <dgm:t>
        <a:bodyPr/>
        <a:lstStyle/>
        <a:p>
          <a:endParaRPr lang="en-US"/>
        </a:p>
      </dgm:t>
    </dgm:pt>
    <dgm:pt modelId="{736C99C4-46B2-444B-9699-167F4E0C35A6}" type="pres">
      <dgm:prSet presAssocID="{8D2E076A-3857-4F57-A06E-5CD519C1E6CD}" presName="compositeNode" presStyleCnt="0">
        <dgm:presLayoutVars>
          <dgm:bulletEnabled val="1"/>
        </dgm:presLayoutVars>
      </dgm:prSet>
      <dgm:spPr/>
    </dgm:pt>
    <dgm:pt modelId="{12D4F939-EA94-44B6-855C-6FC3F289B696}" type="pres">
      <dgm:prSet presAssocID="{8D2E076A-3857-4F57-A06E-5CD519C1E6CD}" presName="bgRect" presStyleLbl="node1" presStyleIdx="0" presStyleCnt="12" custLinFactNeighborX="-417" custLinFactNeighborY="60784"/>
      <dgm:spPr/>
      <dgm:t>
        <a:bodyPr/>
        <a:lstStyle/>
        <a:p>
          <a:endParaRPr lang="en-US"/>
        </a:p>
      </dgm:t>
    </dgm:pt>
    <dgm:pt modelId="{3B8E7D22-AA9D-42DE-A101-CF892F913D10}" type="pres">
      <dgm:prSet presAssocID="{8D2E076A-3857-4F57-A06E-5CD519C1E6CD}" presName="parentNode" presStyleLbl="node1" presStyleIdx="0" presStyleCnt="12">
        <dgm:presLayoutVars>
          <dgm:chMax val="0"/>
          <dgm:bulletEnabled val="1"/>
        </dgm:presLayoutVars>
      </dgm:prSet>
      <dgm:spPr/>
      <dgm:t>
        <a:bodyPr/>
        <a:lstStyle/>
        <a:p>
          <a:endParaRPr lang="en-US"/>
        </a:p>
      </dgm:t>
    </dgm:pt>
    <dgm:pt modelId="{50B18093-6712-4EB5-A3A1-55573727C4D1}" type="pres">
      <dgm:prSet presAssocID="{8D2E076A-3857-4F57-A06E-5CD519C1E6CD}" presName="childNode" presStyleLbl="node1" presStyleIdx="0" presStyleCnt="12">
        <dgm:presLayoutVars>
          <dgm:bulletEnabled val="1"/>
        </dgm:presLayoutVars>
      </dgm:prSet>
      <dgm:spPr/>
      <dgm:t>
        <a:bodyPr/>
        <a:lstStyle/>
        <a:p>
          <a:endParaRPr lang="en-US"/>
        </a:p>
      </dgm:t>
    </dgm:pt>
    <dgm:pt modelId="{4B92CFEF-ED01-4337-A3BC-3CB87246E92C}" type="pres">
      <dgm:prSet presAssocID="{85E5668C-0069-4349-9E46-D76D95A1E081}" presName="hSp" presStyleCnt="0"/>
      <dgm:spPr/>
    </dgm:pt>
    <dgm:pt modelId="{8234C832-0924-49BA-973B-1FFD75095DB9}" type="pres">
      <dgm:prSet presAssocID="{85E5668C-0069-4349-9E46-D76D95A1E081}" presName="vProcSp" presStyleCnt="0"/>
      <dgm:spPr/>
    </dgm:pt>
    <dgm:pt modelId="{C4F37524-53B3-4803-B447-86863DD3960D}" type="pres">
      <dgm:prSet presAssocID="{85E5668C-0069-4349-9E46-D76D95A1E081}" presName="vSp1" presStyleCnt="0"/>
      <dgm:spPr/>
    </dgm:pt>
    <dgm:pt modelId="{EA1C293F-C460-4077-9BCF-4283D60A0CD8}" type="pres">
      <dgm:prSet presAssocID="{85E5668C-0069-4349-9E46-D76D95A1E081}" presName="simulatedConn" presStyleLbl="solidFgAcc1" presStyleIdx="0" presStyleCnt="11"/>
      <dgm:spPr/>
    </dgm:pt>
    <dgm:pt modelId="{726244DD-0FE3-4F82-BC0F-983521A3E68C}" type="pres">
      <dgm:prSet presAssocID="{85E5668C-0069-4349-9E46-D76D95A1E081}" presName="vSp2" presStyleCnt="0"/>
      <dgm:spPr/>
    </dgm:pt>
    <dgm:pt modelId="{28122A91-5185-46BA-B14D-D42BCE5A8302}" type="pres">
      <dgm:prSet presAssocID="{85E5668C-0069-4349-9E46-D76D95A1E081}" presName="sibTrans" presStyleCnt="0"/>
      <dgm:spPr/>
    </dgm:pt>
    <dgm:pt modelId="{1DB5128C-E9F0-4DB4-8232-91D222F1833E}" type="pres">
      <dgm:prSet presAssocID="{7A59090D-FF9E-4D85-A3FB-350E86AC4CC6}" presName="compositeNode" presStyleCnt="0">
        <dgm:presLayoutVars>
          <dgm:bulletEnabled val="1"/>
        </dgm:presLayoutVars>
      </dgm:prSet>
      <dgm:spPr/>
    </dgm:pt>
    <dgm:pt modelId="{7B17E44B-B55F-4544-B371-C3D64BCF50CA}" type="pres">
      <dgm:prSet presAssocID="{7A59090D-FF9E-4D85-A3FB-350E86AC4CC6}" presName="bgRect" presStyleLbl="node1" presStyleIdx="1" presStyleCnt="12"/>
      <dgm:spPr/>
      <dgm:t>
        <a:bodyPr/>
        <a:lstStyle/>
        <a:p>
          <a:endParaRPr lang="en-US"/>
        </a:p>
      </dgm:t>
    </dgm:pt>
    <dgm:pt modelId="{1877CFB2-280A-490C-AA79-6C8D9BA82C4B}" type="pres">
      <dgm:prSet presAssocID="{7A59090D-FF9E-4D85-A3FB-350E86AC4CC6}" presName="parentNode" presStyleLbl="node1" presStyleIdx="1" presStyleCnt="12">
        <dgm:presLayoutVars>
          <dgm:chMax val="0"/>
          <dgm:bulletEnabled val="1"/>
        </dgm:presLayoutVars>
      </dgm:prSet>
      <dgm:spPr/>
      <dgm:t>
        <a:bodyPr/>
        <a:lstStyle/>
        <a:p>
          <a:endParaRPr lang="en-US"/>
        </a:p>
      </dgm:t>
    </dgm:pt>
    <dgm:pt modelId="{0D4BF5B8-534D-4D9D-8D30-7DE695FBF54F}" type="pres">
      <dgm:prSet presAssocID="{7A59090D-FF9E-4D85-A3FB-350E86AC4CC6}" presName="childNode" presStyleLbl="node1" presStyleIdx="1" presStyleCnt="12">
        <dgm:presLayoutVars>
          <dgm:bulletEnabled val="1"/>
        </dgm:presLayoutVars>
      </dgm:prSet>
      <dgm:spPr/>
      <dgm:t>
        <a:bodyPr/>
        <a:lstStyle/>
        <a:p>
          <a:endParaRPr lang="en-US"/>
        </a:p>
      </dgm:t>
    </dgm:pt>
    <dgm:pt modelId="{4F93074D-174F-472D-9256-39F5E933C2E1}" type="pres">
      <dgm:prSet presAssocID="{8219A790-EFED-431A-9F11-55C766BD142F}" presName="hSp" presStyleCnt="0"/>
      <dgm:spPr/>
    </dgm:pt>
    <dgm:pt modelId="{79A36B44-DCD3-4A64-8F6A-A12BB4F2BCDC}" type="pres">
      <dgm:prSet presAssocID="{8219A790-EFED-431A-9F11-55C766BD142F}" presName="vProcSp" presStyleCnt="0"/>
      <dgm:spPr/>
    </dgm:pt>
    <dgm:pt modelId="{F8B885CB-E675-4111-8B68-A15F891D1F2D}" type="pres">
      <dgm:prSet presAssocID="{8219A790-EFED-431A-9F11-55C766BD142F}" presName="vSp1" presStyleCnt="0"/>
      <dgm:spPr/>
    </dgm:pt>
    <dgm:pt modelId="{67B16675-1FBA-456D-A55A-18FBE7A63D51}" type="pres">
      <dgm:prSet presAssocID="{8219A790-EFED-431A-9F11-55C766BD142F}" presName="simulatedConn" presStyleLbl="solidFgAcc1" presStyleIdx="1" presStyleCnt="11"/>
      <dgm:spPr/>
    </dgm:pt>
    <dgm:pt modelId="{69B7976B-3A0A-464F-889D-A0EE0E98F3A6}" type="pres">
      <dgm:prSet presAssocID="{8219A790-EFED-431A-9F11-55C766BD142F}" presName="vSp2" presStyleCnt="0"/>
      <dgm:spPr/>
    </dgm:pt>
    <dgm:pt modelId="{DD25B064-F0E5-4556-A5DE-333677D38B9B}" type="pres">
      <dgm:prSet presAssocID="{8219A790-EFED-431A-9F11-55C766BD142F}" presName="sibTrans" presStyleCnt="0"/>
      <dgm:spPr/>
    </dgm:pt>
    <dgm:pt modelId="{39E95122-55CA-43F8-BD10-B58E3CC36AB8}" type="pres">
      <dgm:prSet presAssocID="{00216B9E-DED8-490E-9A5F-6A147D9BD7A9}" presName="compositeNode" presStyleCnt="0">
        <dgm:presLayoutVars>
          <dgm:bulletEnabled val="1"/>
        </dgm:presLayoutVars>
      </dgm:prSet>
      <dgm:spPr/>
    </dgm:pt>
    <dgm:pt modelId="{E971D7AB-F50E-446B-A309-F9A7701460BA}" type="pres">
      <dgm:prSet presAssocID="{00216B9E-DED8-490E-9A5F-6A147D9BD7A9}" presName="bgRect" presStyleLbl="node1" presStyleIdx="2" presStyleCnt="12"/>
      <dgm:spPr/>
      <dgm:t>
        <a:bodyPr/>
        <a:lstStyle/>
        <a:p>
          <a:endParaRPr lang="en-US"/>
        </a:p>
      </dgm:t>
    </dgm:pt>
    <dgm:pt modelId="{21BD2A41-23CD-48D1-B7B4-F132CBA78CC4}" type="pres">
      <dgm:prSet presAssocID="{00216B9E-DED8-490E-9A5F-6A147D9BD7A9}" presName="parentNode" presStyleLbl="node1" presStyleIdx="2" presStyleCnt="12">
        <dgm:presLayoutVars>
          <dgm:chMax val="0"/>
          <dgm:bulletEnabled val="1"/>
        </dgm:presLayoutVars>
      </dgm:prSet>
      <dgm:spPr/>
      <dgm:t>
        <a:bodyPr/>
        <a:lstStyle/>
        <a:p>
          <a:endParaRPr lang="en-US"/>
        </a:p>
      </dgm:t>
    </dgm:pt>
    <dgm:pt modelId="{1EBBA614-4D0B-4FE8-BB1C-E5D6D63DE851}" type="pres">
      <dgm:prSet presAssocID="{00216B9E-DED8-490E-9A5F-6A147D9BD7A9}" presName="childNode" presStyleLbl="node1" presStyleIdx="2" presStyleCnt="12">
        <dgm:presLayoutVars>
          <dgm:bulletEnabled val="1"/>
        </dgm:presLayoutVars>
      </dgm:prSet>
      <dgm:spPr/>
      <dgm:t>
        <a:bodyPr/>
        <a:lstStyle/>
        <a:p>
          <a:endParaRPr lang="en-US"/>
        </a:p>
      </dgm:t>
    </dgm:pt>
    <dgm:pt modelId="{68484E30-B91E-47E1-964F-042CF4C390A6}" type="pres">
      <dgm:prSet presAssocID="{3C9E1689-EE2A-4A3E-85C6-7584C1D4E048}" presName="hSp" presStyleCnt="0"/>
      <dgm:spPr/>
    </dgm:pt>
    <dgm:pt modelId="{73A6B902-E1FA-4CC6-BC87-FCD9638082D1}" type="pres">
      <dgm:prSet presAssocID="{3C9E1689-EE2A-4A3E-85C6-7584C1D4E048}" presName="vProcSp" presStyleCnt="0"/>
      <dgm:spPr/>
    </dgm:pt>
    <dgm:pt modelId="{5C25EB72-3DB4-49B9-93F3-E95E0C83CCB9}" type="pres">
      <dgm:prSet presAssocID="{3C9E1689-EE2A-4A3E-85C6-7584C1D4E048}" presName="vSp1" presStyleCnt="0"/>
      <dgm:spPr/>
    </dgm:pt>
    <dgm:pt modelId="{04AA8D5A-A51F-4BF5-994E-9D8DFAD5AEC5}" type="pres">
      <dgm:prSet presAssocID="{3C9E1689-EE2A-4A3E-85C6-7584C1D4E048}" presName="simulatedConn" presStyleLbl="solidFgAcc1" presStyleIdx="2" presStyleCnt="11"/>
      <dgm:spPr/>
    </dgm:pt>
    <dgm:pt modelId="{A58E8771-5DEF-4186-B0FA-995CE26D3B25}" type="pres">
      <dgm:prSet presAssocID="{3C9E1689-EE2A-4A3E-85C6-7584C1D4E048}" presName="vSp2" presStyleCnt="0"/>
      <dgm:spPr/>
    </dgm:pt>
    <dgm:pt modelId="{B480E304-FEC4-4C8D-AFEA-1E81EF859717}" type="pres">
      <dgm:prSet presAssocID="{3C9E1689-EE2A-4A3E-85C6-7584C1D4E048}" presName="sibTrans" presStyleCnt="0"/>
      <dgm:spPr/>
    </dgm:pt>
    <dgm:pt modelId="{401DC837-10DA-413F-9E5D-92DD2B656203}" type="pres">
      <dgm:prSet presAssocID="{3894E7E4-4AB9-4DC9-B74F-86B26BC0BA07}" presName="compositeNode" presStyleCnt="0">
        <dgm:presLayoutVars>
          <dgm:bulletEnabled val="1"/>
        </dgm:presLayoutVars>
      </dgm:prSet>
      <dgm:spPr/>
    </dgm:pt>
    <dgm:pt modelId="{AA0BB3C3-3348-4B91-AC4D-FC4994843538}" type="pres">
      <dgm:prSet presAssocID="{3894E7E4-4AB9-4DC9-B74F-86B26BC0BA07}" presName="bgRect" presStyleLbl="node1" presStyleIdx="3" presStyleCnt="12"/>
      <dgm:spPr/>
      <dgm:t>
        <a:bodyPr/>
        <a:lstStyle/>
        <a:p>
          <a:endParaRPr lang="en-US"/>
        </a:p>
      </dgm:t>
    </dgm:pt>
    <dgm:pt modelId="{8C213950-BB07-49C2-929C-5C0607A17702}" type="pres">
      <dgm:prSet presAssocID="{3894E7E4-4AB9-4DC9-B74F-86B26BC0BA07}" presName="parentNode" presStyleLbl="node1" presStyleIdx="3" presStyleCnt="12">
        <dgm:presLayoutVars>
          <dgm:chMax val="0"/>
          <dgm:bulletEnabled val="1"/>
        </dgm:presLayoutVars>
      </dgm:prSet>
      <dgm:spPr/>
      <dgm:t>
        <a:bodyPr/>
        <a:lstStyle/>
        <a:p>
          <a:endParaRPr lang="en-US"/>
        </a:p>
      </dgm:t>
    </dgm:pt>
    <dgm:pt modelId="{34227D29-6884-4448-9EC5-6A002CD35250}" type="pres">
      <dgm:prSet presAssocID="{3894E7E4-4AB9-4DC9-B74F-86B26BC0BA07}" presName="childNode" presStyleLbl="node1" presStyleIdx="3" presStyleCnt="12">
        <dgm:presLayoutVars>
          <dgm:bulletEnabled val="1"/>
        </dgm:presLayoutVars>
      </dgm:prSet>
      <dgm:spPr/>
      <dgm:t>
        <a:bodyPr/>
        <a:lstStyle/>
        <a:p>
          <a:endParaRPr lang="en-US"/>
        </a:p>
      </dgm:t>
    </dgm:pt>
    <dgm:pt modelId="{BA9E4486-2564-4D53-83E7-DAC5FC32A16A}" type="pres">
      <dgm:prSet presAssocID="{7DF95FF7-F721-4AB9-B412-1FC0588958EF}" presName="hSp" presStyleCnt="0"/>
      <dgm:spPr/>
    </dgm:pt>
    <dgm:pt modelId="{30CDEF29-5AC0-4891-9306-D4FE4906F4C0}" type="pres">
      <dgm:prSet presAssocID="{7DF95FF7-F721-4AB9-B412-1FC0588958EF}" presName="vProcSp" presStyleCnt="0"/>
      <dgm:spPr/>
    </dgm:pt>
    <dgm:pt modelId="{1A449705-DE10-4468-9291-7F670C6D4BB1}" type="pres">
      <dgm:prSet presAssocID="{7DF95FF7-F721-4AB9-B412-1FC0588958EF}" presName="vSp1" presStyleCnt="0"/>
      <dgm:spPr/>
    </dgm:pt>
    <dgm:pt modelId="{5C221554-8693-4A22-9280-7DFF39379022}" type="pres">
      <dgm:prSet presAssocID="{7DF95FF7-F721-4AB9-B412-1FC0588958EF}" presName="simulatedConn" presStyleLbl="solidFgAcc1" presStyleIdx="3" presStyleCnt="11"/>
      <dgm:spPr/>
    </dgm:pt>
    <dgm:pt modelId="{391C0D22-E360-4D7A-A27F-7B0F7404C8B0}" type="pres">
      <dgm:prSet presAssocID="{7DF95FF7-F721-4AB9-B412-1FC0588958EF}" presName="vSp2" presStyleCnt="0"/>
      <dgm:spPr/>
    </dgm:pt>
    <dgm:pt modelId="{B490A3DC-4B2C-4116-8878-47878DD00EA3}" type="pres">
      <dgm:prSet presAssocID="{7DF95FF7-F721-4AB9-B412-1FC0588958EF}" presName="sibTrans" presStyleCnt="0"/>
      <dgm:spPr/>
    </dgm:pt>
    <dgm:pt modelId="{AA040699-737F-4B6D-B75C-5EA609D77A74}" type="pres">
      <dgm:prSet presAssocID="{A585BACE-B1F7-4140-A2FB-CC1F1BD2365F}" presName="compositeNode" presStyleCnt="0">
        <dgm:presLayoutVars>
          <dgm:bulletEnabled val="1"/>
        </dgm:presLayoutVars>
      </dgm:prSet>
      <dgm:spPr/>
    </dgm:pt>
    <dgm:pt modelId="{03839273-429C-4A80-AFFD-ECFC0D502644}" type="pres">
      <dgm:prSet presAssocID="{A585BACE-B1F7-4140-A2FB-CC1F1BD2365F}" presName="bgRect" presStyleLbl="node1" presStyleIdx="4" presStyleCnt="12"/>
      <dgm:spPr/>
      <dgm:t>
        <a:bodyPr/>
        <a:lstStyle/>
        <a:p>
          <a:endParaRPr lang="en-US"/>
        </a:p>
      </dgm:t>
    </dgm:pt>
    <dgm:pt modelId="{3F247917-9053-4774-A663-54FD20DB283A}" type="pres">
      <dgm:prSet presAssocID="{A585BACE-B1F7-4140-A2FB-CC1F1BD2365F}" presName="parentNode" presStyleLbl="node1" presStyleIdx="4" presStyleCnt="12">
        <dgm:presLayoutVars>
          <dgm:chMax val="0"/>
          <dgm:bulletEnabled val="1"/>
        </dgm:presLayoutVars>
      </dgm:prSet>
      <dgm:spPr/>
      <dgm:t>
        <a:bodyPr/>
        <a:lstStyle/>
        <a:p>
          <a:endParaRPr lang="en-US"/>
        </a:p>
      </dgm:t>
    </dgm:pt>
    <dgm:pt modelId="{A94163CD-22BC-46F8-BA0E-4CBF55318515}" type="pres">
      <dgm:prSet presAssocID="{A585BACE-B1F7-4140-A2FB-CC1F1BD2365F}" presName="childNode" presStyleLbl="node1" presStyleIdx="4" presStyleCnt="12">
        <dgm:presLayoutVars>
          <dgm:bulletEnabled val="1"/>
        </dgm:presLayoutVars>
      </dgm:prSet>
      <dgm:spPr/>
      <dgm:t>
        <a:bodyPr/>
        <a:lstStyle/>
        <a:p>
          <a:endParaRPr lang="en-US"/>
        </a:p>
      </dgm:t>
    </dgm:pt>
    <dgm:pt modelId="{D3593999-530F-4995-BA39-39E995855180}" type="pres">
      <dgm:prSet presAssocID="{5489799B-3083-4922-8A00-8A256A83EAE7}" presName="hSp" presStyleCnt="0"/>
      <dgm:spPr/>
    </dgm:pt>
    <dgm:pt modelId="{93456E65-22B4-44A8-A80F-AF25333F976B}" type="pres">
      <dgm:prSet presAssocID="{5489799B-3083-4922-8A00-8A256A83EAE7}" presName="vProcSp" presStyleCnt="0"/>
      <dgm:spPr/>
    </dgm:pt>
    <dgm:pt modelId="{2D65BCE5-8C48-4691-8FF1-76420CF4B23F}" type="pres">
      <dgm:prSet presAssocID="{5489799B-3083-4922-8A00-8A256A83EAE7}" presName="vSp1" presStyleCnt="0"/>
      <dgm:spPr/>
    </dgm:pt>
    <dgm:pt modelId="{B957534F-921A-4452-AFE3-8EE7195C9722}" type="pres">
      <dgm:prSet presAssocID="{5489799B-3083-4922-8A00-8A256A83EAE7}" presName="simulatedConn" presStyleLbl="solidFgAcc1" presStyleIdx="4" presStyleCnt="11"/>
      <dgm:spPr/>
    </dgm:pt>
    <dgm:pt modelId="{478FBB17-103B-4C71-8B19-861B17B6AE42}" type="pres">
      <dgm:prSet presAssocID="{5489799B-3083-4922-8A00-8A256A83EAE7}" presName="vSp2" presStyleCnt="0"/>
      <dgm:spPr/>
    </dgm:pt>
    <dgm:pt modelId="{66409E52-1FDF-4E5F-A0B7-E919464440D3}" type="pres">
      <dgm:prSet presAssocID="{5489799B-3083-4922-8A00-8A256A83EAE7}" presName="sibTrans" presStyleCnt="0"/>
      <dgm:spPr/>
    </dgm:pt>
    <dgm:pt modelId="{14130298-E294-4A07-A98F-3836203E31D6}" type="pres">
      <dgm:prSet presAssocID="{0088E82C-F5DC-4A39-918E-8D54A717A774}" presName="compositeNode" presStyleCnt="0">
        <dgm:presLayoutVars>
          <dgm:bulletEnabled val="1"/>
        </dgm:presLayoutVars>
      </dgm:prSet>
      <dgm:spPr/>
    </dgm:pt>
    <dgm:pt modelId="{3ADF828C-BB28-4FB7-9B65-058C1E3BAF3D}" type="pres">
      <dgm:prSet presAssocID="{0088E82C-F5DC-4A39-918E-8D54A717A774}" presName="bgRect" presStyleLbl="node1" presStyleIdx="5" presStyleCnt="12"/>
      <dgm:spPr/>
      <dgm:t>
        <a:bodyPr/>
        <a:lstStyle/>
        <a:p>
          <a:endParaRPr lang="en-US"/>
        </a:p>
      </dgm:t>
    </dgm:pt>
    <dgm:pt modelId="{E66939D2-D448-4543-B825-6170D0DDB9E8}" type="pres">
      <dgm:prSet presAssocID="{0088E82C-F5DC-4A39-918E-8D54A717A774}" presName="parentNode" presStyleLbl="node1" presStyleIdx="5" presStyleCnt="12">
        <dgm:presLayoutVars>
          <dgm:chMax val="0"/>
          <dgm:bulletEnabled val="1"/>
        </dgm:presLayoutVars>
      </dgm:prSet>
      <dgm:spPr/>
      <dgm:t>
        <a:bodyPr/>
        <a:lstStyle/>
        <a:p>
          <a:endParaRPr lang="en-US"/>
        </a:p>
      </dgm:t>
    </dgm:pt>
    <dgm:pt modelId="{F752B832-8025-43B6-AF23-250B0926B223}" type="pres">
      <dgm:prSet presAssocID="{0088E82C-F5DC-4A39-918E-8D54A717A774}" presName="childNode" presStyleLbl="node1" presStyleIdx="5" presStyleCnt="12">
        <dgm:presLayoutVars>
          <dgm:bulletEnabled val="1"/>
        </dgm:presLayoutVars>
      </dgm:prSet>
      <dgm:spPr/>
      <dgm:t>
        <a:bodyPr/>
        <a:lstStyle/>
        <a:p>
          <a:endParaRPr lang="en-US"/>
        </a:p>
      </dgm:t>
    </dgm:pt>
    <dgm:pt modelId="{089A890A-3D26-4689-B618-165D1382070D}" type="pres">
      <dgm:prSet presAssocID="{A5D0AFFB-0ED8-495F-BAA5-46743D05136F}" presName="hSp" presStyleCnt="0"/>
      <dgm:spPr/>
    </dgm:pt>
    <dgm:pt modelId="{879843AF-B18B-4D7D-B452-004F6FC7943D}" type="pres">
      <dgm:prSet presAssocID="{A5D0AFFB-0ED8-495F-BAA5-46743D05136F}" presName="vProcSp" presStyleCnt="0"/>
      <dgm:spPr/>
    </dgm:pt>
    <dgm:pt modelId="{70624336-EABF-4148-AFD8-0C2A38CDD072}" type="pres">
      <dgm:prSet presAssocID="{A5D0AFFB-0ED8-495F-BAA5-46743D05136F}" presName="vSp1" presStyleCnt="0"/>
      <dgm:spPr/>
    </dgm:pt>
    <dgm:pt modelId="{8A8D8A49-0741-4FAA-9F8B-7DF76F0E486D}" type="pres">
      <dgm:prSet presAssocID="{A5D0AFFB-0ED8-495F-BAA5-46743D05136F}" presName="simulatedConn" presStyleLbl="solidFgAcc1" presStyleIdx="5" presStyleCnt="11"/>
      <dgm:spPr/>
    </dgm:pt>
    <dgm:pt modelId="{EDC03D6D-0CA3-42B0-8053-31CC571BFE70}" type="pres">
      <dgm:prSet presAssocID="{A5D0AFFB-0ED8-495F-BAA5-46743D05136F}" presName="vSp2" presStyleCnt="0"/>
      <dgm:spPr/>
    </dgm:pt>
    <dgm:pt modelId="{D686F269-9E94-4A98-BD39-CB8A5671274E}" type="pres">
      <dgm:prSet presAssocID="{A5D0AFFB-0ED8-495F-BAA5-46743D05136F}" presName="sibTrans" presStyleCnt="0"/>
      <dgm:spPr/>
    </dgm:pt>
    <dgm:pt modelId="{63BC8CEC-0F83-4041-BF03-0292D4C734CE}" type="pres">
      <dgm:prSet presAssocID="{70B540BC-7F44-41E0-830F-ACB7427AE40A}" presName="compositeNode" presStyleCnt="0">
        <dgm:presLayoutVars>
          <dgm:bulletEnabled val="1"/>
        </dgm:presLayoutVars>
      </dgm:prSet>
      <dgm:spPr/>
    </dgm:pt>
    <dgm:pt modelId="{45D746C7-8B30-4781-85BB-F9D2DF2AEB0C}" type="pres">
      <dgm:prSet presAssocID="{70B540BC-7F44-41E0-830F-ACB7427AE40A}" presName="bgRect" presStyleLbl="node1" presStyleIdx="6" presStyleCnt="12"/>
      <dgm:spPr/>
      <dgm:t>
        <a:bodyPr/>
        <a:lstStyle/>
        <a:p>
          <a:endParaRPr lang="en-US"/>
        </a:p>
      </dgm:t>
    </dgm:pt>
    <dgm:pt modelId="{99546814-ACD6-4D67-B9E3-4AABF2DEF2D8}" type="pres">
      <dgm:prSet presAssocID="{70B540BC-7F44-41E0-830F-ACB7427AE40A}" presName="parentNode" presStyleLbl="node1" presStyleIdx="6" presStyleCnt="12">
        <dgm:presLayoutVars>
          <dgm:chMax val="0"/>
          <dgm:bulletEnabled val="1"/>
        </dgm:presLayoutVars>
      </dgm:prSet>
      <dgm:spPr/>
      <dgm:t>
        <a:bodyPr/>
        <a:lstStyle/>
        <a:p>
          <a:endParaRPr lang="en-US"/>
        </a:p>
      </dgm:t>
    </dgm:pt>
    <dgm:pt modelId="{EDF6D5EB-6EC1-4515-BF04-5FEAEDBE3743}" type="pres">
      <dgm:prSet presAssocID="{70B540BC-7F44-41E0-830F-ACB7427AE40A}" presName="childNode" presStyleLbl="node1" presStyleIdx="6" presStyleCnt="12">
        <dgm:presLayoutVars>
          <dgm:bulletEnabled val="1"/>
        </dgm:presLayoutVars>
      </dgm:prSet>
      <dgm:spPr/>
      <dgm:t>
        <a:bodyPr/>
        <a:lstStyle/>
        <a:p>
          <a:endParaRPr lang="en-US"/>
        </a:p>
      </dgm:t>
    </dgm:pt>
    <dgm:pt modelId="{5AC712B0-E6BE-4222-B0F8-DCFDFF31541B}" type="pres">
      <dgm:prSet presAssocID="{7F8170D9-B085-425F-8EAC-A6D18C2475B2}" presName="hSp" presStyleCnt="0"/>
      <dgm:spPr/>
    </dgm:pt>
    <dgm:pt modelId="{C6A451EC-D0BE-4F89-857D-6C44928DF244}" type="pres">
      <dgm:prSet presAssocID="{7F8170D9-B085-425F-8EAC-A6D18C2475B2}" presName="vProcSp" presStyleCnt="0"/>
      <dgm:spPr/>
    </dgm:pt>
    <dgm:pt modelId="{294C7E01-8892-421A-8660-5D4B1F39D99F}" type="pres">
      <dgm:prSet presAssocID="{7F8170D9-B085-425F-8EAC-A6D18C2475B2}" presName="vSp1" presStyleCnt="0"/>
      <dgm:spPr/>
    </dgm:pt>
    <dgm:pt modelId="{6F9B83D5-5DB3-42E2-91CE-CE9F65DE7431}" type="pres">
      <dgm:prSet presAssocID="{7F8170D9-B085-425F-8EAC-A6D18C2475B2}" presName="simulatedConn" presStyleLbl="solidFgAcc1" presStyleIdx="6" presStyleCnt="11"/>
      <dgm:spPr/>
    </dgm:pt>
    <dgm:pt modelId="{6E60FD40-A97A-4111-81FA-4F3EB066C646}" type="pres">
      <dgm:prSet presAssocID="{7F8170D9-B085-425F-8EAC-A6D18C2475B2}" presName="vSp2" presStyleCnt="0"/>
      <dgm:spPr/>
    </dgm:pt>
    <dgm:pt modelId="{39349EBB-518B-47D1-AED6-39396B1B9ACA}" type="pres">
      <dgm:prSet presAssocID="{7F8170D9-B085-425F-8EAC-A6D18C2475B2}" presName="sibTrans" presStyleCnt="0"/>
      <dgm:spPr/>
    </dgm:pt>
    <dgm:pt modelId="{238D6168-6839-4504-82BE-DC8E7870A550}" type="pres">
      <dgm:prSet presAssocID="{C94CFBA1-3B47-4D92-8530-7B9952EB52F2}" presName="compositeNode" presStyleCnt="0">
        <dgm:presLayoutVars>
          <dgm:bulletEnabled val="1"/>
        </dgm:presLayoutVars>
      </dgm:prSet>
      <dgm:spPr/>
    </dgm:pt>
    <dgm:pt modelId="{F707EBBC-5D30-4836-9DF8-84A22B960397}" type="pres">
      <dgm:prSet presAssocID="{C94CFBA1-3B47-4D92-8530-7B9952EB52F2}" presName="bgRect" presStyleLbl="node1" presStyleIdx="7" presStyleCnt="12"/>
      <dgm:spPr/>
      <dgm:t>
        <a:bodyPr/>
        <a:lstStyle/>
        <a:p>
          <a:endParaRPr lang="en-US"/>
        </a:p>
      </dgm:t>
    </dgm:pt>
    <dgm:pt modelId="{99A3EEDD-0962-4D44-9E4D-CA9B1216CB08}" type="pres">
      <dgm:prSet presAssocID="{C94CFBA1-3B47-4D92-8530-7B9952EB52F2}" presName="parentNode" presStyleLbl="node1" presStyleIdx="7" presStyleCnt="12">
        <dgm:presLayoutVars>
          <dgm:chMax val="0"/>
          <dgm:bulletEnabled val="1"/>
        </dgm:presLayoutVars>
      </dgm:prSet>
      <dgm:spPr/>
      <dgm:t>
        <a:bodyPr/>
        <a:lstStyle/>
        <a:p>
          <a:endParaRPr lang="en-US"/>
        </a:p>
      </dgm:t>
    </dgm:pt>
    <dgm:pt modelId="{090EAE41-2E94-4433-A13B-586F71F23035}" type="pres">
      <dgm:prSet presAssocID="{C94CFBA1-3B47-4D92-8530-7B9952EB52F2}" presName="childNode" presStyleLbl="node1" presStyleIdx="7" presStyleCnt="12">
        <dgm:presLayoutVars>
          <dgm:bulletEnabled val="1"/>
        </dgm:presLayoutVars>
      </dgm:prSet>
      <dgm:spPr/>
      <dgm:t>
        <a:bodyPr/>
        <a:lstStyle/>
        <a:p>
          <a:endParaRPr lang="en-US"/>
        </a:p>
      </dgm:t>
    </dgm:pt>
    <dgm:pt modelId="{CC3B42A2-91F0-4631-A60A-749A66C77257}" type="pres">
      <dgm:prSet presAssocID="{43779DD2-3BA1-404D-9A41-AE57F55A4A39}" presName="hSp" presStyleCnt="0"/>
      <dgm:spPr/>
    </dgm:pt>
    <dgm:pt modelId="{B8595A08-4DB4-4F50-BAD5-653B55618B80}" type="pres">
      <dgm:prSet presAssocID="{43779DD2-3BA1-404D-9A41-AE57F55A4A39}" presName="vProcSp" presStyleCnt="0"/>
      <dgm:spPr/>
    </dgm:pt>
    <dgm:pt modelId="{13898C86-517D-4216-8152-A890AFE9ECFA}" type="pres">
      <dgm:prSet presAssocID="{43779DD2-3BA1-404D-9A41-AE57F55A4A39}" presName="vSp1" presStyleCnt="0"/>
      <dgm:spPr/>
    </dgm:pt>
    <dgm:pt modelId="{CB36863B-4F99-4C57-92F5-2259E416F44A}" type="pres">
      <dgm:prSet presAssocID="{43779DD2-3BA1-404D-9A41-AE57F55A4A39}" presName="simulatedConn" presStyleLbl="solidFgAcc1" presStyleIdx="7" presStyleCnt="11"/>
      <dgm:spPr/>
    </dgm:pt>
    <dgm:pt modelId="{3A9BF94E-0B53-43F3-94DA-16C67713ABE1}" type="pres">
      <dgm:prSet presAssocID="{43779DD2-3BA1-404D-9A41-AE57F55A4A39}" presName="vSp2" presStyleCnt="0"/>
      <dgm:spPr/>
    </dgm:pt>
    <dgm:pt modelId="{9FA62BCC-3C31-48B8-B19E-8D02815020CE}" type="pres">
      <dgm:prSet presAssocID="{43779DD2-3BA1-404D-9A41-AE57F55A4A39}" presName="sibTrans" presStyleCnt="0"/>
      <dgm:spPr/>
    </dgm:pt>
    <dgm:pt modelId="{93D2614B-18CC-4B47-B348-2D51780EB5FF}" type="pres">
      <dgm:prSet presAssocID="{F986F9C9-A8F0-4B76-9CC8-587F1AE95A39}" presName="compositeNode" presStyleCnt="0">
        <dgm:presLayoutVars>
          <dgm:bulletEnabled val="1"/>
        </dgm:presLayoutVars>
      </dgm:prSet>
      <dgm:spPr/>
    </dgm:pt>
    <dgm:pt modelId="{619BA657-159C-49DF-84E6-4539F9DF078A}" type="pres">
      <dgm:prSet presAssocID="{F986F9C9-A8F0-4B76-9CC8-587F1AE95A39}" presName="bgRect" presStyleLbl="node1" presStyleIdx="8" presStyleCnt="12"/>
      <dgm:spPr/>
      <dgm:t>
        <a:bodyPr/>
        <a:lstStyle/>
        <a:p>
          <a:endParaRPr lang="en-US"/>
        </a:p>
      </dgm:t>
    </dgm:pt>
    <dgm:pt modelId="{23EEE02F-25E2-4159-8222-4D3955D1B750}" type="pres">
      <dgm:prSet presAssocID="{F986F9C9-A8F0-4B76-9CC8-587F1AE95A39}" presName="parentNode" presStyleLbl="node1" presStyleIdx="8" presStyleCnt="12">
        <dgm:presLayoutVars>
          <dgm:chMax val="0"/>
          <dgm:bulletEnabled val="1"/>
        </dgm:presLayoutVars>
      </dgm:prSet>
      <dgm:spPr/>
      <dgm:t>
        <a:bodyPr/>
        <a:lstStyle/>
        <a:p>
          <a:endParaRPr lang="en-US"/>
        </a:p>
      </dgm:t>
    </dgm:pt>
    <dgm:pt modelId="{A841BE0C-DD46-4B0D-B8CE-E37884E7FFBA}" type="pres">
      <dgm:prSet presAssocID="{F986F9C9-A8F0-4B76-9CC8-587F1AE95A39}" presName="childNode" presStyleLbl="node1" presStyleIdx="8" presStyleCnt="12">
        <dgm:presLayoutVars>
          <dgm:bulletEnabled val="1"/>
        </dgm:presLayoutVars>
      </dgm:prSet>
      <dgm:spPr/>
      <dgm:t>
        <a:bodyPr/>
        <a:lstStyle/>
        <a:p>
          <a:endParaRPr lang="en-US"/>
        </a:p>
      </dgm:t>
    </dgm:pt>
    <dgm:pt modelId="{0F3618C4-2C5E-4A7E-8D6C-AFF2949E9F87}" type="pres">
      <dgm:prSet presAssocID="{2B5CF1BB-6BB5-4D4F-9F96-7BF5990531BD}" presName="hSp" presStyleCnt="0"/>
      <dgm:spPr/>
    </dgm:pt>
    <dgm:pt modelId="{A39A5698-B246-43E6-84D3-8D69F7DFDBE6}" type="pres">
      <dgm:prSet presAssocID="{2B5CF1BB-6BB5-4D4F-9F96-7BF5990531BD}" presName="vProcSp" presStyleCnt="0"/>
      <dgm:spPr/>
    </dgm:pt>
    <dgm:pt modelId="{7DBB214F-A158-462E-8410-E623D99D4A16}" type="pres">
      <dgm:prSet presAssocID="{2B5CF1BB-6BB5-4D4F-9F96-7BF5990531BD}" presName="vSp1" presStyleCnt="0"/>
      <dgm:spPr/>
    </dgm:pt>
    <dgm:pt modelId="{6F5DC5FB-C0DB-45F4-8797-092EFFA98FA8}" type="pres">
      <dgm:prSet presAssocID="{2B5CF1BB-6BB5-4D4F-9F96-7BF5990531BD}" presName="simulatedConn" presStyleLbl="solidFgAcc1" presStyleIdx="8" presStyleCnt="11"/>
      <dgm:spPr/>
    </dgm:pt>
    <dgm:pt modelId="{0CAF7CC8-55BB-483E-85BB-B543E276C586}" type="pres">
      <dgm:prSet presAssocID="{2B5CF1BB-6BB5-4D4F-9F96-7BF5990531BD}" presName="vSp2" presStyleCnt="0"/>
      <dgm:spPr/>
    </dgm:pt>
    <dgm:pt modelId="{E5B5C23D-D357-46C2-B8B1-5D713EF38350}" type="pres">
      <dgm:prSet presAssocID="{2B5CF1BB-6BB5-4D4F-9F96-7BF5990531BD}" presName="sibTrans" presStyleCnt="0"/>
      <dgm:spPr/>
    </dgm:pt>
    <dgm:pt modelId="{2A68C178-9580-47B3-ABD6-A68721F0FFAF}" type="pres">
      <dgm:prSet presAssocID="{060BB065-7277-48E2-88EB-FED71A083BC5}" presName="compositeNode" presStyleCnt="0">
        <dgm:presLayoutVars>
          <dgm:bulletEnabled val="1"/>
        </dgm:presLayoutVars>
      </dgm:prSet>
      <dgm:spPr/>
    </dgm:pt>
    <dgm:pt modelId="{51DD0F7C-CBC0-4027-8684-E6922D288A29}" type="pres">
      <dgm:prSet presAssocID="{060BB065-7277-48E2-88EB-FED71A083BC5}" presName="bgRect" presStyleLbl="node1" presStyleIdx="9" presStyleCnt="12"/>
      <dgm:spPr/>
      <dgm:t>
        <a:bodyPr/>
        <a:lstStyle/>
        <a:p>
          <a:endParaRPr lang="en-US"/>
        </a:p>
      </dgm:t>
    </dgm:pt>
    <dgm:pt modelId="{13F28CC4-A587-4214-BB78-BB309F24DC94}" type="pres">
      <dgm:prSet presAssocID="{060BB065-7277-48E2-88EB-FED71A083BC5}" presName="parentNode" presStyleLbl="node1" presStyleIdx="9" presStyleCnt="12">
        <dgm:presLayoutVars>
          <dgm:chMax val="0"/>
          <dgm:bulletEnabled val="1"/>
        </dgm:presLayoutVars>
      </dgm:prSet>
      <dgm:spPr/>
      <dgm:t>
        <a:bodyPr/>
        <a:lstStyle/>
        <a:p>
          <a:endParaRPr lang="en-US"/>
        </a:p>
      </dgm:t>
    </dgm:pt>
    <dgm:pt modelId="{9C32E1EC-F3FA-45FC-AAEF-DEB18FCD2827}" type="pres">
      <dgm:prSet presAssocID="{060BB065-7277-48E2-88EB-FED71A083BC5}" presName="childNode" presStyleLbl="node1" presStyleIdx="9" presStyleCnt="12">
        <dgm:presLayoutVars>
          <dgm:bulletEnabled val="1"/>
        </dgm:presLayoutVars>
      </dgm:prSet>
      <dgm:spPr/>
      <dgm:t>
        <a:bodyPr/>
        <a:lstStyle/>
        <a:p>
          <a:endParaRPr lang="en-US"/>
        </a:p>
      </dgm:t>
    </dgm:pt>
    <dgm:pt modelId="{3D60CDE3-166B-49E0-AC19-A365C786EB28}" type="pres">
      <dgm:prSet presAssocID="{4DC0C3CE-4B55-4424-A756-5F3F90B53409}" presName="hSp" presStyleCnt="0"/>
      <dgm:spPr/>
    </dgm:pt>
    <dgm:pt modelId="{324BABBF-F23E-40CD-804B-55D477FFE416}" type="pres">
      <dgm:prSet presAssocID="{4DC0C3CE-4B55-4424-A756-5F3F90B53409}" presName="vProcSp" presStyleCnt="0"/>
      <dgm:spPr/>
    </dgm:pt>
    <dgm:pt modelId="{77EF0F51-16F5-4B28-BD09-429D2333D809}" type="pres">
      <dgm:prSet presAssocID="{4DC0C3CE-4B55-4424-A756-5F3F90B53409}" presName="vSp1" presStyleCnt="0"/>
      <dgm:spPr/>
    </dgm:pt>
    <dgm:pt modelId="{846EA566-D495-4074-A164-57139D9193F6}" type="pres">
      <dgm:prSet presAssocID="{4DC0C3CE-4B55-4424-A756-5F3F90B53409}" presName="simulatedConn" presStyleLbl="solidFgAcc1" presStyleIdx="9" presStyleCnt="11"/>
      <dgm:spPr/>
    </dgm:pt>
    <dgm:pt modelId="{C092CE23-3009-46A0-A82E-9CA791E0A0AE}" type="pres">
      <dgm:prSet presAssocID="{4DC0C3CE-4B55-4424-A756-5F3F90B53409}" presName="vSp2" presStyleCnt="0"/>
      <dgm:spPr/>
    </dgm:pt>
    <dgm:pt modelId="{214EB3D4-67F2-4565-A697-1F3E2AD312AB}" type="pres">
      <dgm:prSet presAssocID="{4DC0C3CE-4B55-4424-A756-5F3F90B53409}" presName="sibTrans" presStyleCnt="0"/>
      <dgm:spPr/>
    </dgm:pt>
    <dgm:pt modelId="{68A56DB6-EF7B-40EE-9CDA-8C3C60EBFA33}" type="pres">
      <dgm:prSet presAssocID="{D29E371C-C165-4C01-B652-B9B643BCCD34}" presName="compositeNode" presStyleCnt="0">
        <dgm:presLayoutVars>
          <dgm:bulletEnabled val="1"/>
        </dgm:presLayoutVars>
      </dgm:prSet>
      <dgm:spPr/>
    </dgm:pt>
    <dgm:pt modelId="{C435C78C-8765-4752-9C3C-042BFC6C5E39}" type="pres">
      <dgm:prSet presAssocID="{D29E371C-C165-4C01-B652-B9B643BCCD34}" presName="bgRect" presStyleLbl="node1" presStyleIdx="10" presStyleCnt="12"/>
      <dgm:spPr/>
      <dgm:t>
        <a:bodyPr/>
        <a:lstStyle/>
        <a:p>
          <a:endParaRPr lang="en-US"/>
        </a:p>
      </dgm:t>
    </dgm:pt>
    <dgm:pt modelId="{B9BBAABC-C2DA-401C-AFDC-41EFC7118768}" type="pres">
      <dgm:prSet presAssocID="{D29E371C-C165-4C01-B652-B9B643BCCD34}" presName="parentNode" presStyleLbl="node1" presStyleIdx="10" presStyleCnt="12">
        <dgm:presLayoutVars>
          <dgm:chMax val="0"/>
          <dgm:bulletEnabled val="1"/>
        </dgm:presLayoutVars>
      </dgm:prSet>
      <dgm:spPr/>
      <dgm:t>
        <a:bodyPr/>
        <a:lstStyle/>
        <a:p>
          <a:endParaRPr lang="en-US"/>
        </a:p>
      </dgm:t>
    </dgm:pt>
    <dgm:pt modelId="{A303D9D2-7F85-4F3B-82F5-191B00CEA086}" type="pres">
      <dgm:prSet presAssocID="{D29E371C-C165-4C01-B652-B9B643BCCD34}" presName="childNode" presStyleLbl="node1" presStyleIdx="10" presStyleCnt="12">
        <dgm:presLayoutVars>
          <dgm:bulletEnabled val="1"/>
        </dgm:presLayoutVars>
      </dgm:prSet>
      <dgm:spPr/>
      <dgm:t>
        <a:bodyPr/>
        <a:lstStyle/>
        <a:p>
          <a:endParaRPr lang="en-US"/>
        </a:p>
      </dgm:t>
    </dgm:pt>
    <dgm:pt modelId="{D6C90997-7FFA-409A-8532-6708746B71AC}" type="pres">
      <dgm:prSet presAssocID="{9E3E4B03-98A1-4A74-AF56-E7485B80D9E2}" presName="hSp" presStyleCnt="0"/>
      <dgm:spPr/>
    </dgm:pt>
    <dgm:pt modelId="{EF3A3478-90C1-4999-B183-78C0002A8833}" type="pres">
      <dgm:prSet presAssocID="{9E3E4B03-98A1-4A74-AF56-E7485B80D9E2}" presName="vProcSp" presStyleCnt="0"/>
      <dgm:spPr/>
    </dgm:pt>
    <dgm:pt modelId="{FA0AD343-7AE1-4503-A823-6528C4D4DF53}" type="pres">
      <dgm:prSet presAssocID="{9E3E4B03-98A1-4A74-AF56-E7485B80D9E2}" presName="vSp1" presStyleCnt="0"/>
      <dgm:spPr/>
    </dgm:pt>
    <dgm:pt modelId="{15E6E92A-DD03-493C-BEC5-2008338CD38F}" type="pres">
      <dgm:prSet presAssocID="{9E3E4B03-98A1-4A74-AF56-E7485B80D9E2}" presName="simulatedConn" presStyleLbl="solidFgAcc1" presStyleIdx="10" presStyleCnt="11"/>
      <dgm:spPr/>
    </dgm:pt>
    <dgm:pt modelId="{C2790046-8C8F-4574-9558-F91A57820E17}" type="pres">
      <dgm:prSet presAssocID="{9E3E4B03-98A1-4A74-AF56-E7485B80D9E2}" presName="vSp2" presStyleCnt="0"/>
      <dgm:spPr/>
    </dgm:pt>
    <dgm:pt modelId="{C14307E6-BFB5-49B4-A120-F15F17DCD655}" type="pres">
      <dgm:prSet presAssocID="{9E3E4B03-98A1-4A74-AF56-E7485B80D9E2}" presName="sibTrans" presStyleCnt="0"/>
      <dgm:spPr/>
    </dgm:pt>
    <dgm:pt modelId="{63AC1632-7E3E-4544-B7F4-DD81893F37FF}" type="pres">
      <dgm:prSet presAssocID="{2E00A1C1-4917-4C62-BA90-55C14B6DF7C5}" presName="compositeNode" presStyleCnt="0">
        <dgm:presLayoutVars>
          <dgm:bulletEnabled val="1"/>
        </dgm:presLayoutVars>
      </dgm:prSet>
      <dgm:spPr/>
    </dgm:pt>
    <dgm:pt modelId="{38C62146-C335-40E0-8E11-3439BB9BF60B}" type="pres">
      <dgm:prSet presAssocID="{2E00A1C1-4917-4C62-BA90-55C14B6DF7C5}" presName="bgRect" presStyleLbl="node1" presStyleIdx="11" presStyleCnt="12"/>
      <dgm:spPr/>
      <dgm:t>
        <a:bodyPr/>
        <a:lstStyle/>
        <a:p>
          <a:endParaRPr lang="en-US"/>
        </a:p>
      </dgm:t>
    </dgm:pt>
    <dgm:pt modelId="{A7474589-4082-4BCD-A02F-EA6A152745FF}" type="pres">
      <dgm:prSet presAssocID="{2E00A1C1-4917-4C62-BA90-55C14B6DF7C5}" presName="parentNode" presStyleLbl="node1" presStyleIdx="11" presStyleCnt="12">
        <dgm:presLayoutVars>
          <dgm:chMax val="0"/>
          <dgm:bulletEnabled val="1"/>
        </dgm:presLayoutVars>
      </dgm:prSet>
      <dgm:spPr/>
      <dgm:t>
        <a:bodyPr/>
        <a:lstStyle/>
        <a:p>
          <a:endParaRPr lang="en-US"/>
        </a:p>
      </dgm:t>
    </dgm:pt>
    <dgm:pt modelId="{9D920E0B-D703-4B6D-BDEB-2744DFBB8BA9}" type="pres">
      <dgm:prSet presAssocID="{2E00A1C1-4917-4C62-BA90-55C14B6DF7C5}" presName="childNode" presStyleLbl="node1" presStyleIdx="11" presStyleCnt="12">
        <dgm:presLayoutVars>
          <dgm:bulletEnabled val="1"/>
        </dgm:presLayoutVars>
      </dgm:prSet>
      <dgm:spPr/>
      <dgm:t>
        <a:bodyPr/>
        <a:lstStyle/>
        <a:p>
          <a:endParaRPr lang="en-US"/>
        </a:p>
      </dgm:t>
    </dgm:pt>
  </dgm:ptLst>
  <dgm:cxnLst>
    <dgm:cxn modelId="{EA00F6D7-3299-4789-B3DC-69961BCAFB9D}" type="presOf" srcId="{0088E82C-F5DC-4A39-918E-8D54A717A774}" destId="{E66939D2-D448-4543-B825-6170D0DDB9E8}" srcOrd="1" destOrd="0" presId="urn:microsoft.com/office/officeart/2005/8/layout/hProcess7"/>
    <dgm:cxn modelId="{9D646938-BCC4-4F98-97F7-53904983F3E1}" srcId="{A585BACE-B1F7-4140-A2FB-CC1F1BD2365F}" destId="{2E8E8C0C-E536-4EC7-B127-0BA29E3BAF0B}" srcOrd="0" destOrd="0" parTransId="{A6A502B9-0F7B-4F04-AE93-44B6FCF3FED2}" sibTransId="{A4FF492B-94C3-4205-9E8B-1D18A1879394}"/>
    <dgm:cxn modelId="{07A6A790-3D61-4B6F-BFA4-AD0937C13250}" type="presOf" srcId="{D29E371C-C165-4C01-B652-B9B643BCCD34}" destId="{C435C78C-8765-4752-9C3C-042BFC6C5E39}" srcOrd="0" destOrd="0" presId="urn:microsoft.com/office/officeart/2005/8/layout/hProcess7"/>
    <dgm:cxn modelId="{B4015525-AB80-4BE0-9FC6-B936FAF6EEF2}" srcId="{060BB065-7277-48E2-88EB-FED71A083BC5}" destId="{BA136143-3E81-44A3-A1DF-6BDB20F7916A}" srcOrd="0" destOrd="0" parTransId="{424E17E9-4F36-4777-8FC6-1561E82D19BA}" sibTransId="{AFC0C94C-2E16-4FA2-BAE0-FC3EFA5F4335}"/>
    <dgm:cxn modelId="{96553A7F-B7FD-484D-BFD9-87470CD50832}" type="presOf" srcId="{F986F9C9-A8F0-4B76-9CC8-587F1AE95A39}" destId="{23EEE02F-25E2-4159-8222-4D3955D1B750}" srcOrd="1" destOrd="0" presId="urn:microsoft.com/office/officeart/2005/8/layout/hProcess7"/>
    <dgm:cxn modelId="{5CAA74A5-811F-4E9C-B1F3-349A80E96CDA}" type="presOf" srcId="{A585BACE-B1F7-4140-A2FB-CC1F1BD2365F}" destId="{3F247917-9053-4774-A663-54FD20DB283A}" srcOrd="1" destOrd="0" presId="urn:microsoft.com/office/officeart/2005/8/layout/hProcess7"/>
    <dgm:cxn modelId="{CFA9D074-8BF2-4CA9-92A8-3FAF302E3DA0}" srcId="{70B540BC-7F44-41E0-830F-ACB7427AE40A}" destId="{1F260679-8AC1-4928-8EA2-CA6CABEF5C14}" srcOrd="0" destOrd="0" parTransId="{2EB8A216-F018-448E-B893-E06966E7D11D}" sibTransId="{31B3873C-FFDA-4C2E-A39A-8E7E3E794E45}"/>
    <dgm:cxn modelId="{862BADFF-829D-486A-B4D8-B025611D6B8A}" type="presOf" srcId="{3389B982-85A4-470B-9381-690323E7D52C}" destId="{50B18093-6712-4EB5-A3A1-55573727C4D1}" srcOrd="0" destOrd="0" presId="urn:microsoft.com/office/officeart/2005/8/layout/hProcess7"/>
    <dgm:cxn modelId="{F42BCE6D-FACD-4EF1-9E8C-728D51B13F9A}" type="presOf" srcId="{7A59090D-FF9E-4D85-A3FB-350E86AC4CC6}" destId="{1877CFB2-280A-490C-AA79-6C8D9BA82C4B}" srcOrd="1" destOrd="0" presId="urn:microsoft.com/office/officeart/2005/8/layout/hProcess7"/>
    <dgm:cxn modelId="{C3B69C80-A1E4-44E4-BF7F-D90756BEC246}" type="presOf" srcId="{3894E7E4-4AB9-4DC9-B74F-86B26BC0BA07}" destId="{8C213950-BB07-49C2-929C-5C0607A17702}" srcOrd="1" destOrd="0" presId="urn:microsoft.com/office/officeart/2005/8/layout/hProcess7"/>
    <dgm:cxn modelId="{E36E8C97-5C74-49E3-8C2A-3E96687954EA}" srcId="{C94CFBA1-3B47-4D92-8530-7B9952EB52F2}" destId="{34DAF03D-4438-4ACD-A4D6-511EB2D6BC08}" srcOrd="0" destOrd="0" parTransId="{F98A135F-1D78-4257-957E-140662D0E637}" sibTransId="{D1EE99EF-E952-4E80-904B-E24716BB3C31}"/>
    <dgm:cxn modelId="{3987E2B0-08A3-4204-9DA1-EE8124F072BC}" type="presOf" srcId="{BA136143-3E81-44A3-A1DF-6BDB20F7916A}" destId="{9C32E1EC-F3FA-45FC-AAEF-DEB18FCD2827}" srcOrd="0" destOrd="0" presId="urn:microsoft.com/office/officeart/2005/8/layout/hProcess7"/>
    <dgm:cxn modelId="{8F5B484D-AF0F-4369-9A18-2DD97A8BC88C}" srcId="{2E00A1C1-4917-4C62-BA90-55C14B6DF7C5}" destId="{CC7B245C-8D3D-414C-8674-80E3E1851624}" srcOrd="0" destOrd="0" parTransId="{4B37DF34-B2AD-452F-A48A-5EDC26BBEA5D}" sibTransId="{61C94859-14CA-42D9-A2B6-7D6661379195}"/>
    <dgm:cxn modelId="{00A12B88-BBFA-4B4E-9AD6-51B2D081BD5A}" type="presOf" srcId="{C94CFBA1-3B47-4D92-8530-7B9952EB52F2}" destId="{F707EBBC-5D30-4836-9DF8-84A22B960397}" srcOrd="0" destOrd="0" presId="urn:microsoft.com/office/officeart/2005/8/layout/hProcess7"/>
    <dgm:cxn modelId="{81284DB5-9384-45C6-ACDC-A6F986170662}" type="presOf" srcId="{311040F7-D441-4788-83A8-B249FF479EBD}" destId="{F752B832-8025-43B6-AF23-250B0926B223}" srcOrd="0" destOrd="0" presId="urn:microsoft.com/office/officeart/2005/8/layout/hProcess7"/>
    <dgm:cxn modelId="{0E1922D7-5ECF-4024-8181-202906D56CC9}" type="presOf" srcId="{70B540BC-7F44-41E0-830F-ACB7427AE40A}" destId="{45D746C7-8B30-4781-85BB-F9D2DF2AEB0C}" srcOrd="0" destOrd="0" presId="urn:microsoft.com/office/officeart/2005/8/layout/hProcess7"/>
    <dgm:cxn modelId="{815CC899-F08E-4727-BC95-79AD3E96E6E8}" type="presOf" srcId="{060BB065-7277-48E2-88EB-FED71A083BC5}" destId="{13F28CC4-A587-4214-BB78-BB309F24DC94}" srcOrd="1" destOrd="0" presId="urn:microsoft.com/office/officeart/2005/8/layout/hProcess7"/>
    <dgm:cxn modelId="{4A98B24D-0232-4889-97CC-3DC113C7631A}" type="presOf" srcId="{00216B9E-DED8-490E-9A5F-6A147D9BD7A9}" destId="{E971D7AB-F50E-446B-A309-F9A7701460BA}" srcOrd="0" destOrd="0" presId="urn:microsoft.com/office/officeart/2005/8/layout/hProcess7"/>
    <dgm:cxn modelId="{1FF64340-61B8-4CB2-B588-C5A2414477A4}" srcId="{E9A42963-138F-4530-B804-09C45E2BA7C3}" destId="{2E00A1C1-4917-4C62-BA90-55C14B6DF7C5}" srcOrd="11" destOrd="0" parTransId="{D19A28DB-3B24-43EF-888E-83846DE7E821}" sibTransId="{A81568A0-18B6-498B-A8CE-04CE0C60A906}"/>
    <dgm:cxn modelId="{D8BD1B50-44D5-49D4-A577-67C72958E656}" type="presOf" srcId="{DA0E4881-C598-4295-BC58-5CCA78240E85}" destId="{1EBBA614-4D0B-4FE8-BB1C-E5D6D63DE851}" srcOrd="0" destOrd="0" presId="urn:microsoft.com/office/officeart/2005/8/layout/hProcess7"/>
    <dgm:cxn modelId="{0A433A02-4FE5-45DA-A246-8B03D09CBF42}" type="presOf" srcId="{8D2E076A-3857-4F57-A06E-5CD519C1E6CD}" destId="{12D4F939-EA94-44B6-855C-6FC3F289B696}" srcOrd="0" destOrd="0" presId="urn:microsoft.com/office/officeart/2005/8/layout/hProcess7"/>
    <dgm:cxn modelId="{F62691B8-35D2-44F9-9DA1-2022F1B34BF8}" type="presOf" srcId="{1F260679-8AC1-4928-8EA2-CA6CABEF5C14}" destId="{EDF6D5EB-6EC1-4515-BF04-5FEAEDBE3743}" srcOrd="0" destOrd="0" presId="urn:microsoft.com/office/officeart/2005/8/layout/hProcess7"/>
    <dgm:cxn modelId="{B37759AD-D4D6-49A3-BED8-6452E03525A8}" type="presOf" srcId="{73091A28-00FD-4D93-85C8-0E9730832954}" destId="{0D4BF5B8-534D-4D9D-8D30-7DE695FBF54F}" srcOrd="0" destOrd="0" presId="urn:microsoft.com/office/officeart/2005/8/layout/hProcess7"/>
    <dgm:cxn modelId="{7544D33D-A8B8-41E0-9915-A770CEE6DF6A}" srcId="{7A59090D-FF9E-4D85-A3FB-350E86AC4CC6}" destId="{73091A28-00FD-4D93-85C8-0E9730832954}" srcOrd="0" destOrd="0" parTransId="{CFD8F86C-E4E3-489E-AB50-4A25196B9186}" sibTransId="{C4DFC0E4-310B-4F79-BBB3-2EED9CD84E2D}"/>
    <dgm:cxn modelId="{2D55EB9C-EC54-416E-A7B7-A7DD712AAAF1}" srcId="{E9A42963-138F-4530-B804-09C45E2BA7C3}" destId="{0088E82C-F5DC-4A39-918E-8D54A717A774}" srcOrd="5" destOrd="0" parTransId="{5BEB1EBC-E39C-4270-8440-2F807E95EC79}" sibTransId="{A5D0AFFB-0ED8-495F-BAA5-46743D05136F}"/>
    <dgm:cxn modelId="{58E98FE4-95B3-4566-9951-4F62B89B64DF}" type="presOf" srcId="{2E00A1C1-4917-4C62-BA90-55C14B6DF7C5}" destId="{A7474589-4082-4BCD-A02F-EA6A152745FF}" srcOrd="1" destOrd="0" presId="urn:microsoft.com/office/officeart/2005/8/layout/hProcess7"/>
    <dgm:cxn modelId="{2FB83408-BA7D-46E6-BF4A-BB37EFBB0249}" type="presOf" srcId="{C7776896-7497-49B1-8AB0-0FAD5507AEDC}" destId="{A303D9D2-7F85-4F3B-82F5-191B00CEA086}" srcOrd="0" destOrd="0" presId="urn:microsoft.com/office/officeart/2005/8/layout/hProcess7"/>
    <dgm:cxn modelId="{34752BB5-16FA-4363-B47F-8E4E5C693CB6}" srcId="{E9A42963-138F-4530-B804-09C45E2BA7C3}" destId="{060BB065-7277-48E2-88EB-FED71A083BC5}" srcOrd="9" destOrd="0" parTransId="{4904B670-B070-4F78-8853-60BA931F40DC}" sibTransId="{4DC0C3CE-4B55-4424-A756-5F3F90B53409}"/>
    <dgm:cxn modelId="{A5399CC4-FAC3-4186-A0AA-C1DB05A2937C}" type="presOf" srcId="{060BB065-7277-48E2-88EB-FED71A083BC5}" destId="{51DD0F7C-CBC0-4027-8684-E6922D288A29}" srcOrd="0" destOrd="0" presId="urn:microsoft.com/office/officeart/2005/8/layout/hProcess7"/>
    <dgm:cxn modelId="{2A2C7D9E-8629-4C8E-81D7-9B00044FCB73}" type="presOf" srcId="{A585BACE-B1F7-4140-A2FB-CC1F1BD2365F}" destId="{03839273-429C-4A80-AFFD-ECFC0D502644}" srcOrd="0" destOrd="0" presId="urn:microsoft.com/office/officeart/2005/8/layout/hProcess7"/>
    <dgm:cxn modelId="{3B6CE6EF-A817-4AEA-A11A-2F5CCB6835AE}" srcId="{8D2E076A-3857-4F57-A06E-5CD519C1E6CD}" destId="{3389B982-85A4-470B-9381-690323E7D52C}" srcOrd="0" destOrd="0" parTransId="{F314256D-D5AB-459F-BE00-D793536D3B70}" sibTransId="{046B7603-5A31-4BC2-9CE0-45F508134526}"/>
    <dgm:cxn modelId="{ABC21338-4AB9-40FD-ABCD-D15D714779E4}" srcId="{E9A42963-138F-4530-B804-09C45E2BA7C3}" destId="{8D2E076A-3857-4F57-A06E-5CD519C1E6CD}" srcOrd="0" destOrd="0" parTransId="{9A865202-F5D0-48D0-BB78-FBF58BD4A058}" sibTransId="{85E5668C-0069-4349-9E46-D76D95A1E081}"/>
    <dgm:cxn modelId="{442E39F5-CFBF-4381-905B-7D851CC120C4}" type="presOf" srcId="{34DAF03D-4438-4ACD-A4D6-511EB2D6BC08}" destId="{090EAE41-2E94-4433-A13B-586F71F23035}" srcOrd="0" destOrd="0" presId="urn:microsoft.com/office/officeart/2005/8/layout/hProcess7"/>
    <dgm:cxn modelId="{807E6AEB-072E-4357-A31C-E90BF3763C7B}" type="presOf" srcId="{A4EE048F-7095-4CA1-AEBF-B9AD9A43D370}" destId="{34227D29-6884-4448-9EC5-6A002CD35250}" srcOrd="0" destOrd="0" presId="urn:microsoft.com/office/officeart/2005/8/layout/hProcess7"/>
    <dgm:cxn modelId="{C8B49881-5882-4D0E-8E19-32C4362C6079}" srcId="{E9A42963-138F-4530-B804-09C45E2BA7C3}" destId="{A585BACE-B1F7-4140-A2FB-CC1F1BD2365F}" srcOrd="4" destOrd="0" parTransId="{A975803F-7B62-4548-9DE3-EAB7D4D4FAE3}" sibTransId="{5489799B-3083-4922-8A00-8A256A83EAE7}"/>
    <dgm:cxn modelId="{CDD0596A-BB34-428F-B137-48ADB7905352}" srcId="{E9A42963-138F-4530-B804-09C45E2BA7C3}" destId="{7A59090D-FF9E-4D85-A3FB-350E86AC4CC6}" srcOrd="1" destOrd="0" parTransId="{E99A5F3C-98F4-42C6-9C32-485CF5980AF2}" sibTransId="{8219A790-EFED-431A-9F11-55C766BD142F}"/>
    <dgm:cxn modelId="{D1DDD7A6-65D4-48F0-A2DD-17F5F11FEDBC}" type="presOf" srcId="{00216B9E-DED8-490E-9A5F-6A147D9BD7A9}" destId="{21BD2A41-23CD-48D1-B7B4-F132CBA78CC4}" srcOrd="1" destOrd="0" presId="urn:microsoft.com/office/officeart/2005/8/layout/hProcess7"/>
    <dgm:cxn modelId="{CB4C33E6-84DE-458D-9145-CC15E9C2DAF6}" srcId="{E9A42963-138F-4530-B804-09C45E2BA7C3}" destId="{F986F9C9-A8F0-4B76-9CC8-587F1AE95A39}" srcOrd="8" destOrd="0" parTransId="{8B396E62-CDBC-472D-A28F-B8B216D4A0AC}" sibTransId="{2B5CF1BB-6BB5-4D4F-9F96-7BF5990531BD}"/>
    <dgm:cxn modelId="{C92B8EE4-B4FD-4D35-A160-15A268328BA2}" type="presOf" srcId="{F986F9C9-A8F0-4B76-9CC8-587F1AE95A39}" destId="{619BA657-159C-49DF-84E6-4539F9DF078A}" srcOrd="0" destOrd="0" presId="urn:microsoft.com/office/officeart/2005/8/layout/hProcess7"/>
    <dgm:cxn modelId="{D0C8EFCB-2410-47DE-93E6-C43E59850AA5}" srcId="{E9A42963-138F-4530-B804-09C45E2BA7C3}" destId="{3894E7E4-4AB9-4DC9-B74F-86B26BC0BA07}" srcOrd="3" destOrd="0" parTransId="{E4DD0CB7-BDE6-47E8-9CD0-F8E5D8CB9C87}" sibTransId="{7DF95FF7-F721-4AB9-B412-1FC0588958EF}"/>
    <dgm:cxn modelId="{3E38AD27-32BC-4D1E-9BF7-B8648F34A1CB}" type="presOf" srcId="{C82D5284-1C44-4A0F-B8F4-E9D1C77640FE}" destId="{A841BE0C-DD46-4B0D-B8CE-E37884E7FFBA}" srcOrd="0" destOrd="0" presId="urn:microsoft.com/office/officeart/2005/8/layout/hProcess7"/>
    <dgm:cxn modelId="{FF3B71DD-30AB-4194-80C5-166D97EC78F3}" type="presOf" srcId="{CC7B245C-8D3D-414C-8674-80E3E1851624}" destId="{9D920E0B-D703-4B6D-BDEB-2744DFBB8BA9}" srcOrd="0" destOrd="0" presId="urn:microsoft.com/office/officeart/2005/8/layout/hProcess7"/>
    <dgm:cxn modelId="{F0700483-8C9E-4087-AB8E-2FD751949F7B}" type="presOf" srcId="{70B540BC-7F44-41E0-830F-ACB7427AE40A}" destId="{99546814-ACD6-4D67-B9E3-4AABF2DEF2D8}" srcOrd="1" destOrd="0" presId="urn:microsoft.com/office/officeart/2005/8/layout/hProcess7"/>
    <dgm:cxn modelId="{5B776CA6-7875-4FA2-BE36-1D3FBEF24A84}" type="presOf" srcId="{E9A42963-138F-4530-B804-09C45E2BA7C3}" destId="{48CB9312-27F2-46B6-8D76-A8B37ABB71C7}" srcOrd="0" destOrd="0" presId="urn:microsoft.com/office/officeart/2005/8/layout/hProcess7"/>
    <dgm:cxn modelId="{03FC04F2-B7C3-4D8B-96D6-6F1664CFB965}" srcId="{0088E82C-F5DC-4A39-918E-8D54A717A774}" destId="{311040F7-D441-4788-83A8-B249FF479EBD}" srcOrd="0" destOrd="0" parTransId="{81C7DFA4-1E6F-4B22-8E05-A607D7C6D348}" sibTransId="{E88B93A2-46DF-4278-B4C7-E6DEC9AEC8F0}"/>
    <dgm:cxn modelId="{E16C548E-C86D-48F6-A053-1AE1EF9E5B5D}" srcId="{D29E371C-C165-4C01-B652-B9B643BCCD34}" destId="{C7776896-7497-49B1-8AB0-0FAD5507AEDC}" srcOrd="0" destOrd="0" parTransId="{3754DE20-B6A9-40EA-9536-9D96CB91E5EB}" sibTransId="{58BE2701-0DF5-423F-8797-9E5F612FA245}"/>
    <dgm:cxn modelId="{CB3F8572-B3CB-4849-A5E0-1BE533C47DF7}" type="presOf" srcId="{C94CFBA1-3B47-4D92-8530-7B9952EB52F2}" destId="{99A3EEDD-0962-4D44-9E4D-CA9B1216CB08}" srcOrd="1" destOrd="0" presId="urn:microsoft.com/office/officeart/2005/8/layout/hProcess7"/>
    <dgm:cxn modelId="{25AFEAD4-C48E-41EC-84CB-C725E75C5049}" type="presOf" srcId="{3894E7E4-4AB9-4DC9-B74F-86B26BC0BA07}" destId="{AA0BB3C3-3348-4B91-AC4D-FC4994843538}" srcOrd="0" destOrd="0" presId="urn:microsoft.com/office/officeart/2005/8/layout/hProcess7"/>
    <dgm:cxn modelId="{4DBE0D53-DD40-4327-B9FA-6BEB1B3CFEB8}" type="presOf" srcId="{2E00A1C1-4917-4C62-BA90-55C14B6DF7C5}" destId="{38C62146-C335-40E0-8E11-3439BB9BF60B}" srcOrd="0" destOrd="0" presId="urn:microsoft.com/office/officeart/2005/8/layout/hProcess7"/>
    <dgm:cxn modelId="{B0939F93-F496-4F46-A20C-B34C79F4DA63}" srcId="{E9A42963-138F-4530-B804-09C45E2BA7C3}" destId="{C94CFBA1-3B47-4D92-8530-7B9952EB52F2}" srcOrd="7" destOrd="0" parTransId="{F02AB8B0-6603-4FDD-B38E-301567C0E693}" sibTransId="{43779DD2-3BA1-404D-9A41-AE57F55A4A39}"/>
    <dgm:cxn modelId="{F0237969-FF81-406F-BDD4-61B9BE8B848A}" srcId="{F986F9C9-A8F0-4B76-9CC8-587F1AE95A39}" destId="{C82D5284-1C44-4A0F-B8F4-E9D1C77640FE}" srcOrd="0" destOrd="0" parTransId="{53E096B3-F985-47CD-A069-2598FCBCD1AA}" sibTransId="{AFADC173-9EB0-4AE8-8F02-C409D0C83E7B}"/>
    <dgm:cxn modelId="{FCD9B25F-C4C6-45E0-8871-84D1A5BAD647}" srcId="{E9A42963-138F-4530-B804-09C45E2BA7C3}" destId="{00216B9E-DED8-490E-9A5F-6A147D9BD7A9}" srcOrd="2" destOrd="0" parTransId="{AA506DFF-37A9-48C5-BA48-4E4F4F1FB228}" sibTransId="{3C9E1689-EE2A-4A3E-85C6-7584C1D4E048}"/>
    <dgm:cxn modelId="{3E494843-21E8-4AFC-A586-368804202D6A}" srcId="{E9A42963-138F-4530-B804-09C45E2BA7C3}" destId="{D29E371C-C165-4C01-B652-B9B643BCCD34}" srcOrd="10" destOrd="0" parTransId="{402FD0F8-A762-4F0A-8418-525185920865}" sibTransId="{9E3E4B03-98A1-4A74-AF56-E7485B80D9E2}"/>
    <dgm:cxn modelId="{AFD6259D-93B4-41EC-82A0-C6B118C8965A}" type="presOf" srcId="{8D2E076A-3857-4F57-A06E-5CD519C1E6CD}" destId="{3B8E7D22-AA9D-42DE-A101-CF892F913D10}" srcOrd="1" destOrd="0" presId="urn:microsoft.com/office/officeart/2005/8/layout/hProcess7"/>
    <dgm:cxn modelId="{7D04CC1E-BC85-4848-AB68-C63772D65D52}" srcId="{E9A42963-138F-4530-B804-09C45E2BA7C3}" destId="{70B540BC-7F44-41E0-830F-ACB7427AE40A}" srcOrd="6" destOrd="0" parTransId="{50427644-C085-4C9C-9959-A474C746472C}" sibTransId="{7F8170D9-B085-425F-8EAC-A6D18C2475B2}"/>
    <dgm:cxn modelId="{F1B6B2EF-7A2F-4315-9F14-47C8BF27E633}" type="presOf" srcId="{0088E82C-F5DC-4A39-918E-8D54A717A774}" destId="{3ADF828C-BB28-4FB7-9B65-058C1E3BAF3D}" srcOrd="0" destOrd="0" presId="urn:microsoft.com/office/officeart/2005/8/layout/hProcess7"/>
    <dgm:cxn modelId="{DDFD51AC-8920-47DC-8E9E-76EB0BC4E91F}" srcId="{00216B9E-DED8-490E-9A5F-6A147D9BD7A9}" destId="{DA0E4881-C598-4295-BC58-5CCA78240E85}" srcOrd="0" destOrd="0" parTransId="{223CE624-5132-4750-8815-BF07661BA777}" sibTransId="{EE95D348-F07E-40F7-99FA-65EC4EAB4EB6}"/>
    <dgm:cxn modelId="{23D3CB28-72D3-48D0-A771-04D303632B6D}" type="presOf" srcId="{D29E371C-C165-4C01-B652-B9B643BCCD34}" destId="{B9BBAABC-C2DA-401C-AFDC-41EFC7118768}" srcOrd="1" destOrd="0" presId="urn:microsoft.com/office/officeart/2005/8/layout/hProcess7"/>
    <dgm:cxn modelId="{2FFD0E31-9560-403D-B704-4D92E720F567}" type="presOf" srcId="{2E8E8C0C-E536-4EC7-B127-0BA29E3BAF0B}" destId="{A94163CD-22BC-46F8-BA0E-4CBF55318515}" srcOrd="0" destOrd="0" presId="urn:microsoft.com/office/officeart/2005/8/layout/hProcess7"/>
    <dgm:cxn modelId="{A139469F-8FFE-4431-9A7C-F58564C424B3}" srcId="{3894E7E4-4AB9-4DC9-B74F-86B26BC0BA07}" destId="{A4EE048F-7095-4CA1-AEBF-B9AD9A43D370}" srcOrd="0" destOrd="0" parTransId="{7F76A6B4-0DDD-45FF-8B9D-260E0358217C}" sibTransId="{639A867C-ED15-4B5C-A26A-064BD91D8B2A}"/>
    <dgm:cxn modelId="{A39FBD9B-35B2-487A-BABE-B5EB4CAC40A5}" type="presOf" srcId="{7A59090D-FF9E-4D85-A3FB-350E86AC4CC6}" destId="{7B17E44B-B55F-4544-B371-C3D64BCF50CA}" srcOrd="0" destOrd="0" presId="urn:microsoft.com/office/officeart/2005/8/layout/hProcess7"/>
    <dgm:cxn modelId="{E40DAC32-8AFC-41D3-9ADB-BED893F31E28}" type="presParOf" srcId="{48CB9312-27F2-46B6-8D76-A8B37ABB71C7}" destId="{736C99C4-46B2-444B-9699-167F4E0C35A6}" srcOrd="0" destOrd="0" presId="urn:microsoft.com/office/officeart/2005/8/layout/hProcess7"/>
    <dgm:cxn modelId="{294117EC-531C-4ABB-ABA6-6BC08D2D29C6}" type="presParOf" srcId="{736C99C4-46B2-444B-9699-167F4E0C35A6}" destId="{12D4F939-EA94-44B6-855C-6FC3F289B696}" srcOrd="0" destOrd="0" presId="urn:microsoft.com/office/officeart/2005/8/layout/hProcess7"/>
    <dgm:cxn modelId="{EEC077BD-D74A-47E6-A5E2-BCE4AF5795F2}" type="presParOf" srcId="{736C99C4-46B2-444B-9699-167F4E0C35A6}" destId="{3B8E7D22-AA9D-42DE-A101-CF892F913D10}" srcOrd="1" destOrd="0" presId="urn:microsoft.com/office/officeart/2005/8/layout/hProcess7"/>
    <dgm:cxn modelId="{51CE4C90-D94A-4684-926D-E1BD70C629AE}" type="presParOf" srcId="{736C99C4-46B2-444B-9699-167F4E0C35A6}" destId="{50B18093-6712-4EB5-A3A1-55573727C4D1}" srcOrd="2" destOrd="0" presId="urn:microsoft.com/office/officeart/2005/8/layout/hProcess7"/>
    <dgm:cxn modelId="{29A325EF-2123-4621-ADA8-E8573E6A48A2}" type="presParOf" srcId="{48CB9312-27F2-46B6-8D76-A8B37ABB71C7}" destId="{4B92CFEF-ED01-4337-A3BC-3CB87246E92C}" srcOrd="1" destOrd="0" presId="urn:microsoft.com/office/officeart/2005/8/layout/hProcess7"/>
    <dgm:cxn modelId="{A227EC92-9A36-48ED-B222-C0423C424999}" type="presParOf" srcId="{48CB9312-27F2-46B6-8D76-A8B37ABB71C7}" destId="{8234C832-0924-49BA-973B-1FFD75095DB9}" srcOrd="2" destOrd="0" presId="urn:microsoft.com/office/officeart/2005/8/layout/hProcess7"/>
    <dgm:cxn modelId="{7D1AE99A-AB81-4D29-B315-37DAAFCCC7AE}" type="presParOf" srcId="{8234C832-0924-49BA-973B-1FFD75095DB9}" destId="{C4F37524-53B3-4803-B447-86863DD3960D}" srcOrd="0" destOrd="0" presId="urn:microsoft.com/office/officeart/2005/8/layout/hProcess7"/>
    <dgm:cxn modelId="{AD4A9903-D982-498C-88CC-889643DC4DA4}" type="presParOf" srcId="{8234C832-0924-49BA-973B-1FFD75095DB9}" destId="{EA1C293F-C460-4077-9BCF-4283D60A0CD8}" srcOrd="1" destOrd="0" presId="urn:microsoft.com/office/officeart/2005/8/layout/hProcess7"/>
    <dgm:cxn modelId="{F0D8D4AF-16AD-4046-8FEA-F77118E93C74}" type="presParOf" srcId="{8234C832-0924-49BA-973B-1FFD75095DB9}" destId="{726244DD-0FE3-4F82-BC0F-983521A3E68C}" srcOrd="2" destOrd="0" presId="urn:microsoft.com/office/officeart/2005/8/layout/hProcess7"/>
    <dgm:cxn modelId="{28818611-AC3E-4E3B-9607-887FF5735AEB}" type="presParOf" srcId="{48CB9312-27F2-46B6-8D76-A8B37ABB71C7}" destId="{28122A91-5185-46BA-B14D-D42BCE5A8302}" srcOrd="3" destOrd="0" presId="urn:microsoft.com/office/officeart/2005/8/layout/hProcess7"/>
    <dgm:cxn modelId="{CCB70681-E4B5-475D-A984-5FCC08B9AE77}" type="presParOf" srcId="{48CB9312-27F2-46B6-8D76-A8B37ABB71C7}" destId="{1DB5128C-E9F0-4DB4-8232-91D222F1833E}" srcOrd="4" destOrd="0" presId="urn:microsoft.com/office/officeart/2005/8/layout/hProcess7"/>
    <dgm:cxn modelId="{4918C22A-4E6F-4902-9E87-A617B12ADFFB}" type="presParOf" srcId="{1DB5128C-E9F0-4DB4-8232-91D222F1833E}" destId="{7B17E44B-B55F-4544-B371-C3D64BCF50CA}" srcOrd="0" destOrd="0" presId="urn:microsoft.com/office/officeart/2005/8/layout/hProcess7"/>
    <dgm:cxn modelId="{D21F9C52-89BC-4EDF-937B-15ED5B6D5470}" type="presParOf" srcId="{1DB5128C-E9F0-4DB4-8232-91D222F1833E}" destId="{1877CFB2-280A-490C-AA79-6C8D9BA82C4B}" srcOrd="1" destOrd="0" presId="urn:microsoft.com/office/officeart/2005/8/layout/hProcess7"/>
    <dgm:cxn modelId="{F414C10E-19EB-4192-9A7F-064F77FEEA0B}" type="presParOf" srcId="{1DB5128C-E9F0-4DB4-8232-91D222F1833E}" destId="{0D4BF5B8-534D-4D9D-8D30-7DE695FBF54F}" srcOrd="2" destOrd="0" presId="urn:microsoft.com/office/officeart/2005/8/layout/hProcess7"/>
    <dgm:cxn modelId="{49C13088-50BD-49BE-9D96-2FDF21A1A3DA}" type="presParOf" srcId="{48CB9312-27F2-46B6-8D76-A8B37ABB71C7}" destId="{4F93074D-174F-472D-9256-39F5E933C2E1}" srcOrd="5" destOrd="0" presId="urn:microsoft.com/office/officeart/2005/8/layout/hProcess7"/>
    <dgm:cxn modelId="{783AD997-1FD0-41DE-B59B-A0F36DF6DEAF}" type="presParOf" srcId="{48CB9312-27F2-46B6-8D76-A8B37ABB71C7}" destId="{79A36B44-DCD3-4A64-8F6A-A12BB4F2BCDC}" srcOrd="6" destOrd="0" presId="urn:microsoft.com/office/officeart/2005/8/layout/hProcess7"/>
    <dgm:cxn modelId="{F121F359-972B-4A55-A894-0A9DDC113C9E}" type="presParOf" srcId="{79A36B44-DCD3-4A64-8F6A-A12BB4F2BCDC}" destId="{F8B885CB-E675-4111-8B68-A15F891D1F2D}" srcOrd="0" destOrd="0" presId="urn:microsoft.com/office/officeart/2005/8/layout/hProcess7"/>
    <dgm:cxn modelId="{73DD68E7-9959-4B8E-8232-378D0061B784}" type="presParOf" srcId="{79A36B44-DCD3-4A64-8F6A-A12BB4F2BCDC}" destId="{67B16675-1FBA-456D-A55A-18FBE7A63D51}" srcOrd="1" destOrd="0" presId="urn:microsoft.com/office/officeart/2005/8/layout/hProcess7"/>
    <dgm:cxn modelId="{1384A33A-78C9-4B78-AAB9-2DE23F0B279B}" type="presParOf" srcId="{79A36B44-DCD3-4A64-8F6A-A12BB4F2BCDC}" destId="{69B7976B-3A0A-464F-889D-A0EE0E98F3A6}" srcOrd="2" destOrd="0" presId="urn:microsoft.com/office/officeart/2005/8/layout/hProcess7"/>
    <dgm:cxn modelId="{1CA03378-B8B2-4D96-9404-3FB7C0DD8685}" type="presParOf" srcId="{48CB9312-27F2-46B6-8D76-A8B37ABB71C7}" destId="{DD25B064-F0E5-4556-A5DE-333677D38B9B}" srcOrd="7" destOrd="0" presId="urn:microsoft.com/office/officeart/2005/8/layout/hProcess7"/>
    <dgm:cxn modelId="{D016C173-251B-4C03-B646-63A19CA6CFA4}" type="presParOf" srcId="{48CB9312-27F2-46B6-8D76-A8B37ABB71C7}" destId="{39E95122-55CA-43F8-BD10-B58E3CC36AB8}" srcOrd="8" destOrd="0" presId="urn:microsoft.com/office/officeart/2005/8/layout/hProcess7"/>
    <dgm:cxn modelId="{0B296ADD-556E-423E-AF7A-05F62C8FD78C}" type="presParOf" srcId="{39E95122-55CA-43F8-BD10-B58E3CC36AB8}" destId="{E971D7AB-F50E-446B-A309-F9A7701460BA}" srcOrd="0" destOrd="0" presId="urn:microsoft.com/office/officeart/2005/8/layout/hProcess7"/>
    <dgm:cxn modelId="{333B0C94-FF4C-4BCD-9F6E-89D300953F6B}" type="presParOf" srcId="{39E95122-55CA-43F8-BD10-B58E3CC36AB8}" destId="{21BD2A41-23CD-48D1-B7B4-F132CBA78CC4}" srcOrd="1" destOrd="0" presId="urn:microsoft.com/office/officeart/2005/8/layout/hProcess7"/>
    <dgm:cxn modelId="{657F053D-88C5-4C89-B916-6F82BBFBD200}" type="presParOf" srcId="{39E95122-55CA-43F8-BD10-B58E3CC36AB8}" destId="{1EBBA614-4D0B-4FE8-BB1C-E5D6D63DE851}" srcOrd="2" destOrd="0" presId="urn:microsoft.com/office/officeart/2005/8/layout/hProcess7"/>
    <dgm:cxn modelId="{3CEF2CEE-7CDB-4289-A325-D28C72979E0E}" type="presParOf" srcId="{48CB9312-27F2-46B6-8D76-A8B37ABB71C7}" destId="{68484E30-B91E-47E1-964F-042CF4C390A6}" srcOrd="9" destOrd="0" presId="urn:microsoft.com/office/officeart/2005/8/layout/hProcess7"/>
    <dgm:cxn modelId="{405E8871-C1A9-4BB1-9E27-E460D89CCD6D}" type="presParOf" srcId="{48CB9312-27F2-46B6-8D76-A8B37ABB71C7}" destId="{73A6B902-E1FA-4CC6-BC87-FCD9638082D1}" srcOrd="10" destOrd="0" presId="urn:microsoft.com/office/officeart/2005/8/layout/hProcess7"/>
    <dgm:cxn modelId="{4E265ABD-6898-435B-8686-B72AB1A4D0CA}" type="presParOf" srcId="{73A6B902-E1FA-4CC6-BC87-FCD9638082D1}" destId="{5C25EB72-3DB4-49B9-93F3-E95E0C83CCB9}" srcOrd="0" destOrd="0" presId="urn:microsoft.com/office/officeart/2005/8/layout/hProcess7"/>
    <dgm:cxn modelId="{848D937D-C9BD-4B30-A661-EFB0008CDEB4}" type="presParOf" srcId="{73A6B902-E1FA-4CC6-BC87-FCD9638082D1}" destId="{04AA8D5A-A51F-4BF5-994E-9D8DFAD5AEC5}" srcOrd="1" destOrd="0" presId="urn:microsoft.com/office/officeart/2005/8/layout/hProcess7"/>
    <dgm:cxn modelId="{CC303A66-7267-4A37-B49F-A2B1C5ECAD37}" type="presParOf" srcId="{73A6B902-E1FA-4CC6-BC87-FCD9638082D1}" destId="{A58E8771-5DEF-4186-B0FA-995CE26D3B25}" srcOrd="2" destOrd="0" presId="urn:microsoft.com/office/officeart/2005/8/layout/hProcess7"/>
    <dgm:cxn modelId="{EFC3B834-C8B5-4E9E-93DE-6FD778646CF5}" type="presParOf" srcId="{48CB9312-27F2-46B6-8D76-A8B37ABB71C7}" destId="{B480E304-FEC4-4C8D-AFEA-1E81EF859717}" srcOrd="11" destOrd="0" presId="urn:microsoft.com/office/officeart/2005/8/layout/hProcess7"/>
    <dgm:cxn modelId="{61008FA2-6DDE-45C4-A749-CC2AFDF44CD5}" type="presParOf" srcId="{48CB9312-27F2-46B6-8D76-A8B37ABB71C7}" destId="{401DC837-10DA-413F-9E5D-92DD2B656203}" srcOrd="12" destOrd="0" presId="urn:microsoft.com/office/officeart/2005/8/layout/hProcess7"/>
    <dgm:cxn modelId="{3841F887-D98B-4154-8BE5-64E2ECC5560A}" type="presParOf" srcId="{401DC837-10DA-413F-9E5D-92DD2B656203}" destId="{AA0BB3C3-3348-4B91-AC4D-FC4994843538}" srcOrd="0" destOrd="0" presId="urn:microsoft.com/office/officeart/2005/8/layout/hProcess7"/>
    <dgm:cxn modelId="{FFF680EA-63D6-424B-9A29-15D067D7F3E2}" type="presParOf" srcId="{401DC837-10DA-413F-9E5D-92DD2B656203}" destId="{8C213950-BB07-49C2-929C-5C0607A17702}" srcOrd="1" destOrd="0" presId="urn:microsoft.com/office/officeart/2005/8/layout/hProcess7"/>
    <dgm:cxn modelId="{323D82E4-2645-4A3C-895E-D4617BF90C43}" type="presParOf" srcId="{401DC837-10DA-413F-9E5D-92DD2B656203}" destId="{34227D29-6884-4448-9EC5-6A002CD35250}" srcOrd="2" destOrd="0" presId="urn:microsoft.com/office/officeart/2005/8/layout/hProcess7"/>
    <dgm:cxn modelId="{06876D19-F3F4-470A-9552-91E455A18756}" type="presParOf" srcId="{48CB9312-27F2-46B6-8D76-A8B37ABB71C7}" destId="{BA9E4486-2564-4D53-83E7-DAC5FC32A16A}" srcOrd="13" destOrd="0" presId="urn:microsoft.com/office/officeart/2005/8/layout/hProcess7"/>
    <dgm:cxn modelId="{EAECB897-2B1A-46C1-961F-AC29EAB704AA}" type="presParOf" srcId="{48CB9312-27F2-46B6-8D76-A8B37ABB71C7}" destId="{30CDEF29-5AC0-4891-9306-D4FE4906F4C0}" srcOrd="14" destOrd="0" presId="urn:microsoft.com/office/officeart/2005/8/layout/hProcess7"/>
    <dgm:cxn modelId="{8ADD1D36-11E7-4502-BE91-7CB352A317D0}" type="presParOf" srcId="{30CDEF29-5AC0-4891-9306-D4FE4906F4C0}" destId="{1A449705-DE10-4468-9291-7F670C6D4BB1}" srcOrd="0" destOrd="0" presId="urn:microsoft.com/office/officeart/2005/8/layout/hProcess7"/>
    <dgm:cxn modelId="{10351C62-8461-4A74-AF1F-1225DD63D09D}" type="presParOf" srcId="{30CDEF29-5AC0-4891-9306-D4FE4906F4C0}" destId="{5C221554-8693-4A22-9280-7DFF39379022}" srcOrd="1" destOrd="0" presId="urn:microsoft.com/office/officeart/2005/8/layout/hProcess7"/>
    <dgm:cxn modelId="{2CAA8B2B-2936-4425-9794-A4ADC0DA9E52}" type="presParOf" srcId="{30CDEF29-5AC0-4891-9306-D4FE4906F4C0}" destId="{391C0D22-E360-4D7A-A27F-7B0F7404C8B0}" srcOrd="2" destOrd="0" presId="urn:microsoft.com/office/officeart/2005/8/layout/hProcess7"/>
    <dgm:cxn modelId="{A03039F9-F198-4807-B87A-15F8D1E0EBE3}" type="presParOf" srcId="{48CB9312-27F2-46B6-8D76-A8B37ABB71C7}" destId="{B490A3DC-4B2C-4116-8878-47878DD00EA3}" srcOrd="15" destOrd="0" presId="urn:microsoft.com/office/officeart/2005/8/layout/hProcess7"/>
    <dgm:cxn modelId="{2E2694B9-838A-4D6B-A3DD-C56893A493DD}" type="presParOf" srcId="{48CB9312-27F2-46B6-8D76-A8B37ABB71C7}" destId="{AA040699-737F-4B6D-B75C-5EA609D77A74}" srcOrd="16" destOrd="0" presId="urn:microsoft.com/office/officeart/2005/8/layout/hProcess7"/>
    <dgm:cxn modelId="{E9285805-AB07-4B74-9B1B-B8E6A3351F8A}" type="presParOf" srcId="{AA040699-737F-4B6D-B75C-5EA609D77A74}" destId="{03839273-429C-4A80-AFFD-ECFC0D502644}" srcOrd="0" destOrd="0" presId="urn:microsoft.com/office/officeart/2005/8/layout/hProcess7"/>
    <dgm:cxn modelId="{33228491-CF7D-4F3C-BB88-C444C77DC3B7}" type="presParOf" srcId="{AA040699-737F-4B6D-B75C-5EA609D77A74}" destId="{3F247917-9053-4774-A663-54FD20DB283A}" srcOrd="1" destOrd="0" presId="urn:microsoft.com/office/officeart/2005/8/layout/hProcess7"/>
    <dgm:cxn modelId="{AB8848C4-D4FE-4E50-84E0-0D2A2E2AF24F}" type="presParOf" srcId="{AA040699-737F-4B6D-B75C-5EA609D77A74}" destId="{A94163CD-22BC-46F8-BA0E-4CBF55318515}" srcOrd="2" destOrd="0" presId="urn:microsoft.com/office/officeart/2005/8/layout/hProcess7"/>
    <dgm:cxn modelId="{99A99938-FAF1-4AD3-929B-DC07168B2B21}" type="presParOf" srcId="{48CB9312-27F2-46B6-8D76-A8B37ABB71C7}" destId="{D3593999-530F-4995-BA39-39E995855180}" srcOrd="17" destOrd="0" presId="urn:microsoft.com/office/officeart/2005/8/layout/hProcess7"/>
    <dgm:cxn modelId="{E4D98C8E-3D44-4147-9B49-BF8EA22632BC}" type="presParOf" srcId="{48CB9312-27F2-46B6-8D76-A8B37ABB71C7}" destId="{93456E65-22B4-44A8-A80F-AF25333F976B}" srcOrd="18" destOrd="0" presId="urn:microsoft.com/office/officeart/2005/8/layout/hProcess7"/>
    <dgm:cxn modelId="{9F3F4B62-70C6-451C-B4E2-BA0FDE83E10F}" type="presParOf" srcId="{93456E65-22B4-44A8-A80F-AF25333F976B}" destId="{2D65BCE5-8C48-4691-8FF1-76420CF4B23F}" srcOrd="0" destOrd="0" presId="urn:microsoft.com/office/officeart/2005/8/layout/hProcess7"/>
    <dgm:cxn modelId="{B380D2A9-16C5-4B55-BDE6-6F447F5FDF45}" type="presParOf" srcId="{93456E65-22B4-44A8-A80F-AF25333F976B}" destId="{B957534F-921A-4452-AFE3-8EE7195C9722}" srcOrd="1" destOrd="0" presId="urn:microsoft.com/office/officeart/2005/8/layout/hProcess7"/>
    <dgm:cxn modelId="{EDDCB283-3497-484B-8744-480B718097E8}" type="presParOf" srcId="{93456E65-22B4-44A8-A80F-AF25333F976B}" destId="{478FBB17-103B-4C71-8B19-861B17B6AE42}" srcOrd="2" destOrd="0" presId="urn:microsoft.com/office/officeart/2005/8/layout/hProcess7"/>
    <dgm:cxn modelId="{713DA0C5-77BF-4EF7-9A1D-CFF20A196F40}" type="presParOf" srcId="{48CB9312-27F2-46B6-8D76-A8B37ABB71C7}" destId="{66409E52-1FDF-4E5F-A0B7-E919464440D3}" srcOrd="19" destOrd="0" presId="urn:microsoft.com/office/officeart/2005/8/layout/hProcess7"/>
    <dgm:cxn modelId="{48BED188-113D-437C-A064-AD5903515CE8}" type="presParOf" srcId="{48CB9312-27F2-46B6-8D76-A8B37ABB71C7}" destId="{14130298-E294-4A07-A98F-3836203E31D6}" srcOrd="20" destOrd="0" presId="urn:microsoft.com/office/officeart/2005/8/layout/hProcess7"/>
    <dgm:cxn modelId="{8C46A53B-97B6-4C35-9090-C1BF2CBDF944}" type="presParOf" srcId="{14130298-E294-4A07-A98F-3836203E31D6}" destId="{3ADF828C-BB28-4FB7-9B65-058C1E3BAF3D}" srcOrd="0" destOrd="0" presId="urn:microsoft.com/office/officeart/2005/8/layout/hProcess7"/>
    <dgm:cxn modelId="{111CEABA-B0E5-4B11-B104-03B519F12DAB}" type="presParOf" srcId="{14130298-E294-4A07-A98F-3836203E31D6}" destId="{E66939D2-D448-4543-B825-6170D0DDB9E8}" srcOrd="1" destOrd="0" presId="urn:microsoft.com/office/officeart/2005/8/layout/hProcess7"/>
    <dgm:cxn modelId="{2C4F5411-E0AB-440C-BC31-B3260F615614}" type="presParOf" srcId="{14130298-E294-4A07-A98F-3836203E31D6}" destId="{F752B832-8025-43B6-AF23-250B0926B223}" srcOrd="2" destOrd="0" presId="urn:microsoft.com/office/officeart/2005/8/layout/hProcess7"/>
    <dgm:cxn modelId="{9D025F60-1BFB-4D56-84A9-2DEA70E0B1B1}" type="presParOf" srcId="{48CB9312-27F2-46B6-8D76-A8B37ABB71C7}" destId="{089A890A-3D26-4689-B618-165D1382070D}" srcOrd="21" destOrd="0" presId="urn:microsoft.com/office/officeart/2005/8/layout/hProcess7"/>
    <dgm:cxn modelId="{163DFEEE-885F-4525-BAEF-5E2798E77CBD}" type="presParOf" srcId="{48CB9312-27F2-46B6-8D76-A8B37ABB71C7}" destId="{879843AF-B18B-4D7D-B452-004F6FC7943D}" srcOrd="22" destOrd="0" presId="urn:microsoft.com/office/officeart/2005/8/layout/hProcess7"/>
    <dgm:cxn modelId="{0E874B38-EAC4-489F-AF86-3AA04F3CA797}" type="presParOf" srcId="{879843AF-B18B-4D7D-B452-004F6FC7943D}" destId="{70624336-EABF-4148-AFD8-0C2A38CDD072}" srcOrd="0" destOrd="0" presId="urn:microsoft.com/office/officeart/2005/8/layout/hProcess7"/>
    <dgm:cxn modelId="{78F14751-BCE2-488F-9607-7CF88FDA840A}" type="presParOf" srcId="{879843AF-B18B-4D7D-B452-004F6FC7943D}" destId="{8A8D8A49-0741-4FAA-9F8B-7DF76F0E486D}" srcOrd="1" destOrd="0" presId="urn:microsoft.com/office/officeart/2005/8/layout/hProcess7"/>
    <dgm:cxn modelId="{2160365D-EBA1-44F7-B39B-D69244591CB6}" type="presParOf" srcId="{879843AF-B18B-4D7D-B452-004F6FC7943D}" destId="{EDC03D6D-0CA3-42B0-8053-31CC571BFE70}" srcOrd="2" destOrd="0" presId="urn:microsoft.com/office/officeart/2005/8/layout/hProcess7"/>
    <dgm:cxn modelId="{8F67B3C4-F12D-46B4-B5BC-355FDBBA2FD4}" type="presParOf" srcId="{48CB9312-27F2-46B6-8D76-A8B37ABB71C7}" destId="{D686F269-9E94-4A98-BD39-CB8A5671274E}" srcOrd="23" destOrd="0" presId="urn:microsoft.com/office/officeart/2005/8/layout/hProcess7"/>
    <dgm:cxn modelId="{0848299F-9DF3-4545-BCD5-F612B3D3923F}" type="presParOf" srcId="{48CB9312-27F2-46B6-8D76-A8B37ABB71C7}" destId="{63BC8CEC-0F83-4041-BF03-0292D4C734CE}" srcOrd="24" destOrd="0" presId="urn:microsoft.com/office/officeart/2005/8/layout/hProcess7"/>
    <dgm:cxn modelId="{B01BEF73-E436-4890-8C76-0EC8CD05F77B}" type="presParOf" srcId="{63BC8CEC-0F83-4041-BF03-0292D4C734CE}" destId="{45D746C7-8B30-4781-85BB-F9D2DF2AEB0C}" srcOrd="0" destOrd="0" presId="urn:microsoft.com/office/officeart/2005/8/layout/hProcess7"/>
    <dgm:cxn modelId="{90DB3373-0C3E-400D-A100-8D5DD39B334B}" type="presParOf" srcId="{63BC8CEC-0F83-4041-BF03-0292D4C734CE}" destId="{99546814-ACD6-4D67-B9E3-4AABF2DEF2D8}" srcOrd="1" destOrd="0" presId="urn:microsoft.com/office/officeart/2005/8/layout/hProcess7"/>
    <dgm:cxn modelId="{1CDB7813-6191-4914-83AA-4C2AB69D7827}" type="presParOf" srcId="{63BC8CEC-0F83-4041-BF03-0292D4C734CE}" destId="{EDF6D5EB-6EC1-4515-BF04-5FEAEDBE3743}" srcOrd="2" destOrd="0" presId="urn:microsoft.com/office/officeart/2005/8/layout/hProcess7"/>
    <dgm:cxn modelId="{4EFC4937-F5D5-4A03-AD59-F260AE1A1FD3}" type="presParOf" srcId="{48CB9312-27F2-46B6-8D76-A8B37ABB71C7}" destId="{5AC712B0-E6BE-4222-B0F8-DCFDFF31541B}" srcOrd="25" destOrd="0" presId="urn:microsoft.com/office/officeart/2005/8/layout/hProcess7"/>
    <dgm:cxn modelId="{D48B33E5-C51B-4AFA-80DB-33C741B96699}" type="presParOf" srcId="{48CB9312-27F2-46B6-8D76-A8B37ABB71C7}" destId="{C6A451EC-D0BE-4F89-857D-6C44928DF244}" srcOrd="26" destOrd="0" presId="urn:microsoft.com/office/officeart/2005/8/layout/hProcess7"/>
    <dgm:cxn modelId="{66B3C1EF-3BF8-4977-890A-3FD911460424}" type="presParOf" srcId="{C6A451EC-D0BE-4F89-857D-6C44928DF244}" destId="{294C7E01-8892-421A-8660-5D4B1F39D99F}" srcOrd="0" destOrd="0" presId="urn:microsoft.com/office/officeart/2005/8/layout/hProcess7"/>
    <dgm:cxn modelId="{29783F20-A023-4003-9717-B1E4EC66AFE7}" type="presParOf" srcId="{C6A451EC-D0BE-4F89-857D-6C44928DF244}" destId="{6F9B83D5-5DB3-42E2-91CE-CE9F65DE7431}" srcOrd="1" destOrd="0" presId="urn:microsoft.com/office/officeart/2005/8/layout/hProcess7"/>
    <dgm:cxn modelId="{C18F8CE8-95B1-4290-9E9C-7BE014959BCC}" type="presParOf" srcId="{C6A451EC-D0BE-4F89-857D-6C44928DF244}" destId="{6E60FD40-A97A-4111-81FA-4F3EB066C646}" srcOrd="2" destOrd="0" presId="urn:microsoft.com/office/officeart/2005/8/layout/hProcess7"/>
    <dgm:cxn modelId="{2337DAC4-D75D-4C93-B2DD-A44A62A5AEA6}" type="presParOf" srcId="{48CB9312-27F2-46B6-8D76-A8B37ABB71C7}" destId="{39349EBB-518B-47D1-AED6-39396B1B9ACA}" srcOrd="27" destOrd="0" presId="urn:microsoft.com/office/officeart/2005/8/layout/hProcess7"/>
    <dgm:cxn modelId="{D6B0D70D-C14C-46D5-8DA0-BD023CD8909D}" type="presParOf" srcId="{48CB9312-27F2-46B6-8D76-A8B37ABB71C7}" destId="{238D6168-6839-4504-82BE-DC8E7870A550}" srcOrd="28" destOrd="0" presId="urn:microsoft.com/office/officeart/2005/8/layout/hProcess7"/>
    <dgm:cxn modelId="{FE60C8FC-B2D5-43F8-9B97-702F071BA06D}" type="presParOf" srcId="{238D6168-6839-4504-82BE-DC8E7870A550}" destId="{F707EBBC-5D30-4836-9DF8-84A22B960397}" srcOrd="0" destOrd="0" presId="urn:microsoft.com/office/officeart/2005/8/layout/hProcess7"/>
    <dgm:cxn modelId="{415E925E-8039-4D3F-BFD0-FCF3190AA60D}" type="presParOf" srcId="{238D6168-6839-4504-82BE-DC8E7870A550}" destId="{99A3EEDD-0962-4D44-9E4D-CA9B1216CB08}" srcOrd="1" destOrd="0" presId="urn:microsoft.com/office/officeart/2005/8/layout/hProcess7"/>
    <dgm:cxn modelId="{8882C9C8-1ED5-477C-AF5F-87B487A732EF}" type="presParOf" srcId="{238D6168-6839-4504-82BE-DC8E7870A550}" destId="{090EAE41-2E94-4433-A13B-586F71F23035}" srcOrd="2" destOrd="0" presId="urn:microsoft.com/office/officeart/2005/8/layout/hProcess7"/>
    <dgm:cxn modelId="{5AAEDF35-4248-47F3-8B52-B07E53155001}" type="presParOf" srcId="{48CB9312-27F2-46B6-8D76-A8B37ABB71C7}" destId="{CC3B42A2-91F0-4631-A60A-749A66C77257}" srcOrd="29" destOrd="0" presId="urn:microsoft.com/office/officeart/2005/8/layout/hProcess7"/>
    <dgm:cxn modelId="{3C06CC85-A947-4FF7-AE8D-3409EB54CF70}" type="presParOf" srcId="{48CB9312-27F2-46B6-8D76-A8B37ABB71C7}" destId="{B8595A08-4DB4-4F50-BAD5-653B55618B80}" srcOrd="30" destOrd="0" presId="urn:microsoft.com/office/officeart/2005/8/layout/hProcess7"/>
    <dgm:cxn modelId="{AB7B4FAD-6BFB-449F-B41A-52D4B67B764A}" type="presParOf" srcId="{B8595A08-4DB4-4F50-BAD5-653B55618B80}" destId="{13898C86-517D-4216-8152-A890AFE9ECFA}" srcOrd="0" destOrd="0" presId="urn:microsoft.com/office/officeart/2005/8/layout/hProcess7"/>
    <dgm:cxn modelId="{AE9347A2-C69F-45AF-8E69-7667F6A92A97}" type="presParOf" srcId="{B8595A08-4DB4-4F50-BAD5-653B55618B80}" destId="{CB36863B-4F99-4C57-92F5-2259E416F44A}" srcOrd="1" destOrd="0" presId="urn:microsoft.com/office/officeart/2005/8/layout/hProcess7"/>
    <dgm:cxn modelId="{1A4C2120-D5AA-43BF-AB1E-5F25F4CD2A2A}" type="presParOf" srcId="{B8595A08-4DB4-4F50-BAD5-653B55618B80}" destId="{3A9BF94E-0B53-43F3-94DA-16C67713ABE1}" srcOrd="2" destOrd="0" presId="urn:microsoft.com/office/officeart/2005/8/layout/hProcess7"/>
    <dgm:cxn modelId="{F17C79EE-5EBD-449F-A5F9-5EF616B905D2}" type="presParOf" srcId="{48CB9312-27F2-46B6-8D76-A8B37ABB71C7}" destId="{9FA62BCC-3C31-48B8-B19E-8D02815020CE}" srcOrd="31" destOrd="0" presId="urn:microsoft.com/office/officeart/2005/8/layout/hProcess7"/>
    <dgm:cxn modelId="{D9B64032-B0E3-4FD0-B06A-60768D069EB2}" type="presParOf" srcId="{48CB9312-27F2-46B6-8D76-A8B37ABB71C7}" destId="{93D2614B-18CC-4B47-B348-2D51780EB5FF}" srcOrd="32" destOrd="0" presId="urn:microsoft.com/office/officeart/2005/8/layout/hProcess7"/>
    <dgm:cxn modelId="{F1AC693F-5DAF-4FA4-8D34-F53AB2E1FD65}" type="presParOf" srcId="{93D2614B-18CC-4B47-B348-2D51780EB5FF}" destId="{619BA657-159C-49DF-84E6-4539F9DF078A}" srcOrd="0" destOrd="0" presId="urn:microsoft.com/office/officeart/2005/8/layout/hProcess7"/>
    <dgm:cxn modelId="{8190F24A-5A9F-4ACD-9858-7F4FD492104A}" type="presParOf" srcId="{93D2614B-18CC-4B47-B348-2D51780EB5FF}" destId="{23EEE02F-25E2-4159-8222-4D3955D1B750}" srcOrd="1" destOrd="0" presId="urn:microsoft.com/office/officeart/2005/8/layout/hProcess7"/>
    <dgm:cxn modelId="{06BF595E-A7E5-4541-886A-B3FF88C33147}" type="presParOf" srcId="{93D2614B-18CC-4B47-B348-2D51780EB5FF}" destId="{A841BE0C-DD46-4B0D-B8CE-E37884E7FFBA}" srcOrd="2" destOrd="0" presId="urn:microsoft.com/office/officeart/2005/8/layout/hProcess7"/>
    <dgm:cxn modelId="{064788FB-2945-449A-AFB2-D8003BD458E0}" type="presParOf" srcId="{48CB9312-27F2-46B6-8D76-A8B37ABB71C7}" destId="{0F3618C4-2C5E-4A7E-8D6C-AFF2949E9F87}" srcOrd="33" destOrd="0" presId="urn:microsoft.com/office/officeart/2005/8/layout/hProcess7"/>
    <dgm:cxn modelId="{D19FF497-0B61-4D49-9C13-FB1565B40905}" type="presParOf" srcId="{48CB9312-27F2-46B6-8D76-A8B37ABB71C7}" destId="{A39A5698-B246-43E6-84D3-8D69F7DFDBE6}" srcOrd="34" destOrd="0" presId="urn:microsoft.com/office/officeart/2005/8/layout/hProcess7"/>
    <dgm:cxn modelId="{2F08A1F1-E9F0-492C-B28B-13DF83ED16FF}" type="presParOf" srcId="{A39A5698-B246-43E6-84D3-8D69F7DFDBE6}" destId="{7DBB214F-A158-462E-8410-E623D99D4A16}" srcOrd="0" destOrd="0" presId="urn:microsoft.com/office/officeart/2005/8/layout/hProcess7"/>
    <dgm:cxn modelId="{3081C978-9010-4A2B-84D4-A6CE10EC3550}" type="presParOf" srcId="{A39A5698-B246-43E6-84D3-8D69F7DFDBE6}" destId="{6F5DC5FB-C0DB-45F4-8797-092EFFA98FA8}" srcOrd="1" destOrd="0" presId="urn:microsoft.com/office/officeart/2005/8/layout/hProcess7"/>
    <dgm:cxn modelId="{17FE0D9B-B8F9-4865-93C5-17EE21D9B9FB}" type="presParOf" srcId="{A39A5698-B246-43E6-84D3-8D69F7DFDBE6}" destId="{0CAF7CC8-55BB-483E-85BB-B543E276C586}" srcOrd="2" destOrd="0" presId="urn:microsoft.com/office/officeart/2005/8/layout/hProcess7"/>
    <dgm:cxn modelId="{082D2322-2C19-45F7-A225-43592A0ACA67}" type="presParOf" srcId="{48CB9312-27F2-46B6-8D76-A8B37ABB71C7}" destId="{E5B5C23D-D357-46C2-B8B1-5D713EF38350}" srcOrd="35" destOrd="0" presId="urn:microsoft.com/office/officeart/2005/8/layout/hProcess7"/>
    <dgm:cxn modelId="{D910091E-D953-4EDA-B587-F30B1717851C}" type="presParOf" srcId="{48CB9312-27F2-46B6-8D76-A8B37ABB71C7}" destId="{2A68C178-9580-47B3-ABD6-A68721F0FFAF}" srcOrd="36" destOrd="0" presId="urn:microsoft.com/office/officeart/2005/8/layout/hProcess7"/>
    <dgm:cxn modelId="{D60DD856-FD64-4A51-A376-F813623B1A7A}" type="presParOf" srcId="{2A68C178-9580-47B3-ABD6-A68721F0FFAF}" destId="{51DD0F7C-CBC0-4027-8684-E6922D288A29}" srcOrd="0" destOrd="0" presId="urn:microsoft.com/office/officeart/2005/8/layout/hProcess7"/>
    <dgm:cxn modelId="{244FA28B-78CC-4BB8-82FE-FA78BF857628}" type="presParOf" srcId="{2A68C178-9580-47B3-ABD6-A68721F0FFAF}" destId="{13F28CC4-A587-4214-BB78-BB309F24DC94}" srcOrd="1" destOrd="0" presId="urn:microsoft.com/office/officeart/2005/8/layout/hProcess7"/>
    <dgm:cxn modelId="{9117CB39-05EA-4CE9-9D92-0335EE07A4C4}" type="presParOf" srcId="{2A68C178-9580-47B3-ABD6-A68721F0FFAF}" destId="{9C32E1EC-F3FA-45FC-AAEF-DEB18FCD2827}" srcOrd="2" destOrd="0" presId="urn:microsoft.com/office/officeart/2005/8/layout/hProcess7"/>
    <dgm:cxn modelId="{3B693A93-A6CE-4E7D-8519-68B8A2B5FB5D}" type="presParOf" srcId="{48CB9312-27F2-46B6-8D76-A8B37ABB71C7}" destId="{3D60CDE3-166B-49E0-AC19-A365C786EB28}" srcOrd="37" destOrd="0" presId="urn:microsoft.com/office/officeart/2005/8/layout/hProcess7"/>
    <dgm:cxn modelId="{05AE3154-C926-421D-9826-F2BC77D57045}" type="presParOf" srcId="{48CB9312-27F2-46B6-8D76-A8B37ABB71C7}" destId="{324BABBF-F23E-40CD-804B-55D477FFE416}" srcOrd="38" destOrd="0" presId="urn:microsoft.com/office/officeart/2005/8/layout/hProcess7"/>
    <dgm:cxn modelId="{3202245A-BC65-433D-83D6-5B8425053ECA}" type="presParOf" srcId="{324BABBF-F23E-40CD-804B-55D477FFE416}" destId="{77EF0F51-16F5-4B28-BD09-429D2333D809}" srcOrd="0" destOrd="0" presId="urn:microsoft.com/office/officeart/2005/8/layout/hProcess7"/>
    <dgm:cxn modelId="{E51DA107-9BDA-45D3-BC3D-AAA11FF61F5D}" type="presParOf" srcId="{324BABBF-F23E-40CD-804B-55D477FFE416}" destId="{846EA566-D495-4074-A164-57139D9193F6}" srcOrd="1" destOrd="0" presId="urn:microsoft.com/office/officeart/2005/8/layout/hProcess7"/>
    <dgm:cxn modelId="{1C412F38-DD89-40A3-9853-DA139A9F67F8}" type="presParOf" srcId="{324BABBF-F23E-40CD-804B-55D477FFE416}" destId="{C092CE23-3009-46A0-A82E-9CA791E0A0AE}" srcOrd="2" destOrd="0" presId="urn:microsoft.com/office/officeart/2005/8/layout/hProcess7"/>
    <dgm:cxn modelId="{6FFE28EE-2F03-491E-871C-014FDA96F68C}" type="presParOf" srcId="{48CB9312-27F2-46B6-8D76-A8B37ABB71C7}" destId="{214EB3D4-67F2-4565-A697-1F3E2AD312AB}" srcOrd="39" destOrd="0" presId="urn:microsoft.com/office/officeart/2005/8/layout/hProcess7"/>
    <dgm:cxn modelId="{7F7CA120-7982-4A4A-B1FA-A607BFC42A83}" type="presParOf" srcId="{48CB9312-27F2-46B6-8D76-A8B37ABB71C7}" destId="{68A56DB6-EF7B-40EE-9CDA-8C3C60EBFA33}" srcOrd="40" destOrd="0" presId="urn:microsoft.com/office/officeart/2005/8/layout/hProcess7"/>
    <dgm:cxn modelId="{20CEB8BA-7E1B-4061-AF96-67DB229485B4}" type="presParOf" srcId="{68A56DB6-EF7B-40EE-9CDA-8C3C60EBFA33}" destId="{C435C78C-8765-4752-9C3C-042BFC6C5E39}" srcOrd="0" destOrd="0" presId="urn:microsoft.com/office/officeart/2005/8/layout/hProcess7"/>
    <dgm:cxn modelId="{927EFCD1-DD77-4F88-A0B2-B47DADA31DFD}" type="presParOf" srcId="{68A56DB6-EF7B-40EE-9CDA-8C3C60EBFA33}" destId="{B9BBAABC-C2DA-401C-AFDC-41EFC7118768}" srcOrd="1" destOrd="0" presId="urn:microsoft.com/office/officeart/2005/8/layout/hProcess7"/>
    <dgm:cxn modelId="{79C74B04-0FDD-46F7-8437-CC969BD3F613}" type="presParOf" srcId="{68A56DB6-EF7B-40EE-9CDA-8C3C60EBFA33}" destId="{A303D9D2-7F85-4F3B-82F5-191B00CEA086}" srcOrd="2" destOrd="0" presId="urn:microsoft.com/office/officeart/2005/8/layout/hProcess7"/>
    <dgm:cxn modelId="{B002E4F3-3151-40F4-B743-4C46DC1BADF2}" type="presParOf" srcId="{48CB9312-27F2-46B6-8D76-A8B37ABB71C7}" destId="{D6C90997-7FFA-409A-8532-6708746B71AC}" srcOrd="41" destOrd="0" presId="urn:microsoft.com/office/officeart/2005/8/layout/hProcess7"/>
    <dgm:cxn modelId="{58BCC113-87FB-43EE-B7D7-A17B226EF26C}" type="presParOf" srcId="{48CB9312-27F2-46B6-8D76-A8B37ABB71C7}" destId="{EF3A3478-90C1-4999-B183-78C0002A8833}" srcOrd="42" destOrd="0" presId="urn:microsoft.com/office/officeart/2005/8/layout/hProcess7"/>
    <dgm:cxn modelId="{6644EE61-AFF7-4F78-BFA3-6E3CD44075A8}" type="presParOf" srcId="{EF3A3478-90C1-4999-B183-78C0002A8833}" destId="{FA0AD343-7AE1-4503-A823-6528C4D4DF53}" srcOrd="0" destOrd="0" presId="urn:microsoft.com/office/officeart/2005/8/layout/hProcess7"/>
    <dgm:cxn modelId="{667AB68A-16E5-4A1C-8AB6-93CCEA30E3CF}" type="presParOf" srcId="{EF3A3478-90C1-4999-B183-78C0002A8833}" destId="{15E6E92A-DD03-493C-BEC5-2008338CD38F}" srcOrd="1" destOrd="0" presId="urn:microsoft.com/office/officeart/2005/8/layout/hProcess7"/>
    <dgm:cxn modelId="{1467412F-7BCF-4EA3-9B4F-B8A69BF5B8F3}" type="presParOf" srcId="{EF3A3478-90C1-4999-B183-78C0002A8833}" destId="{C2790046-8C8F-4574-9558-F91A57820E17}" srcOrd="2" destOrd="0" presId="urn:microsoft.com/office/officeart/2005/8/layout/hProcess7"/>
    <dgm:cxn modelId="{ED6C5268-7120-4EBC-B75A-ACDEAD7E04ED}" type="presParOf" srcId="{48CB9312-27F2-46B6-8D76-A8B37ABB71C7}" destId="{C14307E6-BFB5-49B4-A120-F15F17DCD655}" srcOrd="43" destOrd="0" presId="urn:microsoft.com/office/officeart/2005/8/layout/hProcess7"/>
    <dgm:cxn modelId="{F1A9BFFF-4ECC-487F-AD57-23FA240F75C0}" type="presParOf" srcId="{48CB9312-27F2-46B6-8D76-A8B37ABB71C7}" destId="{63AC1632-7E3E-4544-B7F4-DD81893F37FF}" srcOrd="44" destOrd="0" presId="urn:microsoft.com/office/officeart/2005/8/layout/hProcess7"/>
    <dgm:cxn modelId="{722CF0C2-7E62-4AF1-8123-61378A26F8C8}" type="presParOf" srcId="{63AC1632-7E3E-4544-B7F4-DD81893F37FF}" destId="{38C62146-C335-40E0-8E11-3439BB9BF60B}" srcOrd="0" destOrd="0" presId="urn:microsoft.com/office/officeart/2005/8/layout/hProcess7"/>
    <dgm:cxn modelId="{18659403-D691-4E12-9963-3B3377AF4CDB}" type="presParOf" srcId="{63AC1632-7E3E-4544-B7F4-DD81893F37FF}" destId="{A7474589-4082-4BCD-A02F-EA6A152745FF}" srcOrd="1" destOrd="0" presId="urn:microsoft.com/office/officeart/2005/8/layout/hProcess7"/>
    <dgm:cxn modelId="{9CC0D630-1905-4528-8580-0678A2A7E0A1}" type="presParOf" srcId="{63AC1632-7E3E-4544-B7F4-DD81893F37FF}" destId="{9D920E0B-D703-4B6D-BDEB-2744DFBB8BA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4F939-EA94-44B6-855C-6FC3F289B696}">
      <dsp:nvSpPr>
        <dsp:cNvPr id="0" name=""/>
        <dsp:cNvSpPr/>
      </dsp:nvSpPr>
      <dsp:spPr>
        <a:xfrm>
          <a:off x="1" y="0"/>
          <a:ext cx="956421" cy="355988"/>
        </a:xfrm>
        <a:prstGeom prst="roundRect">
          <a:avLst>
            <a:gd name="adj" fmla="val 5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r>
            <a:rPr lang="en-US" sz="1100" kern="1200" dirty="0" smtClean="0">
              <a:solidFill>
                <a:schemeClr val="tx2"/>
              </a:solidFill>
            </a:rPr>
            <a:t> </a:t>
          </a:r>
          <a:endParaRPr lang="en-US" sz="1100" kern="1200" dirty="0">
            <a:solidFill>
              <a:schemeClr val="tx2"/>
            </a:solidFill>
          </a:endParaRPr>
        </a:p>
      </dsp:txBody>
      <dsp:txXfrm rot="16200000">
        <a:off x="-50311" y="50312"/>
        <a:ext cx="291910" cy="191284"/>
      </dsp:txXfrm>
    </dsp:sp>
    <dsp:sp modelId="{50B18093-6712-4EB5-A3A1-55573727C4D1}">
      <dsp:nvSpPr>
        <dsp:cNvPr id="0" name=""/>
        <dsp:cNvSpPr/>
      </dsp:nvSpPr>
      <dsp:spPr>
        <a:xfrm>
          <a:off x="191285"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Jan</a:t>
          </a:r>
          <a:endParaRPr lang="en-US" sz="2000" kern="1200" dirty="0">
            <a:solidFill>
              <a:schemeClr val="tx2"/>
            </a:solidFill>
          </a:endParaRPr>
        </a:p>
      </dsp:txBody>
      <dsp:txXfrm>
        <a:off x="191285" y="0"/>
        <a:ext cx="712534" cy="355988"/>
      </dsp:txXfrm>
    </dsp:sp>
    <dsp:sp modelId="{7B17E44B-B55F-4544-B371-C3D64BCF50CA}">
      <dsp:nvSpPr>
        <dsp:cNvPr id="0" name=""/>
        <dsp:cNvSpPr/>
      </dsp:nvSpPr>
      <dsp:spPr>
        <a:xfrm>
          <a:off x="993886" y="0"/>
          <a:ext cx="956421" cy="355988"/>
        </a:xfrm>
        <a:prstGeom prst="roundRect">
          <a:avLst>
            <a:gd name="adj" fmla="val 5000"/>
          </a:avLst>
        </a:prstGeom>
        <a:solidFill>
          <a:schemeClr val="accent4">
            <a:shade val="80000"/>
            <a:hueOff val="-46662"/>
            <a:satOff val="0"/>
            <a:lumOff val="30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943573" y="50312"/>
        <a:ext cx="291910" cy="191284"/>
      </dsp:txXfrm>
    </dsp:sp>
    <dsp:sp modelId="{EA1C293F-C460-4077-9BCF-4283D60A0CD8}">
      <dsp:nvSpPr>
        <dsp:cNvPr id="0" name=""/>
        <dsp:cNvSpPr/>
      </dsp:nvSpPr>
      <dsp:spPr>
        <a:xfrm rot="5400000">
          <a:off x="972515"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BF5B8-534D-4D9D-8D30-7DE695FBF54F}">
      <dsp:nvSpPr>
        <dsp:cNvPr id="0" name=""/>
        <dsp:cNvSpPr/>
      </dsp:nvSpPr>
      <dsp:spPr>
        <a:xfrm>
          <a:off x="1185170"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Feb</a:t>
          </a:r>
          <a:endParaRPr lang="en-US" sz="2000" kern="1200" dirty="0">
            <a:solidFill>
              <a:schemeClr val="tx2"/>
            </a:solidFill>
          </a:endParaRPr>
        </a:p>
      </dsp:txBody>
      <dsp:txXfrm>
        <a:off x="1185170" y="0"/>
        <a:ext cx="712534" cy="355988"/>
      </dsp:txXfrm>
    </dsp:sp>
    <dsp:sp modelId="{E971D7AB-F50E-446B-A309-F9A7701460BA}">
      <dsp:nvSpPr>
        <dsp:cNvPr id="0" name=""/>
        <dsp:cNvSpPr/>
      </dsp:nvSpPr>
      <dsp:spPr>
        <a:xfrm>
          <a:off x="1983782" y="0"/>
          <a:ext cx="956421" cy="355988"/>
        </a:xfrm>
        <a:prstGeom prst="roundRect">
          <a:avLst>
            <a:gd name="adj" fmla="val 5000"/>
          </a:avLst>
        </a:prstGeom>
        <a:solidFill>
          <a:schemeClr val="accent4">
            <a:shade val="80000"/>
            <a:hueOff val="-93324"/>
            <a:satOff val="0"/>
            <a:lumOff val="6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1933469" y="50312"/>
        <a:ext cx="291910" cy="191284"/>
      </dsp:txXfrm>
    </dsp:sp>
    <dsp:sp modelId="{67B16675-1FBA-456D-A55A-18FBE7A63D51}">
      <dsp:nvSpPr>
        <dsp:cNvPr id="0" name=""/>
        <dsp:cNvSpPr/>
      </dsp:nvSpPr>
      <dsp:spPr>
        <a:xfrm rot="5400000">
          <a:off x="1962411"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51328"/>
              <a:satOff val="0"/>
              <a:lumOff val="33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BBA614-4D0B-4FE8-BB1C-E5D6D63DE851}">
      <dsp:nvSpPr>
        <dsp:cNvPr id="0" name=""/>
        <dsp:cNvSpPr/>
      </dsp:nvSpPr>
      <dsp:spPr>
        <a:xfrm>
          <a:off x="2175067"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Mar</a:t>
          </a:r>
          <a:endParaRPr lang="en-US" sz="2000" kern="1200" dirty="0">
            <a:solidFill>
              <a:schemeClr val="tx2"/>
            </a:solidFill>
          </a:endParaRPr>
        </a:p>
      </dsp:txBody>
      <dsp:txXfrm>
        <a:off x="2175067" y="0"/>
        <a:ext cx="712534" cy="355988"/>
      </dsp:txXfrm>
    </dsp:sp>
    <dsp:sp modelId="{AA0BB3C3-3348-4B91-AC4D-FC4994843538}">
      <dsp:nvSpPr>
        <dsp:cNvPr id="0" name=""/>
        <dsp:cNvSpPr/>
      </dsp:nvSpPr>
      <dsp:spPr>
        <a:xfrm>
          <a:off x="2973679" y="0"/>
          <a:ext cx="956421" cy="355988"/>
        </a:xfrm>
        <a:prstGeom prst="roundRect">
          <a:avLst>
            <a:gd name="adj" fmla="val 5000"/>
          </a:avLst>
        </a:prstGeom>
        <a:solidFill>
          <a:schemeClr val="accent4">
            <a:shade val="80000"/>
            <a:hueOff val="-139986"/>
            <a:satOff val="0"/>
            <a:lumOff val="92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2923366" y="50312"/>
        <a:ext cx="291910" cy="191284"/>
      </dsp:txXfrm>
    </dsp:sp>
    <dsp:sp modelId="{04AA8D5A-A51F-4BF5-994E-9D8DFAD5AEC5}">
      <dsp:nvSpPr>
        <dsp:cNvPr id="0" name=""/>
        <dsp:cNvSpPr/>
      </dsp:nvSpPr>
      <dsp:spPr>
        <a:xfrm rot="5400000">
          <a:off x="2952308"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102657"/>
              <a:satOff val="0"/>
              <a:lumOff val="67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227D29-6884-4448-9EC5-6A002CD35250}">
      <dsp:nvSpPr>
        <dsp:cNvPr id="0" name=""/>
        <dsp:cNvSpPr/>
      </dsp:nvSpPr>
      <dsp:spPr>
        <a:xfrm>
          <a:off x="3164963"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Apr</a:t>
          </a:r>
          <a:endParaRPr lang="en-US" sz="2000" kern="1200" dirty="0">
            <a:solidFill>
              <a:schemeClr val="tx2"/>
            </a:solidFill>
          </a:endParaRPr>
        </a:p>
      </dsp:txBody>
      <dsp:txXfrm>
        <a:off x="3164963" y="0"/>
        <a:ext cx="712534" cy="355988"/>
      </dsp:txXfrm>
    </dsp:sp>
    <dsp:sp modelId="{03839273-429C-4A80-AFFD-ECFC0D502644}">
      <dsp:nvSpPr>
        <dsp:cNvPr id="0" name=""/>
        <dsp:cNvSpPr/>
      </dsp:nvSpPr>
      <dsp:spPr>
        <a:xfrm>
          <a:off x="3963575" y="0"/>
          <a:ext cx="956421" cy="355988"/>
        </a:xfrm>
        <a:prstGeom prst="roundRect">
          <a:avLst>
            <a:gd name="adj" fmla="val 5000"/>
          </a:avLst>
        </a:prstGeom>
        <a:solidFill>
          <a:schemeClr val="accent4">
            <a:shade val="80000"/>
            <a:hueOff val="-186648"/>
            <a:satOff val="0"/>
            <a:lumOff val="123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3913262" y="50312"/>
        <a:ext cx="291910" cy="191284"/>
      </dsp:txXfrm>
    </dsp:sp>
    <dsp:sp modelId="{5C221554-8693-4A22-9280-7DFF39379022}">
      <dsp:nvSpPr>
        <dsp:cNvPr id="0" name=""/>
        <dsp:cNvSpPr/>
      </dsp:nvSpPr>
      <dsp:spPr>
        <a:xfrm rot="5400000">
          <a:off x="3942204"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153985"/>
              <a:satOff val="0"/>
              <a:lumOff val="101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4163CD-22BC-46F8-BA0E-4CBF55318515}">
      <dsp:nvSpPr>
        <dsp:cNvPr id="0" name=""/>
        <dsp:cNvSpPr/>
      </dsp:nvSpPr>
      <dsp:spPr>
        <a:xfrm>
          <a:off x="4154860"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May</a:t>
          </a:r>
          <a:endParaRPr lang="en-US" sz="2000" kern="1200" dirty="0">
            <a:solidFill>
              <a:schemeClr val="tx2"/>
            </a:solidFill>
          </a:endParaRPr>
        </a:p>
      </dsp:txBody>
      <dsp:txXfrm>
        <a:off x="4154860" y="0"/>
        <a:ext cx="712534" cy="355988"/>
      </dsp:txXfrm>
    </dsp:sp>
    <dsp:sp modelId="{3ADF828C-BB28-4FB7-9B65-058C1E3BAF3D}">
      <dsp:nvSpPr>
        <dsp:cNvPr id="0" name=""/>
        <dsp:cNvSpPr/>
      </dsp:nvSpPr>
      <dsp:spPr>
        <a:xfrm>
          <a:off x="4953472" y="0"/>
          <a:ext cx="956421" cy="355988"/>
        </a:xfrm>
        <a:prstGeom prst="roundRect">
          <a:avLst>
            <a:gd name="adj" fmla="val 5000"/>
          </a:avLst>
        </a:prstGeom>
        <a:solidFill>
          <a:schemeClr val="accent4">
            <a:shade val="80000"/>
            <a:hueOff val="-233310"/>
            <a:satOff val="0"/>
            <a:lumOff val="153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4903159" y="50312"/>
        <a:ext cx="291910" cy="191284"/>
      </dsp:txXfrm>
    </dsp:sp>
    <dsp:sp modelId="{B957534F-921A-4452-AFE3-8EE7195C9722}">
      <dsp:nvSpPr>
        <dsp:cNvPr id="0" name=""/>
        <dsp:cNvSpPr/>
      </dsp:nvSpPr>
      <dsp:spPr>
        <a:xfrm rot="5400000">
          <a:off x="4932101"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205313"/>
              <a:satOff val="0"/>
              <a:lumOff val="135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52B832-8025-43B6-AF23-250B0926B223}">
      <dsp:nvSpPr>
        <dsp:cNvPr id="0" name=""/>
        <dsp:cNvSpPr/>
      </dsp:nvSpPr>
      <dsp:spPr>
        <a:xfrm>
          <a:off x="5144756"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Jun</a:t>
          </a:r>
          <a:endParaRPr lang="en-US" sz="2000" kern="1200" dirty="0">
            <a:solidFill>
              <a:schemeClr val="tx2"/>
            </a:solidFill>
          </a:endParaRPr>
        </a:p>
      </dsp:txBody>
      <dsp:txXfrm>
        <a:off x="5144756" y="0"/>
        <a:ext cx="712534" cy="355988"/>
      </dsp:txXfrm>
    </dsp:sp>
    <dsp:sp modelId="{45D746C7-8B30-4781-85BB-F9D2DF2AEB0C}">
      <dsp:nvSpPr>
        <dsp:cNvPr id="0" name=""/>
        <dsp:cNvSpPr/>
      </dsp:nvSpPr>
      <dsp:spPr>
        <a:xfrm>
          <a:off x="5943368" y="0"/>
          <a:ext cx="956421" cy="355988"/>
        </a:xfrm>
        <a:prstGeom prst="roundRect">
          <a:avLst>
            <a:gd name="adj" fmla="val 5000"/>
          </a:avLst>
        </a:prstGeom>
        <a:solidFill>
          <a:schemeClr val="accent4">
            <a:shade val="80000"/>
            <a:hueOff val="-279973"/>
            <a:satOff val="0"/>
            <a:lumOff val="184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5893055" y="50312"/>
        <a:ext cx="291910" cy="191284"/>
      </dsp:txXfrm>
    </dsp:sp>
    <dsp:sp modelId="{8A8D8A49-0741-4FAA-9F8B-7DF76F0E486D}">
      <dsp:nvSpPr>
        <dsp:cNvPr id="0" name=""/>
        <dsp:cNvSpPr/>
      </dsp:nvSpPr>
      <dsp:spPr>
        <a:xfrm rot="5400000">
          <a:off x="5921997"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256642"/>
              <a:satOff val="0"/>
              <a:lumOff val="169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F6D5EB-6EC1-4515-BF04-5FEAEDBE3743}">
      <dsp:nvSpPr>
        <dsp:cNvPr id="0" name=""/>
        <dsp:cNvSpPr/>
      </dsp:nvSpPr>
      <dsp:spPr>
        <a:xfrm>
          <a:off x="6134653"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Jul</a:t>
          </a:r>
          <a:endParaRPr lang="en-US" sz="2000" kern="1200" dirty="0">
            <a:solidFill>
              <a:schemeClr val="tx2"/>
            </a:solidFill>
          </a:endParaRPr>
        </a:p>
      </dsp:txBody>
      <dsp:txXfrm>
        <a:off x="6134653" y="0"/>
        <a:ext cx="712534" cy="355988"/>
      </dsp:txXfrm>
    </dsp:sp>
    <dsp:sp modelId="{F707EBBC-5D30-4836-9DF8-84A22B960397}">
      <dsp:nvSpPr>
        <dsp:cNvPr id="0" name=""/>
        <dsp:cNvSpPr/>
      </dsp:nvSpPr>
      <dsp:spPr>
        <a:xfrm>
          <a:off x="6933265" y="0"/>
          <a:ext cx="956421" cy="355988"/>
        </a:xfrm>
        <a:prstGeom prst="roundRect">
          <a:avLst>
            <a:gd name="adj" fmla="val 5000"/>
          </a:avLst>
        </a:prstGeom>
        <a:solidFill>
          <a:schemeClr val="accent4">
            <a:shade val="80000"/>
            <a:hueOff val="-326635"/>
            <a:satOff val="0"/>
            <a:lumOff val="21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6882952" y="50312"/>
        <a:ext cx="291910" cy="191284"/>
      </dsp:txXfrm>
    </dsp:sp>
    <dsp:sp modelId="{6F9B83D5-5DB3-42E2-91CE-CE9F65DE7431}">
      <dsp:nvSpPr>
        <dsp:cNvPr id="0" name=""/>
        <dsp:cNvSpPr/>
      </dsp:nvSpPr>
      <dsp:spPr>
        <a:xfrm rot="5400000">
          <a:off x="6911894"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307970"/>
              <a:satOff val="0"/>
              <a:lumOff val="203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0EAE41-2E94-4433-A13B-586F71F23035}">
      <dsp:nvSpPr>
        <dsp:cNvPr id="0" name=""/>
        <dsp:cNvSpPr/>
      </dsp:nvSpPr>
      <dsp:spPr>
        <a:xfrm>
          <a:off x="7124549"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Aug</a:t>
          </a:r>
          <a:endParaRPr lang="en-US" sz="2000" kern="1200" dirty="0">
            <a:solidFill>
              <a:schemeClr val="tx2"/>
            </a:solidFill>
          </a:endParaRPr>
        </a:p>
      </dsp:txBody>
      <dsp:txXfrm>
        <a:off x="7124549" y="0"/>
        <a:ext cx="712534" cy="355988"/>
      </dsp:txXfrm>
    </dsp:sp>
    <dsp:sp modelId="{619BA657-159C-49DF-84E6-4539F9DF078A}">
      <dsp:nvSpPr>
        <dsp:cNvPr id="0" name=""/>
        <dsp:cNvSpPr/>
      </dsp:nvSpPr>
      <dsp:spPr>
        <a:xfrm>
          <a:off x="7923161" y="0"/>
          <a:ext cx="956421" cy="355988"/>
        </a:xfrm>
        <a:prstGeom prst="roundRect">
          <a:avLst>
            <a:gd name="adj" fmla="val 5000"/>
          </a:avLst>
        </a:prstGeom>
        <a:solidFill>
          <a:schemeClr val="accent4">
            <a:shade val="80000"/>
            <a:hueOff val="-373297"/>
            <a:satOff val="0"/>
            <a:lumOff val="246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7872848" y="50312"/>
        <a:ext cx="291910" cy="191284"/>
      </dsp:txXfrm>
    </dsp:sp>
    <dsp:sp modelId="{CB36863B-4F99-4C57-92F5-2259E416F44A}">
      <dsp:nvSpPr>
        <dsp:cNvPr id="0" name=""/>
        <dsp:cNvSpPr/>
      </dsp:nvSpPr>
      <dsp:spPr>
        <a:xfrm rot="5400000">
          <a:off x="7901790"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359298"/>
              <a:satOff val="0"/>
              <a:lumOff val="237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41BE0C-DD46-4B0D-B8CE-E37884E7FFBA}">
      <dsp:nvSpPr>
        <dsp:cNvPr id="0" name=""/>
        <dsp:cNvSpPr/>
      </dsp:nvSpPr>
      <dsp:spPr>
        <a:xfrm>
          <a:off x="8114446"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Sep</a:t>
          </a:r>
          <a:endParaRPr lang="en-US" sz="2000" kern="1200" dirty="0">
            <a:solidFill>
              <a:schemeClr val="tx2"/>
            </a:solidFill>
          </a:endParaRPr>
        </a:p>
      </dsp:txBody>
      <dsp:txXfrm>
        <a:off x="8114446" y="0"/>
        <a:ext cx="712534" cy="355988"/>
      </dsp:txXfrm>
    </dsp:sp>
    <dsp:sp modelId="{51DD0F7C-CBC0-4027-8684-E6922D288A29}">
      <dsp:nvSpPr>
        <dsp:cNvPr id="0" name=""/>
        <dsp:cNvSpPr/>
      </dsp:nvSpPr>
      <dsp:spPr>
        <a:xfrm>
          <a:off x="8913058" y="0"/>
          <a:ext cx="956421" cy="355988"/>
        </a:xfrm>
        <a:prstGeom prst="roundRect">
          <a:avLst>
            <a:gd name="adj" fmla="val 5000"/>
          </a:avLst>
        </a:prstGeom>
        <a:solidFill>
          <a:schemeClr val="accent4">
            <a:shade val="80000"/>
            <a:hueOff val="-419959"/>
            <a:satOff val="0"/>
            <a:lumOff val="27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8862745" y="50312"/>
        <a:ext cx="291910" cy="191284"/>
      </dsp:txXfrm>
    </dsp:sp>
    <dsp:sp modelId="{6F5DC5FB-C0DB-45F4-8797-092EFFA98FA8}">
      <dsp:nvSpPr>
        <dsp:cNvPr id="0" name=""/>
        <dsp:cNvSpPr/>
      </dsp:nvSpPr>
      <dsp:spPr>
        <a:xfrm rot="5400000">
          <a:off x="8891687"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410626"/>
              <a:satOff val="0"/>
              <a:lumOff val="271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32E1EC-F3FA-45FC-AAEF-DEB18FCD2827}">
      <dsp:nvSpPr>
        <dsp:cNvPr id="0" name=""/>
        <dsp:cNvSpPr/>
      </dsp:nvSpPr>
      <dsp:spPr>
        <a:xfrm>
          <a:off x="9104342"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Oct</a:t>
          </a:r>
          <a:endParaRPr lang="en-US" sz="2000" kern="1200" dirty="0">
            <a:solidFill>
              <a:schemeClr val="tx2"/>
            </a:solidFill>
          </a:endParaRPr>
        </a:p>
      </dsp:txBody>
      <dsp:txXfrm>
        <a:off x="9104342" y="0"/>
        <a:ext cx="712534" cy="355988"/>
      </dsp:txXfrm>
    </dsp:sp>
    <dsp:sp modelId="{C435C78C-8765-4752-9C3C-042BFC6C5E39}">
      <dsp:nvSpPr>
        <dsp:cNvPr id="0" name=""/>
        <dsp:cNvSpPr/>
      </dsp:nvSpPr>
      <dsp:spPr>
        <a:xfrm>
          <a:off x="9902954" y="0"/>
          <a:ext cx="956421" cy="355988"/>
        </a:xfrm>
        <a:prstGeom prst="roundRect">
          <a:avLst>
            <a:gd name="adj" fmla="val 5000"/>
          </a:avLst>
        </a:prstGeom>
        <a:solidFill>
          <a:schemeClr val="accent4">
            <a:shade val="80000"/>
            <a:hueOff val="-466621"/>
            <a:satOff val="0"/>
            <a:lumOff val="30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9852641" y="50312"/>
        <a:ext cx="291910" cy="191284"/>
      </dsp:txXfrm>
    </dsp:sp>
    <dsp:sp modelId="{846EA566-D495-4074-A164-57139D9193F6}">
      <dsp:nvSpPr>
        <dsp:cNvPr id="0" name=""/>
        <dsp:cNvSpPr/>
      </dsp:nvSpPr>
      <dsp:spPr>
        <a:xfrm rot="5400000">
          <a:off x="9881583"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461955"/>
              <a:satOff val="0"/>
              <a:lumOff val="304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3D9D2-7F85-4F3B-82F5-191B00CEA086}">
      <dsp:nvSpPr>
        <dsp:cNvPr id="0" name=""/>
        <dsp:cNvSpPr/>
      </dsp:nvSpPr>
      <dsp:spPr>
        <a:xfrm>
          <a:off x="10094239"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Nov</a:t>
          </a:r>
          <a:endParaRPr lang="en-US" sz="2000" kern="1200" dirty="0">
            <a:solidFill>
              <a:schemeClr val="tx2"/>
            </a:solidFill>
          </a:endParaRPr>
        </a:p>
      </dsp:txBody>
      <dsp:txXfrm>
        <a:off x="10094239" y="0"/>
        <a:ext cx="712534" cy="355988"/>
      </dsp:txXfrm>
    </dsp:sp>
    <dsp:sp modelId="{38C62146-C335-40E0-8E11-3439BB9BF60B}">
      <dsp:nvSpPr>
        <dsp:cNvPr id="0" name=""/>
        <dsp:cNvSpPr/>
      </dsp:nvSpPr>
      <dsp:spPr>
        <a:xfrm>
          <a:off x="10892851" y="0"/>
          <a:ext cx="956421" cy="355988"/>
        </a:xfrm>
        <a:prstGeom prst="roundRect">
          <a:avLst>
            <a:gd name="adj" fmla="val 5000"/>
          </a:avLst>
        </a:prstGeom>
        <a:solidFill>
          <a:schemeClr val="accent4">
            <a:shade val="80000"/>
            <a:hueOff val="-513283"/>
            <a:satOff val="0"/>
            <a:lumOff val="33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10842538" y="50312"/>
        <a:ext cx="291910" cy="191284"/>
      </dsp:txXfrm>
    </dsp:sp>
    <dsp:sp modelId="{15E6E92A-DD03-493C-BEC5-2008338CD38F}">
      <dsp:nvSpPr>
        <dsp:cNvPr id="0" name=""/>
        <dsp:cNvSpPr/>
      </dsp:nvSpPr>
      <dsp:spPr>
        <a:xfrm rot="5400000">
          <a:off x="10871480"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513283"/>
              <a:satOff val="0"/>
              <a:lumOff val="33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20E0B-D703-4B6D-BDEB-2744DFBB8BA9}">
      <dsp:nvSpPr>
        <dsp:cNvPr id="0" name=""/>
        <dsp:cNvSpPr/>
      </dsp:nvSpPr>
      <dsp:spPr>
        <a:xfrm>
          <a:off x="11084135"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Dec</a:t>
          </a:r>
          <a:endParaRPr lang="en-US" sz="2000" kern="1200" dirty="0">
            <a:solidFill>
              <a:schemeClr val="tx2"/>
            </a:solidFill>
          </a:endParaRPr>
        </a:p>
      </dsp:txBody>
      <dsp:txXfrm>
        <a:off x="11084135" y="0"/>
        <a:ext cx="712534" cy="3559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F890C9-DA99-4979-9D4C-83CAD8BC8AF5}" type="datetimeFigureOut">
              <a:rPr lang="en-US" smtClean="0"/>
              <a:t>3/13/2016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CD4E3-A2E9-4057-AB8A-34201B025C46}" type="slidenum">
              <a:rPr lang="en-US" smtClean="0"/>
              <a:t>‹#›</a:t>
            </a:fld>
            <a:endParaRPr lang="en-US"/>
          </a:p>
        </p:txBody>
      </p:sp>
    </p:spTree>
    <p:extLst>
      <p:ext uri="{BB962C8B-B14F-4D97-AF65-F5344CB8AC3E}">
        <p14:creationId xmlns:p14="http://schemas.microsoft.com/office/powerpoint/2010/main" val="392107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 Callebaut</a:t>
            </a:r>
          </a:p>
          <a:p>
            <a:r>
              <a:rPr lang="en-US" dirty="0" smtClean="0"/>
              <a:t>Consultant</a:t>
            </a:r>
            <a:r>
              <a:rPr lang="en-US" baseline="0" dirty="0" smtClean="0"/>
              <a:t> at Inovativ,</a:t>
            </a:r>
          </a:p>
          <a:p>
            <a:r>
              <a:rPr lang="en-US" baseline="0" dirty="0" smtClean="0"/>
              <a:t>Specializing in System Center Service Manager and Azure (Automation) with a love for PowerShell</a:t>
            </a:r>
          </a:p>
        </p:txBody>
      </p:sp>
      <p:sp>
        <p:nvSpPr>
          <p:cNvPr id="4" name="Slide Number Placeholder 3"/>
          <p:cNvSpPr>
            <a:spLocks noGrp="1"/>
          </p:cNvSpPr>
          <p:nvPr>
            <p:ph type="sldNum" sz="quarter" idx="10"/>
          </p:nvPr>
        </p:nvSpPr>
        <p:spPr/>
        <p:txBody>
          <a:bodyPr/>
          <a:lstStyle/>
          <a:p>
            <a:fld id="{6BDCD4E3-A2E9-4057-AB8A-34201B025C46}" type="slidenum">
              <a:rPr lang="en-US" smtClean="0"/>
              <a:t>2</a:t>
            </a:fld>
            <a:endParaRPr lang="en-US"/>
          </a:p>
        </p:txBody>
      </p:sp>
    </p:spTree>
    <p:extLst>
      <p:ext uri="{BB962C8B-B14F-4D97-AF65-F5344CB8AC3E}">
        <p14:creationId xmlns:p14="http://schemas.microsoft.com/office/powerpoint/2010/main" val="257366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a:t>
            </a:r>
          </a:p>
          <a:p>
            <a:r>
              <a:rPr lang="en-US" dirty="0" smtClean="0"/>
              <a:t>https://azure.microsoft.com/en-us/documentation/articles/automation-role-based-access-control/</a:t>
            </a:r>
          </a:p>
          <a:p>
            <a:r>
              <a:rPr lang="en-US" dirty="0" smtClean="0"/>
              <a:t>https://azure.microsoft.com/en-us/documentation/articles/role-based-access-built-in-roles/#automation-operator</a:t>
            </a:r>
          </a:p>
          <a:p>
            <a:endParaRPr lang="en-US" dirty="0" smtClean="0"/>
          </a:p>
          <a:p>
            <a:r>
              <a:rPr lang="en-US" b="1" dirty="0" smtClean="0"/>
              <a:t>Owner</a:t>
            </a:r>
          </a:p>
          <a:p>
            <a:r>
              <a:rPr lang="en-US" sz="1200" b="0" i="0" kern="1200" dirty="0" smtClean="0">
                <a:solidFill>
                  <a:schemeClr val="tx1"/>
                </a:solidFill>
                <a:effectLst/>
                <a:latin typeface="+mn-lt"/>
                <a:ea typeface="+mn-ea"/>
                <a:cs typeface="+mn-cs"/>
              </a:rPr>
              <a:t>The owner role allows access to all resources and actions within an Automation account including providing access to other users, groups and applications to manage the Automation account.</a:t>
            </a:r>
          </a:p>
          <a:p>
            <a:r>
              <a:rPr lang="en-US" sz="1200" b="1" i="0" kern="1200" dirty="0" smtClean="0">
                <a:solidFill>
                  <a:schemeClr val="tx1"/>
                </a:solidFill>
                <a:effectLst/>
                <a:latin typeface="+mn-lt"/>
                <a:ea typeface="+mn-ea"/>
                <a:cs typeface="+mn-cs"/>
              </a:rPr>
              <a:t>Contributor</a:t>
            </a:r>
          </a:p>
          <a:p>
            <a:r>
              <a:rPr lang="en-US" sz="1200" b="0" i="0" kern="1200" dirty="0" smtClean="0">
                <a:solidFill>
                  <a:schemeClr val="tx1"/>
                </a:solidFill>
                <a:effectLst/>
                <a:latin typeface="+mn-lt"/>
                <a:ea typeface="+mn-ea"/>
                <a:cs typeface="+mn-cs"/>
              </a:rPr>
              <a:t>The contributor role allows you to manage everything except modifying other user’s access permissions to an Automation account.</a:t>
            </a:r>
          </a:p>
          <a:p>
            <a:r>
              <a:rPr lang="en-US" sz="1200" b="0" i="0" kern="1200" dirty="0" smtClean="0">
                <a:solidFill>
                  <a:schemeClr val="tx1"/>
                </a:solidFill>
                <a:effectLst/>
                <a:latin typeface="+mn-lt"/>
                <a:ea typeface="+mn-ea"/>
                <a:cs typeface="+mn-cs"/>
              </a:rPr>
              <a:t>Reader</a:t>
            </a:r>
          </a:p>
          <a:p>
            <a:r>
              <a:rPr lang="en-US" sz="1200" b="0" i="0" kern="1200" dirty="0" smtClean="0">
                <a:solidFill>
                  <a:schemeClr val="tx1"/>
                </a:solidFill>
                <a:effectLst/>
                <a:latin typeface="+mn-lt"/>
                <a:ea typeface="+mn-ea"/>
                <a:cs typeface="+mn-cs"/>
              </a:rPr>
              <a:t>The reader role allows you to view all the resources in an Automation account but cannot make any changes.</a:t>
            </a:r>
          </a:p>
          <a:p>
            <a:r>
              <a:rPr lang="en-US" sz="1200" b="1" i="0" kern="1200" dirty="0" smtClean="0">
                <a:solidFill>
                  <a:schemeClr val="tx1"/>
                </a:solidFill>
                <a:effectLst/>
                <a:latin typeface="+mn-lt"/>
                <a:ea typeface="+mn-ea"/>
                <a:cs typeface="+mn-cs"/>
              </a:rPr>
              <a:t>Automation operator</a:t>
            </a:r>
          </a:p>
          <a:p>
            <a:r>
              <a:rPr lang="en-US" sz="1200" b="0" i="0" kern="1200" dirty="0" smtClean="0">
                <a:solidFill>
                  <a:schemeClr val="tx1"/>
                </a:solidFill>
                <a:effectLst/>
                <a:latin typeface="+mn-lt"/>
                <a:ea typeface="+mn-ea"/>
                <a:cs typeface="+mn-cs"/>
              </a:rPr>
              <a:t>The Automation operator role allows you to perform operational tasks such as start, stop, suspend, resume and schedule jobs. This role is helpful if you want to protect your Automation Account resources like credentials assets and runbooks from being viewed or modified but still allow members of your organization to execute these runbooks. </a:t>
            </a:r>
          </a:p>
          <a:p>
            <a:r>
              <a:rPr lang="en-US" sz="1200" b="1" i="0" kern="1200" dirty="0" smtClean="0">
                <a:solidFill>
                  <a:schemeClr val="tx1"/>
                </a:solidFill>
                <a:effectLst/>
                <a:latin typeface="+mn-lt"/>
                <a:ea typeface="+mn-ea"/>
                <a:cs typeface="+mn-cs"/>
              </a:rPr>
              <a:t>User access administrator</a:t>
            </a:r>
          </a:p>
          <a:p>
            <a:r>
              <a:rPr lang="en-US" sz="1200" b="0" i="0" kern="1200" dirty="0" smtClean="0">
                <a:solidFill>
                  <a:schemeClr val="tx1"/>
                </a:solidFill>
                <a:effectLst/>
                <a:latin typeface="+mn-lt"/>
                <a:ea typeface="+mn-ea"/>
                <a:cs typeface="+mn-cs"/>
              </a:rPr>
              <a:t>The user </a:t>
            </a:r>
            <a:r>
              <a:rPr lang="en-US" sz="1200" b="0" i="0" kern="1200" dirty="0" err="1" smtClean="0">
                <a:solidFill>
                  <a:schemeClr val="tx1"/>
                </a:solidFill>
                <a:effectLst/>
                <a:latin typeface="+mn-lt"/>
                <a:ea typeface="+mn-ea"/>
                <a:cs typeface="+mn-cs"/>
              </a:rPr>
              <a:t>acess</a:t>
            </a:r>
            <a:r>
              <a:rPr lang="en-US" sz="1200" b="0" i="0" kern="1200" dirty="0" smtClean="0">
                <a:solidFill>
                  <a:schemeClr val="tx1"/>
                </a:solidFill>
                <a:effectLst/>
                <a:latin typeface="+mn-lt"/>
                <a:ea typeface="+mn-ea"/>
                <a:cs typeface="+mn-cs"/>
              </a:rPr>
              <a:t> administrator role allows you to manage user access to Azure Automation accounts.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p>
          <a:p>
            <a:r>
              <a:rPr lang="en-US" sz="1200" b="1" i="0" kern="1200" dirty="0" smtClean="0">
                <a:solidFill>
                  <a:schemeClr val="tx1"/>
                </a:solidFill>
                <a:effectLst/>
                <a:latin typeface="+mn-lt"/>
                <a:ea typeface="+mn-ea"/>
                <a:cs typeface="+mn-cs"/>
              </a:rPr>
              <a:t>Subscription admins</a:t>
            </a:r>
            <a:r>
              <a:rPr lang="en-US" sz="1200" b="0" i="0" kern="1200" dirty="0" smtClean="0">
                <a:solidFill>
                  <a:schemeClr val="tx1"/>
                </a:solidFill>
                <a:effectLst/>
                <a:latin typeface="+mn-lt"/>
                <a:ea typeface="+mn-ea"/>
                <a:cs typeface="+mn-cs"/>
              </a:rPr>
              <a:t> already exists as the default user. The subscription admins active directory group includes the service administrator(s) and co-administrator(s) for your Azure subscription. The Service admin is the owner of your Azure subscription and its resources, and will have the owner role inherited for the automation accounts too. This means that the access is </a:t>
            </a:r>
            <a:r>
              <a:rPr lang="en-US" sz="1200" b="1" i="0" kern="1200" dirty="0" smtClean="0">
                <a:solidFill>
                  <a:schemeClr val="tx1"/>
                </a:solidFill>
                <a:effectLst/>
                <a:latin typeface="+mn-lt"/>
                <a:ea typeface="+mn-ea"/>
                <a:cs typeface="+mn-cs"/>
              </a:rPr>
              <a:t>Inherited</a:t>
            </a:r>
            <a:r>
              <a:rPr lang="en-US" sz="1200" b="0" i="0" kern="1200" dirty="0" smtClean="0">
                <a:solidFill>
                  <a:schemeClr val="tx1"/>
                </a:solidFill>
                <a:effectLst/>
                <a:latin typeface="+mn-lt"/>
                <a:ea typeface="+mn-ea"/>
                <a:cs typeface="+mn-cs"/>
              </a:rPr>
              <a:t> for </a:t>
            </a:r>
            <a:r>
              <a:rPr lang="en-US" sz="1200" b="1" i="0" kern="1200" dirty="0" smtClean="0">
                <a:solidFill>
                  <a:schemeClr val="tx1"/>
                </a:solidFill>
                <a:effectLst/>
                <a:latin typeface="+mn-lt"/>
                <a:ea typeface="+mn-ea"/>
                <a:cs typeface="+mn-cs"/>
              </a:rPr>
              <a:t>service administrators and co-admins</a:t>
            </a:r>
            <a:r>
              <a:rPr lang="en-US" sz="1200" b="0" i="0" kern="1200" dirty="0" smtClean="0">
                <a:solidFill>
                  <a:schemeClr val="tx1"/>
                </a:solidFill>
                <a:effectLst/>
                <a:latin typeface="+mn-lt"/>
                <a:ea typeface="+mn-ea"/>
                <a:cs typeface="+mn-cs"/>
              </a:rPr>
              <a:t> of a subscription and it’s </a:t>
            </a:r>
            <a:r>
              <a:rPr lang="en-US" sz="1200" b="1" i="0" kern="1200" dirty="0" smtClean="0">
                <a:solidFill>
                  <a:schemeClr val="tx1"/>
                </a:solidFill>
                <a:effectLst/>
                <a:latin typeface="+mn-lt"/>
                <a:ea typeface="+mn-ea"/>
                <a:cs typeface="+mn-cs"/>
              </a:rPr>
              <a:t>Assigned</a:t>
            </a:r>
            <a:r>
              <a:rPr lang="en-US" sz="1200" b="0" i="0" kern="1200" dirty="0" smtClean="0">
                <a:solidFill>
                  <a:schemeClr val="tx1"/>
                </a:solidFill>
                <a:effectLst/>
                <a:latin typeface="+mn-lt"/>
                <a:ea typeface="+mn-ea"/>
                <a:cs typeface="+mn-cs"/>
              </a:rPr>
              <a:t> for all the other users. Click </a:t>
            </a:r>
            <a:r>
              <a:rPr lang="en-US" sz="1200" b="1" i="0" kern="1200" dirty="0" smtClean="0">
                <a:solidFill>
                  <a:schemeClr val="tx1"/>
                </a:solidFill>
                <a:effectLst/>
                <a:latin typeface="+mn-lt"/>
                <a:ea typeface="+mn-ea"/>
                <a:cs typeface="+mn-cs"/>
              </a:rPr>
              <a:t>Subscription admins</a:t>
            </a:r>
            <a:r>
              <a:rPr lang="en-US" sz="1200" b="0" i="0" kern="1200" dirty="0" smtClean="0">
                <a:solidFill>
                  <a:schemeClr val="tx1"/>
                </a:solidFill>
                <a:effectLst/>
                <a:latin typeface="+mn-lt"/>
                <a:ea typeface="+mn-ea"/>
                <a:cs typeface="+mn-cs"/>
              </a:rPr>
              <a:t> to view more details about their permissions.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RBAC can be managed from the portal and from PowerShell!</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6BDCD4E3-A2E9-4057-AB8A-34201B025C46}" type="slidenum">
              <a:rPr lang="en-US" smtClean="0"/>
              <a:t>12</a:t>
            </a:fld>
            <a:endParaRPr lang="en-US"/>
          </a:p>
        </p:txBody>
      </p:sp>
    </p:spTree>
    <p:extLst>
      <p:ext uri="{BB962C8B-B14F-4D97-AF65-F5344CB8AC3E}">
        <p14:creationId xmlns:p14="http://schemas.microsoft.com/office/powerpoint/2010/main" val="265927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https://azure.microsoft.com/en-us/documentation/articles/automation-dsc-overview/</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13</a:t>
            </a:fld>
            <a:endParaRPr lang="en-US"/>
          </a:p>
        </p:txBody>
      </p:sp>
    </p:spTree>
    <p:extLst>
      <p:ext uri="{BB962C8B-B14F-4D97-AF65-F5344CB8AC3E}">
        <p14:creationId xmlns:p14="http://schemas.microsoft.com/office/powerpoint/2010/main" val="1316874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DCD4E3-A2E9-4057-AB8A-34201B025C46}" type="slidenum">
              <a:rPr lang="en-US" smtClean="0"/>
              <a:t>14</a:t>
            </a:fld>
            <a:endParaRPr lang="en-US"/>
          </a:p>
        </p:txBody>
      </p:sp>
    </p:spTree>
    <p:extLst>
      <p:ext uri="{BB962C8B-B14F-4D97-AF65-F5344CB8AC3E}">
        <p14:creationId xmlns:p14="http://schemas.microsoft.com/office/powerpoint/2010/main" val="34163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4</a:t>
            </a:fld>
            <a:endParaRPr lang="en-US"/>
          </a:p>
        </p:txBody>
      </p:sp>
    </p:spTree>
    <p:extLst>
      <p:ext uri="{BB962C8B-B14F-4D97-AF65-F5344CB8AC3E}">
        <p14:creationId xmlns:p14="http://schemas.microsoft.com/office/powerpoint/2010/main" val="369480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5</a:t>
            </a:fld>
            <a:endParaRPr lang="en-US"/>
          </a:p>
        </p:txBody>
      </p:sp>
    </p:spTree>
    <p:extLst>
      <p:ext uri="{BB962C8B-B14F-4D97-AF65-F5344CB8AC3E}">
        <p14:creationId xmlns:p14="http://schemas.microsoft.com/office/powerpoint/2010/main" val="159429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Create</a:t>
            </a:r>
            <a:r>
              <a:rPr lang="en-US" b="1" baseline="0" dirty="0" smtClean="0"/>
              <a:t> an automation Account</a:t>
            </a:r>
          </a:p>
          <a:p>
            <a:pPr marL="228600" indent="-228600">
              <a:buAutoNum type="arabicPeriod"/>
            </a:pPr>
            <a:r>
              <a:rPr lang="en-US" b="0" baseline="0" dirty="0" smtClean="0"/>
              <a:t>Logon into the portal</a:t>
            </a:r>
          </a:p>
          <a:p>
            <a:pPr marL="228600" indent="-228600">
              <a:buAutoNum type="arabicPeriod"/>
            </a:pPr>
            <a:r>
              <a:rPr lang="en-US" b="0" baseline="0" dirty="0" smtClean="0"/>
              <a:t>Click New</a:t>
            </a:r>
          </a:p>
          <a:p>
            <a:pPr marL="228600" indent="-228600">
              <a:buAutoNum type="arabicPeriod"/>
            </a:pPr>
            <a:r>
              <a:rPr lang="en-US" b="0" baseline="0" dirty="0" smtClean="0"/>
              <a:t>Select Management &gt; Automation</a:t>
            </a:r>
          </a:p>
          <a:p>
            <a:pPr marL="228600" indent="-228600">
              <a:buAutoNum type="arabicPeriod"/>
            </a:pPr>
            <a:r>
              <a:rPr lang="en-US" b="0" baseline="0" dirty="0" smtClean="0"/>
              <a:t>Provide the needed info</a:t>
            </a:r>
          </a:p>
          <a:p>
            <a:pPr marL="685800" lvl="1" indent="-228600">
              <a:buAutoNum type="arabicPeriod"/>
            </a:pPr>
            <a:r>
              <a:rPr lang="en-US" b="0" baseline="0" dirty="0" smtClean="0"/>
              <a:t>Name</a:t>
            </a:r>
          </a:p>
          <a:p>
            <a:pPr marL="685800" lvl="1" indent="-228600">
              <a:buAutoNum type="arabicPeriod"/>
            </a:pPr>
            <a:r>
              <a:rPr lang="en-US" b="0" baseline="0" dirty="0" smtClean="0"/>
              <a:t>Resource group</a:t>
            </a:r>
          </a:p>
          <a:p>
            <a:pPr marL="685800" lvl="1" indent="-228600">
              <a:buAutoNum type="arabicPeriod"/>
            </a:pPr>
            <a:r>
              <a:rPr lang="en-US" b="0" baseline="0" dirty="0" smtClean="0"/>
              <a:t>Subscription</a:t>
            </a:r>
          </a:p>
          <a:p>
            <a:pPr marL="685800" lvl="1" indent="-228600">
              <a:buAutoNum type="arabicPeriod"/>
            </a:pPr>
            <a:r>
              <a:rPr lang="en-US" b="0" baseline="0" dirty="0" smtClean="0"/>
              <a:t>Region</a:t>
            </a:r>
          </a:p>
          <a:p>
            <a:pPr marL="685800" lvl="1" indent="-228600">
              <a:buAutoNum type="arabicPeriod"/>
            </a:pPr>
            <a:r>
              <a:rPr lang="en-US" b="0" baseline="0" dirty="0" smtClean="0"/>
              <a:t>Account options (yes to demo runbooks)</a:t>
            </a:r>
          </a:p>
          <a:p>
            <a:endParaRPr lang="en-US" b="0" baseline="0" dirty="0" smtClean="0"/>
          </a:p>
          <a:p>
            <a:r>
              <a:rPr lang="en-US" b="1" baseline="0" dirty="0" smtClean="0"/>
              <a:t>Explain the Automation resources available</a:t>
            </a:r>
          </a:p>
          <a:p>
            <a:pPr marL="228600" indent="-228600">
              <a:buAutoNum type="arabicPeriod"/>
            </a:pPr>
            <a:r>
              <a:rPr lang="en-US" b="0" baseline="0" dirty="0" smtClean="0"/>
              <a:t>Go over each tile</a:t>
            </a:r>
          </a:p>
          <a:p>
            <a:pPr marL="685800" lvl="1" indent="-228600">
              <a:buAutoNum type="arabicPeriod"/>
            </a:pPr>
            <a:r>
              <a:rPr lang="en-US" b="0" baseline="0" dirty="0" smtClean="0"/>
              <a:t>Runbooks (Workflow, script, graphical)</a:t>
            </a:r>
          </a:p>
          <a:p>
            <a:pPr marL="685800" lvl="1" indent="-228600">
              <a:buAutoNum type="arabicPeriod"/>
            </a:pPr>
            <a:r>
              <a:rPr lang="en-US" b="0" baseline="0" dirty="0" smtClean="0"/>
              <a:t>Jobs</a:t>
            </a:r>
          </a:p>
          <a:p>
            <a:pPr marL="685800" lvl="1" indent="-228600">
              <a:buAutoNum type="arabicPeriod"/>
            </a:pPr>
            <a:r>
              <a:rPr lang="en-US" b="0" baseline="0" dirty="0" smtClean="0"/>
              <a:t>Worker groups</a:t>
            </a:r>
          </a:p>
          <a:p>
            <a:pPr marL="685800" lvl="1" indent="-228600">
              <a:buAutoNum type="arabicPeriod"/>
            </a:pPr>
            <a:r>
              <a:rPr lang="en-US" b="0" baseline="0" dirty="0" smtClean="0"/>
              <a:t>Assets (Credentials, Connections, Certificates, schedules, variables, modules)</a:t>
            </a:r>
          </a:p>
          <a:p>
            <a:pPr marL="685800" lvl="1" indent="-228600">
              <a:buAutoNum type="arabicPeriod"/>
            </a:pPr>
            <a:r>
              <a:rPr lang="en-US" b="0" baseline="0" dirty="0" smtClean="0"/>
              <a:t>DSC Configurations</a:t>
            </a:r>
          </a:p>
          <a:p>
            <a:pPr marL="685800" lvl="1" indent="-228600">
              <a:buAutoNum type="arabicPeriod"/>
            </a:pPr>
            <a:r>
              <a:rPr lang="en-US" b="0" baseline="0" dirty="0" smtClean="0"/>
              <a:t>DSC Node </a:t>
            </a:r>
            <a:r>
              <a:rPr lang="en-US" b="0" baseline="0" dirty="0" err="1" smtClean="0"/>
              <a:t>Configuations</a:t>
            </a:r>
            <a:endParaRPr lang="en-US" b="0" baseline="0" dirty="0" smtClean="0"/>
          </a:p>
          <a:p>
            <a:pPr marL="685800" lvl="1" indent="-228600">
              <a:buAutoNum type="arabicPeriod"/>
            </a:pPr>
            <a:r>
              <a:rPr lang="en-US" b="0" baseline="0" dirty="0" smtClean="0"/>
              <a:t>DSC Nodes</a:t>
            </a:r>
          </a:p>
          <a:p>
            <a:pPr marL="685800" lvl="1" indent="-228600">
              <a:buAutoNum type="arabicPeriod"/>
            </a:pPr>
            <a:r>
              <a:rPr lang="en-US" b="0" baseline="0" dirty="0" smtClean="0"/>
              <a:t>Monitoring</a:t>
            </a:r>
          </a:p>
          <a:p>
            <a:pPr marL="685800" lvl="1" indent="-228600">
              <a:buAutoNum type="arabicPeriod"/>
            </a:pPr>
            <a:r>
              <a:rPr lang="en-US" b="0" baseline="0" dirty="0" smtClean="0"/>
              <a:t>Source Control</a:t>
            </a:r>
          </a:p>
          <a:p>
            <a:pPr marL="0" lvl="0" indent="0">
              <a:buNone/>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Runbooks (Provide a little bit more info on runbooks)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Click the runbooks tile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Describe the runbook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Click Add a runbook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Discuss the options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Close the pane and go back</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Click browse gallery (takes you to </a:t>
            </a:r>
            <a:r>
              <a:rPr lang="en-US" b="0" baseline="0" dirty="0" err="1" smtClean="0"/>
              <a:t>technet</a:t>
            </a:r>
            <a:r>
              <a:rPr lang="en-US" b="0" baseline="0" dirty="0" smtClean="0"/>
              <a:t> gallery)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Select a runbook, discuss what you see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Close the pane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smtClean="0"/>
              <a:t>Make the entry to the authoring slide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0" baseline="0" dirty="0" smtClean="0"/>
          </a:p>
          <a:p>
            <a:pPr marL="457200" lvl="1" indent="0">
              <a:buNone/>
            </a:pPr>
            <a:endParaRPr lang="en-US" b="0" baseline="0" dirty="0" smtClean="0"/>
          </a:p>
        </p:txBody>
      </p:sp>
      <p:sp>
        <p:nvSpPr>
          <p:cNvPr id="4" name="Slide Number Placeholder 3"/>
          <p:cNvSpPr>
            <a:spLocks noGrp="1"/>
          </p:cNvSpPr>
          <p:nvPr>
            <p:ph type="sldNum" sz="quarter" idx="10"/>
          </p:nvPr>
        </p:nvSpPr>
        <p:spPr/>
        <p:txBody>
          <a:bodyPr/>
          <a:lstStyle/>
          <a:p>
            <a:fld id="{6BDCD4E3-A2E9-4057-AB8A-34201B025C46}" type="slidenum">
              <a:rPr lang="en-US" smtClean="0"/>
              <a:t>6</a:t>
            </a:fld>
            <a:endParaRPr lang="en-US"/>
          </a:p>
        </p:txBody>
      </p:sp>
    </p:spTree>
    <p:extLst>
      <p:ext uri="{BB962C8B-B14F-4D97-AF65-F5344CB8AC3E}">
        <p14:creationId xmlns:p14="http://schemas.microsoft.com/office/powerpoint/2010/main" val="397765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7</a:t>
            </a:fld>
            <a:endParaRPr lang="en-US"/>
          </a:p>
        </p:txBody>
      </p:sp>
    </p:spTree>
    <p:extLst>
      <p:ext uri="{BB962C8B-B14F-4D97-AF65-F5344CB8AC3E}">
        <p14:creationId xmlns:p14="http://schemas.microsoft.com/office/powerpoint/2010/main" val="228592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alerts is currently</a:t>
            </a:r>
            <a:r>
              <a:rPr lang="en-US" baseline="0" dirty="0" smtClean="0"/>
              <a:t> in preview and needs to be enabled.</a:t>
            </a:r>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8</a:t>
            </a:fld>
            <a:endParaRPr lang="en-US"/>
          </a:p>
        </p:txBody>
      </p:sp>
    </p:spTree>
    <p:extLst>
      <p:ext uri="{BB962C8B-B14F-4D97-AF65-F5344CB8AC3E}">
        <p14:creationId xmlns:p14="http://schemas.microsoft.com/office/powerpoint/2010/main" val="216549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Portal</a:t>
            </a:r>
            <a:r>
              <a:rPr lang="en-US" b="1" baseline="0" dirty="0" smtClean="0"/>
              <a:t> authoring experience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Open a Graphical runbook and discuss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Refer to the previous demo for the text authoring</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Open</a:t>
            </a:r>
            <a:r>
              <a:rPr lang="en-US" baseline="0" dirty="0" smtClean="0"/>
              <a:t> the runbook stop VM with tag</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Edit the runbook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Select test pane</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Click start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Go back to the previous pane</a:t>
            </a:r>
            <a:endParaRPr lang="en-US" dirty="0" smtClean="0"/>
          </a:p>
          <a:p>
            <a:pPr marL="228600" indent="-228600">
              <a:buAutoNum type="arabicPeriod"/>
            </a:pPr>
            <a:r>
              <a:rPr lang="en-US" dirty="0" smtClean="0"/>
              <a:t>Click the schedule</a:t>
            </a:r>
            <a:r>
              <a:rPr lang="en-US" baseline="0" dirty="0" smtClean="0"/>
              <a:t> icon</a:t>
            </a:r>
          </a:p>
          <a:p>
            <a:pPr marL="685800" lvl="1" indent="-228600">
              <a:buAutoNum type="arabicPeriod"/>
            </a:pPr>
            <a:r>
              <a:rPr lang="en-US" baseline="0" dirty="0" smtClean="0"/>
              <a:t>Discuss</a:t>
            </a:r>
          </a:p>
          <a:p>
            <a:pPr marL="685800" lvl="1" indent="-228600">
              <a:buAutoNum type="arabicPeriod"/>
            </a:pPr>
            <a:r>
              <a:rPr lang="en-US" baseline="0" dirty="0" smtClean="0"/>
              <a:t>Go back</a:t>
            </a:r>
          </a:p>
          <a:p>
            <a:pPr marL="228600" lvl="0" indent="-228600">
              <a:buAutoNum type="arabicPeriod"/>
            </a:pPr>
            <a:r>
              <a:rPr lang="en-US" baseline="0" dirty="0" smtClean="0"/>
              <a:t>Click the webhook icon</a:t>
            </a:r>
          </a:p>
          <a:p>
            <a:pPr marL="685800" lvl="1" indent="-228600">
              <a:buAutoNum type="arabicPeriod"/>
            </a:pPr>
            <a:r>
              <a:rPr lang="en-US" baseline="0" dirty="0" smtClean="0"/>
              <a:t>Discuss</a:t>
            </a:r>
          </a:p>
          <a:p>
            <a:pPr marL="685800" lvl="1" indent="-228600">
              <a:buAutoNum type="arabicPeriod"/>
            </a:pPr>
            <a:r>
              <a:rPr lang="en-US" baseline="0" dirty="0" smtClean="0"/>
              <a:t>Copy the webhook </a:t>
            </a:r>
            <a:r>
              <a:rPr lang="en-US" baseline="0" dirty="0" err="1" smtClean="0"/>
              <a:t>url</a:t>
            </a:r>
            <a:endParaRPr lang="en-US" baseline="0" dirty="0" smtClean="0"/>
          </a:p>
          <a:p>
            <a:pPr marL="685800" lvl="1" indent="-228600">
              <a:buAutoNum type="arabicPeriod"/>
            </a:pPr>
            <a:r>
              <a:rPr lang="en-US" baseline="0" dirty="0" smtClean="0"/>
              <a:t>Open </a:t>
            </a:r>
            <a:r>
              <a:rPr lang="en-US" baseline="0" dirty="0" err="1" smtClean="0"/>
              <a:t>powerShell</a:t>
            </a:r>
            <a:r>
              <a:rPr lang="en-US" baseline="0" dirty="0" smtClean="0"/>
              <a:t> ISE</a:t>
            </a:r>
          </a:p>
          <a:p>
            <a:pPr marL="0" lvl="0" indent="0">
              <a:buNone/>
            </a:pPr>
            <a:endParaRPr lang="en-US" baseline="0" dirty="0" smtClean="0"/>
          </a:p>
          <a:p>
            <a:pPr marL="0" lvl="0" indent="0">
              <a:buNone/>
            </a:pPr>
            <a:r>
              <a:rPr lang="en-US" b="1" baseline="0" dirty="0" smtClean="0"/>
              <a:t>PowerShell  - webhook</a:t>
            </a:r>
          </a:p>
          <a:p>
            <a:pPr marL="228600" lvl="0" indent="-228600">
              <a:buAutoNum type="arabicPeriod"/>
            </a:pPr>
            <a:r>
              <a:rPr lang="en-US" b="0" baseline="0" dirty="0" smtClean="0"/>
              <a:t>Open the tab – </a:t>
            </a:r>
            <a:r>
              <a:rPr lang="en-US" b="0" baseline="0" dirty="0" err="1" smtClean="0"/>
              <a:t>INvoke-FromWebhook</a:t>
            </a:r>
            <a:endParaRPr lang="en-US" b="0" baseline="0" dirty="0" smtClean="0"/>
          </a:p>
          <a:p>
            <a:pPr marL="228600" lvl="0" indent="-228600">
              <a:buAutoNum type="arabicPeriod"/>
            </a:pPr>
            <a:r>
              <a:rPr lang="en-US" b="0" baseline="0" dirty="0" smtClean="0"/>
              <a:t>Copy\paste the </a:t>
            </a:r>
            <a:r>
              <a:rPr lang="en-US" b="0" baseline="0" dirty="0" err="1" smtClean="0"/>
              <a:t>url</a:t>
            </a:r>
            <a:endParaRPr lang="en-US" b="0" baseline="0" dirty="0" smtClean="0"/>
          </a:p>
          <a:p>
            <a:pPr marL="228600" lvl="0" indent="-228600">
              <a:buAutoNum type="arabicPeriod"/>
            </a:pPr>
            <a:r>
              <a:rPr lang="en-US" b="0" baseline="0" dirty="0" smtClean="0"/>
              <a:t>Execute</a:t>
            </a:r>
          </a:p>
          <a:p>
            <a:pPr marL="228600" lvl="0" indent="-228600">
              <a:buAutoNum type="arabicPeriod"/>
            </a:pPr>
            <a:r>
              <a:rPr lang="en-US" b="0" baseline="0" dirty="0" smtClean="0"/>
              <a:t>Go back to the portal and show</a:t>
            </a:r>
          </a:p>
          <a:p>
            <a:pPr marL="228600" lvl="0" indent="-228600">
              <a:buAutoNum type="arabicPeriod"/>
            </a:pPr>
            <a:endParaRPr lang="en-US" b="0" baseline="0" dirty="0" smtClean="0"/>
          </a:p>
          <a:p>
            <a:pPr marL="0" lvl="0" indent="0">
              <a:buNone/>
            </a:pPr>
            <a:r>
              <a:rPr lang="en-US" b="1" baseline="0" dirty="0" smtClean="0"/>
              <a:t>PowerShell + Azure automation add-on</a:t>
            </a:r>
          </a:p>
          <a:p>
            <a:pPr marL="228600" lvl="0" indent="-228600">
              <a:buAutoNum type="arabicPeriod"/>
            </a:pPr>
            <a:r>
              <a:rPr lang="en-US" b="0" baseline="0" dirty="0" smtClean="0"/>
              <a:t>Log into Azure</a:t>
            </a:r>
          </a:p>
          <a:p>
            <a:pPr marL="228600" lvl="0" indent="-228600">
              <a:buAutoNum type="arabicPeriod"/>
            </a:pPr>
            <a:r>
              <a:rPr lang="en-US" b="0" baseline="0" dirty="0" smtClean="0"/>
              <a:t>Show the runbook sync</a:t>
            </a:r>
          </a:p>
          <a:p>
            <a:pPr marL="228600" lvl="0" indent="-228600">
              <a:buAutoNum type="arabicPeriod"/>
            </a:pPr>
            <a:r>
              <a:rPr lang="en-US" b="0" baseline="0" dirty="0" smtClean="0"/>
              <a:t>Modify</a:t>
            </a:r>
          </a:p>
          <a:p>
            <a:pPr marL="228600" lvl="0" indent="-228600">
              <a:buAutoNum type="arabicPeriod"/>
            </a:pPr>
            <a:r>
              <a:rPr lang="en-US" b="0" baseline="0" dirty="0" smtClean="0"/>
              <a:t>Sync to cloud</a:t>
            </a:r>
          </a:p>
          <a:p>
            <a:pPr marL="228600" lvl="0" indent="-228600">
              <a:buAutoNum type="arabicPeriod"/>
            </a:pPr>
            <a:endParaRPr lang="en-US" b="0" baseline="0" dirty="0" smtClean="0"/>
          </a:p>
        </p:txBody>
      </p:sp>
      <p:sp>
        <p:nvSpPr>
          <p:cNvPr id="4" name="Slide Number Placeholder 3"/>
          <p:cNvSpPr>
            <a:spLocks noGrp="1"/>
          </p:cNvSpPr>
          <p:nvPr>
            <p:ph type="sldNum" sz="quarter" idx="10"/>
          </p:nvPr>
        </p:nvSpPr>
        <p:spPr/>
        <p:txBody>
          <a:bodyPr/>
          <a:lstStyle/>
          <a:p>
            <a:fld id="{6BDCD4E3-A2E9-4057-AB8A-34201B025C46}" type="slidenum">
              <a:rPr lang="en-US" smtClean="0"/>
              <a:t>9</a:t>
            </a:fld>
            <a:endParaRPr lang="en-US"/>
          </a:p>
        </p:txBody>
      </p:sp>
    </p:spTree>
    <p:extLst>
      <p:ext uri="{BB962C8B-B14F-4D97-AF65-F5344CB8AC3E}">
        <p14:creationId xmlns:p14="http://schemas.microsoft.com/office/powerpoint/2010/main" val="243469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https://azure.microsoft.com/en-us/documentation/articles/automation-hybrid-runbook-worker/</a:t>
            </a:r>
          </a:p>
          <a:p>
            <a:endParaRPr lang="en-US" dirty="0" smtClean="0"/>
          </a:p>
          <a:p>
            <a:r>
              <a:rPr lang="en-US" dirty="0" smtClean="0"/>
              <a:t>https://azure.microsoft.com/en-us/blog/azure-automation-hybrid-runbook-worker-faqs/</a:t>
            </a:r>
          </a:p>
          <a:p>
            <a:endParaRPr lang="en-US" dirty="0" smtClean="0"/>
          </a:p>
          <a:p>
            <a:r>
              <a:rPr lang="en-US" dirty="0" smtClean="0"/>
              <a:t>Execute</a:t>
            </a:r>
            <a:r>
              <a:rPr lang="en-US" baseline="0" dirty="0" smtClean="0"/>
              <a:t> you runbooks in another cloud or on-premises</a:t>
            </a:r>
          </a:p>
          <a:p>
            <a:r>
              <a:rPr lang="en-US" baseline="0" dirty="0" smtClean="0"/>
              <a:t>You can have multiple workers in a worker group</a:t>
            </a:r>
          </a:p>
          <a:p>
            <a:r>
              <a:rPr lang="en-US" baseline="0" dirty="0" smtClean="0"/>
              <a:t>Has the MMA agent installed for communications</a:t>
            </a:r>
          </a:p>
          <a:p>
            <a:r>
              <a:rPr lang="en-US" baseline="0" dirty="0" smtClean="0"/>
              <a:t>Modules do not yet downloaded with the runbooks!</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10</a:t>
            </a:fld>
            <a:endParaRPr lang="en-US"/>
          </a:p>
        </p:txBody>
      </p:sp>
    </p:spTree>
    <p:extLst>
      <p:ext uri="{BB962C8B-B14F-4D97-AF65-F5344CB8AC3E}">
        <p14:creationId xmlns:p14="http://schemas.microsoft.com/office/powerpoint/2010/main" val="326175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Register a hybrid worker</a:t>
            </a:r>
          </a:p>
          <a:p>
            <a:pPr marL="228600" indent="-228600">
              <a:buAutoNum type="arabicPeriod"/>
            </a:pPr>
            <a:r>
              <a:rPr lang="en-US" dirty="0" smtClean="0"/>
              <a:t>The automation account needs to be added to the OMS workspace</a:t>
            </a:r>
          </a:p>
          <a:p>
            <a:pPr marL="228600" indent="-228600">
              <a:buAutoNum type="arabicPeriod"/>
            </a:pPr>
            <a:r>
              <a:rPr lang="en-US" dirty="0" smtClean="0"/>
              <a:t>Install the MMA</a:t>
            </a:r>
            <a:r>
              <a:rPr lang="en-US" baseline="0" dirty="0" smtClean="0"/>
              <a:t> on the target computer</a:t>
            </a:r>
          </a:p>
          <a:p>
            <a:pPr marL="228600" indent="-228600">
              <a:buAutoNum type="arabicPeriod"/>
            </a:pPr>
            <a:r>
              <a:rPr lang="en-US" baseline="0" dirty="0" smtClean="0"/>
              <a:t>Import the Hybrid runbooks worker module</a:t>
            </a:r>
          </a:p>
          <a:p>
            <a:pPr marL="685800" lvl="1" indent="-228600">
              <a:buAutoNum type="arabicPeriod"/>
            </a:pPr>
            <a:r>
              <a:rPr lang="en-US" sz="1200" kern="1200" dirty="0" smtClean="0">
                <a:solidFill>
                  <a:schemeClr val="tx1"/>
                </a:solidFill>
                <a:effectLst/>
                <a:latin typeface="+mn-lt"/>
                <a:ea typeface="+mn-ea"/>
                <a:cs typeface="+mn-cs"/>
              </a:rPr>
              <a:t>cd "C:\Program Files\Microsoft Monitoring Agent\Agent\</a:t>
            </a:r>
            <a:r>
              <a:rPr lang="en-US" sz="1200" kern="1200" dirty="0" err="1" smtClean="0">
                <a:solidFill>
                  <a:schemeClr val="tx1"/>
                </a:solidFill>
                <a:effectLst/>
                <a:latin typeface="+mn-lt"/>
                <a:ea typeface="+mn-ea"/>
                <a:cs typeface="+mn-cs"/>
              </a:rPr>
              <a:t>AzureAutomation</a:t>
            </a:r>
            <a:r>
              <a:rPr lang="en-US" sz="1200" kern="1200" dirty="0" smtClean="0">
                <a:solidFill>
                  <a:schemeClr val="tx1"/>
                </a:solidFill>
                <a:effectLst/>
                <a:latin typeface="+mn-lt"/>
                <a:ea typeface="+mn-ea"/>
                <a:cs typeface="+mn-cs"/>
              </a:rPr>
              <a:t>\&lt;version&gt;\</a:t>
            </a:r>
            <a:r>
              <a:rPr lang="en-US" sz="1200" kern="1200" dirty="0" err="1" smtClean="0">
                <a:solidFill>
                  <a:schemeClr val="tx1"/>
                </a:solidFill>
                <a:effectLst/>
                <a:latin typeface="+mn-lt"/>
                <a:ea typeface="+mn-ea"/>
                <a:cs typeface="+mn-cs"/>
              </a:rPr>
              <a:t>HybridRegistration</a:t>
            </a:r>
            <a:r>
              <a:rPr lang="en-US" sz="1200" kern="1200" dirty="0" smtClean="0">
                <a:solidFill>
                  <a:schemeClr val="tx1"/>
                </a:solidFill>
                <a:effectLst/>
                <a:latin typeface="+mn-lt"/>
                <a:ea typeface="+mn-ea"/>
                <a:cs typeface="+mn-cs"/>
              </a:rPr>
              <a:t>" </a:t>
            </a:r>
          </a:p>
          <a:p>
            <a:pPr marL="685800" lvl="1" indent="-228600">
              <a:buAutoNum type="arabicPeriod"/>
            </a:pPr>
            <a:r>
              <a:rPr lang="en-US" sz="1200" kern="1200" dirty="0" smtClean="0">
                <a:solidFill>
                  <a:schemeClr val="tx1"/>
                </a:solidFill>
                <a:effectLst/>
                <a:latin typeface="+mn-lt"/>
                <a:ea typeface="+mn-ea"/>
                <a:cs typeface="+mn-cs"/>
              </a:rPr>
              <a:t>Import-Module HybridRegistration.psd1</a:t>
            </a:r>
          </a:p>
          <a:p>
            <a:pPr marL="228600" lvl="0" indent="-228600">
              <a:buAutoNum type="arabicPeriod"/>
            </a:pPr>
            <a:r>
              <a:rPr lang="en-US" sz="1200" kern="1200" dirty="0" smtClean="0">
                <a:solidFill>
                  <a:schemeClr val="tx1"/>
                </a:solidFill>
                <a:effectLst/>
                <a:latin typeface="+mn-lt"/>
                <a:ea typeface="+mn-ea"/>
                <a:cs typeface="+mn-cs"/>
              </a:rPr>
              <a:t>Add-</a:t>
            </a:r>
            <a:r>
              <a:rPr lang="en-US" sz="1200" kern="1200" dirty="0" err="1" smtClean="0">
                <a:solidFill>
                  <a:schemeClr val="tx1"/>
                </a:solidFill>
                <a:effectLst/>
                <a:latin typeface="+mn-lt"/>
                <a:ea typeface="+mn-ea"/>
                <a:cs typeface="+mn-cs"/>
              </a:rPr>
              <a:t>HybridRunbookWorker</a:t>
            </a:r>
            <a:r>
              <a:rPr lang="en-US" sz="1200" kern="1200" dirty="0" smtClean="0">
                <a:solidFill>
                  <a:schemeClr val="tx1"/>
                </a:solidFill>
                <a:effectLst/>
                <a:latin typeface="+mn-lt"/>
                <a:ea typeface="+mn-ea"/>
                <a:cs typeface="+mn-cs"/>
              </a:rPr>
              <a:t> –Name &lt;String&gt; -</a:t>
            </a:r>
            <a:r>
              <a:rPr lang="en-US" sz="1200" kern="1200" dirty="0" err="1" smtClean="0">
                <a:solidFill>
                  <a:schemeClr val="tx1"/>
                </a:solidFill>
                <a:effectLst/>
                <a:latin typeface="+mn-lt"/>
                <a:ea typeface="+mn-ea"/>
                <a:cs typeface="+mn-cs"/>
              </a:rPr>
              <a:t>EndPoint</a:t>
            </a:r>
            <a:r>
              <a:rPr lang="en-US" sz="1200" kern="1200" dirty="0" smtClean="0">
                <a:solidFill>
                  <a:schemeClr val="tx1"/>
                </a:solidFill>
                <a:effectLst/>
                <a:latin typeface="+mn-lt"/>
                <a:ea typeface="+mn-ea"/>
                <a:cs typeface="+mn-cs"/>
              </a:rPr>
              <a:t> &lt;</a:t>
            </a:r>
            <a:r>
              <a:rPr lang="en-US" sz="1200"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&gt; -Token &lt;String&gt;</a:t>
            </a:r>
          </a:p>
          <a:p>
            <a:pPr marL="685800" lvl="1" indent="-228600">
              <a:buAutoNum type="arabicPeriod"/>
            </a:pPr>
            <a:r>
              <a:rPr lang="en-US" dirty="0" smtClean="0"/>
              <a:t>The endpoint and token info come from the automation account</a:t>
            </a:r>
          </a:p>
          <a:p>
            <a:pPr marL="1143000" lvl="2" indent="-228600">
              <a:buAutoNum type="arabicPeriod"/>
            </a:pPr>
            <a:r>
              <a:rPr lang="en-US" dirty="0" smtClean="0"/>
              <a:t>Open the</a:t>
            </a:r>
            <a:r>
              <a:rPr lang="en-US" baseline="0" dirty="0" smtClean="0"/>
              <a:t> automation account on the portal</a:t>
            </a:r>
          </a:p>
          <a:p>
            <a:pPr marL="1143000" lvl="2" indent="-228600">
              <a:buAutoNum type="arabicPeriod"/>
            </a:pPr>
            <a:r>
              <a:rPr lang="en-US" baseline="0" dirty="0" smtClean="0"/>
              <a:t>Click the Key icon</a:t>
            </a:r>
          </a:p>
          <a:p>
            <a:pPr marL="1143000" lvl="2" indent="-228600">
              <a:buAutoNum type="arabicPeriod"/>
            </a:pPr>
            <a:r>
              <a:rPr lang="en-US" baseline="0" dirty="0" smtClean="0"/>
              <a:t>Copy the access key and </a:t>
            </a:r>
            <a:r>
              <a:rPr lang="en-US" baseline="0" dirty="0" err="1" smtClean="0"/>
              <a:t>url</a:t>
            </a:r>
            <a:endParaRPr lang="en-US" baseline="0" dirty="0" smtClean="0"/>
          </a:p>
          <a:p>
            <a:pPr marL="1143000" lvl="2" indent="-228600">
              <a:buAutoNum type="arabicPeriod"/>
            </a:pPr>
            <a:r>
              <a:rPr lang="en-US" baseline="0" dirty="0" smtClean="0"/>
              <a:t>Execute the cmdlet</a:t>
            </a:r>
          </a:p>
          <a:p>
            <a:pPr marL="228600" lvl="0" indent="-228600">
              <a:buAutoNum type="arabicPeriod"/>
            </a:pPr>
            <a:r>
              <a:rPr lang="en-US" baseline="0" dirty="0" smtClean="0"/>
              <a:t>Go back to the portal and show the brand new hybrid worker</a:t>
            </a:r>
          </a:p>
          <a:p>
            <a:pPr marL="0" lvl="0" indent="0">
              <a:buNone/>
            </a:pPr>
            <a:endParaRPr lang="en-US" dirty="0" smtClean="0"/>
          </a:p>
          <a:p>
            <a:endParaRPr lang="en-US" dirty="0" smtClean="0"/>
          </a:p>
          <a:p>
            <a:r>
              <a:rPr lang="en-US" b="1" dirty="0" smtClean="0"/>
              <a:t>Execute</a:t>
            </a:r>
            <a:r>
              <a:rPr lang="en-US" b="1" baseline="0" dirty="0" smtClean="0"/>
              <a:t> the Runbook: Get-</a:t>
            </a:r>
            <a:r>
              <a:rPr lang="en-US" b="1" baseline="0" dirty="0" err="1" smtClean="0"/>
              <a:t>OnpremHello</a:t>
            </a:r>
            <a:endParaRPr lang="en-US" b="1" baseline="0" dirty="0" smtClean="0"/>
          </a:p>
          <a:p>
            <a:pPr marL="228600" indent="-228600">
              <a:buAutoNum type="arabicPeriod"/>
            </a:pPr>
            <a:r>
              <a:rPr lang="en-US" b="0" baseline="0" dirty="0" smtClean="0"/>
              <a:t>Click the Azure automation account (</a:t>
            </a:r>
            <a:r>
              <a:rPr lang="en-US" b="0" baseline="0" dirty="0" err="1" smtClean="0"/>
              <a:t>OMSOnbarding</a:t>
            </a:r>
            <a:r>
              <a:rPr lang="en-US" b="0" baseline="0" dirty="0" smtClean="0"/>
              <a:t>) on the portal dashboard</a:t>
            </a:r>
          </a:p>
          <a:p>
            <a:pPr marL="228600" indent="-228600">
              <a:buAutoNum type="arabicPeriod"/>
            </a:pPr>
            <a:r>
              <a:rPr lang="en-US" b="0" baseline="0" dirty="0" smtClean="0"/>
              <a:t>Click Runbooks</a:t>
            </a:r>
          </a:p>
          <a:p>
            <a:pPr marL="228600" indent="-228600">
              <a:buAutoNum type="arabicPeriod"/>
            </a:pPr>
            <a:r>
              <a:rPr lang="en-US" b="0" baseline="0" dirty="0" smtClean="0"/>
              <a:t>Select </a:t>
            </a:r>
            <a:r>
              <a:rPr lang="en-US" b="0" baseline="0" dirty="0" err="1" smtClean="0"/>
              <a:t>HelloFromOnPremises</a:t>
            </a:r>
            <a:endParaRPr lang="en-US" b="0" baseline="0" dirty="0" smtClean="0"/>
          </a:p>
          <a:p>
            <a:pPr marL="228600" indent="-228600">
              <a:buAutoNum type="arabicPeriod"/>
            </a:pPr>
            <a:r>
              <a:rPr lang="en-US" b="0" baseline="0" dirty="0" smtClean="0"/>
              <a:t>Click Edit</a:t>
            </a:r>
          </a:p>
          <a:p>
            <a:pPr marL="228600" indent="-228600">
              <a:buAutoNum type="arabicPeriod"/>
            </a:pPr>
            <a:r>
              <a:rPr lang="en-US" b="0" baseline="0" dirty="0" smtClean="0"/>
              <a:t>Click Test pane</a:t>
            </a:r>
          </a:p>
          <a:p>
            <a:pPr marL="228600" indent="-228600">
              <a:buAutoNum type="arabicPeriod"/>
            </a:pPr>
            <a:r>
              <a:rPr lang="en-US" b="0" baseline="0" dirty="0" smtClean="0"/>
              <a:t>Click Start </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11</a:t>
            </a:fld>
            <a:endParaRPr lang="en-US"/>
          </a:p>
        </p:txBody>
      </p:sp>
    </p:spTree>
    <p:extLst>
      <p:ext uri="{BB962C8B-B14F-4D97-AF65-F5344CB8AC3E}">
        <p14:creationId xmlns:p14="http://schemas.microsoft.com/office/powerpoint/2010/main" val="4138748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sterclass intro">
    <p:bg>
      <p:bgPr>
        <a:solidFill>
          <a:srgbClr val="00ABE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363"/>
            <a:ext cx="12192000" cy="2794001"/>
          </a:xfrm>
          <a:prstGeom prst="rect">
            <a:avLst/>
          </a:prstGeom>
        </p:spPr>
      </p:pic>
      <p:sp>
        <p:nvSpPr>
          <p:cNvPr id="2" name="Titel 1"/>
          <p:cNvSpPr>
            <a:spLocks noGrp="1"/>
          </p:cNvSpPr>
          <p:nvPr userDrawn="1">
            <p:ph type="ctrTitle" hasCustomPrompt="1"/>
          </p:nvPr>
        </p:nvSpPr>
        <p:spPr>
          <a:xfrm>
            <a:off x="1524000" y="1122363"/>
            <a:ext cx="9144000" cy="2387600"/>
          </a:xfrm>
        </p:spPr>
        <p:txBody>
          <a:bodyPr anchor="b"/>
          <a:lstStyle>
            <a:lvl1pPr algn="ctr">
              <a:defRPr sz="6000" baseline="0">
                <a:solidFill>
                  <a:schemeClr val="bg1"/>
                </a:solidFill>
              </a:defRPr>
            </a:lvl1pPr>
          </a:lstStyle>
          <a:p>
            <a:r>
              <a:rPr lang="nl-BE" dirty="0" err="1" smtClean="0"/>
              <a:t>title</a:t>
            </a:r>
            <a:endParaRPr lang="nl-BE" dirty="0"/>
          </a:p>
        </p:txBody>
      </p:sp>
      <p:sp>
        <p:nvSpPr>
          <p:cNvPr id="3" name="Ondertitel 2"/>
          <p:cNvSpPr>
            <a:spLocks noGrp="1"/>
          </p:cNvSpPr>
          <p:nvPr userDrawn="1">
            <p:ph type="subTitle" idx="1" hasCustomPrompt="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err="1" smtClean="0"/>
              <a:t>subtitle</a:t>
            </a:r>
            <a:endParaRPr lang="nl-BE" dirty="0"/>
          </a:p>
        </p:txBody>
      </p:sp>
      <p:sp>
        <p:nvSpPr>
          <p:cNvPr id="4" name="Tijdelijke aanduiding voor datum 3"/>
          <p:cNvSpPr>
            <a:spLocks noGrp="1"/>
          </p:cNvSpPr>
          <p:nvPr userDrawn="1">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userDrawn="1">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userDrawn="1">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2124219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BE">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8863393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roject overview">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dirty="0">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BE" dirty="0">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graphicFrame>
        <p:nvGraphicFramePr>
          <p:cNvPr id="7" name="Diagram 6"/>
          <p:cNvGraphicFramePr/>
          <p:nvPr userDrawn="1">
            <p:extLst>
              <p:ext uri="{D42A27DB-BD31-4B8C-83A1-F6EECF244321}">
                <p14:modId xmlns:p14="http://schemas.microsoft.com/office/powerpoint/2010/main" val="646085286"/>
              </p:ext>
            </p:extLst>
          </p:nvPr>
        </p:nvGraphicFramePr>
        <p:xfrm>
          <a:off x="201461" y="1856721"/>
          <a:ext cx="11853263" cy="35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userDrawn="1"/>
        </p:nvGrpSpPr>
        <p:grpSpPr>
          <a:xfrm>
            <a:off x="3830436" y="1242059"/>
            <a:ext cx="1183522" cy="606534"/>
            <a:chOff x="1020561" y="447338"/>
            <a:chExt cx="1716606" cy="863094"/>
          </a:xfrm>
        </p:grpSpPr>
        <p:sp>
          <p:nvSpPr>
            <p:cNvPr id="9" name="Diamond 8"/>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196106" y="447338"/>
              <a:ext cx="1541061" cy="525557"/>
            </a:xfrm>
            <a:prstGeom prst="rect">
              <a:avLst/>
            </a:prstGeom>
            <a:noFill/>
          </p:spPr>
          <p:txBody>
            <a:bodyPr wrap="square" rtlCol="0">
              <a:spAutoFit/>
            </a:bodyPr>
            <a:lstStyle/>
            <a:p>
              <a:r>
                <a:rPr lang="en-US" dirty="0" smtClean="0">
                  <a:solidFill>
                    <a:srgbClr val="ED7D31"/>
                  </a:solidFill>
                </a:rPr>
                <a:t>today</a:t>
              </a:r>
              <a:endParaRPr lang="en-US" dirty="0">
                <a:solidFill>
                  <a:srgbClr val="ED7D31"/>
                </a:solidFill>
              </a:endParaRPr>
            </a:p>
          </p:txBody>
        </p:sp>
        <p:cxnSp>
          <p:nvCxnSpPr>
            <p:cNvPr id="11" name="Straight Connector 10"/>
            <p:cNvCxnSpPr/>
            <p:nvPr/>
          </p:nvCxnSpPr>
          <p:spPr>
            <a:xfrm flipV="1">
              <a:off x="1113484" y="821531"/>
              <a:ext cx="165247" cy="233692"/>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sp>
        <p:nvSpPr>
          <p:cNvPr id="12" name="TextBox 11"/>
          <p:cNvSpPr txBox="1"/>
          <p:nvPr userDrawn="1"/>
        </p:nvSpPr>
        <p:spPr>
          <a:xfrm>
            <a:off x="5140758" y="-10962"/>
            <a:ext cx="7645273" cy="1200329"/>
          </a:xfrm>
          <a:prstGeom prst="rect">
            <a:avLst/>
          </a:prstGeom>
          <a:noFill/>
        </p:spPr>
        <p:txBody>
          <a:bodyPr wrap="square" rtlCol="0">
            <a:spAutoFit/>
          </a:bodyPr>
          <a:lstStyle/>
          <a:p>
            <a:r>
              <a:rPr lang="en-US" dirty="0" smtClean="0">
                <a:solidFill>
                  <a:srgbClr val="1C2C70"/>
                </a:solidFill>
              </a:rPr>
              <a:t>Project: </a:t>
            </a:r>
            <a:r>
              <a:rPr lang="en-US" b="1" dirty="0" smtClean="0">
                <a:solidFill>
                  <a:srgbClr val="1C2C70"/>
                </a:solidFill>
              </a:rPr>
              <a:t>&lt;CRM Project Number&gt; &lt;CRM Project Name&gt;</a:t>
            </a:r>
          </a:p>
          <a:p>
            <a:r>
              <a:rPr lang="en-US" dirty="0" smtClean="0">
                <a:solidFill>
                  <a:srgbClr val="1C2C70"/>
                </a:solidFill>
              </a:rPr>
              <a:t>Who: </a:t>
            </a:r>
            <a:r>
              <a:rPr lang="en-US" b="1" dirty="0" smtClean="0">
                <a:solidFill>
                  <a:srgbClr val="1C2C70"/>
                </a:solidFill>
              </a:rPr>
              <a:t>&lt;Consultant </a:t>
            </a:r>
            <a:r>
              <a:rPr lang="en-US" b="1" dirty="0" err="1" smtClean="0">
                <a:solidFill>
                  <a:srgbClr val="1C2C70"/>
                </a:solidFill>
              </a:rPr>
              <a:t>firstname</a:t>
            </a:r>
            <a:r>
              <a:rPr lang="en-US" b="1" dirty="0" smtClean="0">
                <a:solidFill>
                  <a:srgbClr val="1C2C70"/>
                </a:solidFill>
              </a:rPr>
              <a:t>&gt;</a:t>
            </a:r>
            <a:r>
              <a:rPr lang="en-US" dirty="0" smtClean="0">
                <a:solidFill>
                  <a:srgbClr val="1C2C70"/>
                </a:solidFill>
              </a:rPr>
              <a:t/>
            </a:r>
            <a:br>
              <a:rPr lang="en-US" dirty="0" smtClean="0">
                <a:solidFill>
                  <a:srgbClr val="1C2C70"/>
                </a:solidFill>
              </a:rPr>
            </a:br>
            <a:r>
              <a:rPr lang="en-US" dirty="0" smtClean="0">
                <a:solidFill>
                  <a:srgbClr val="1C2C70"/>
                </a:solidFill>
              </a:rPr>
              <a:t>What: </a:t>
            </a:r>
            <a:r>
              <a:rPr lang="en-US" b="1" dirty="0" smtClean="0">
                <a:solidFill>
                  <a:srgbClr val="1C2C70"/>
                </a:solidFill>
              </a:rPr>
              <a:t>&lt;Brief summary&gt;</a:t>
            </a:r>
          </a:p>
          <a:p>
            <a:r>
              <a:rPr lang="en-US" dirty="0" smtClean="0">
                <a:solidFill>
                  <a:srgbClr val="1C2C70"/>
                </a:solidFill>
              </a:rPr>
              <a:t>Technology: </a:t>
            </a:r>
            <a:r>
              <a:rPr lang="en-US" b="1" dirty="0" smtClean="0">
                <a:solidFill>
                  <a:srgbClr val="1C2C70"/>
                </a:solidFill>
              </a:rPr>
              <a:t>&lt;WAP|VMM|HYPERV|SCOM|SCSM|DPM|SMA</a:t>
            </a:r>
            <a:endParaRPr lang="en-US" b="1" dirty="0">
              <a:solidFill>
                <a:srgbClr val="1C2C70"/>
              </a:solidFill>
            </a:endParaRPr>
          </a:p>
        </p:txBody>
      </p:sp>
      <p:grpSp>
        <p:nvGrpSpPr>
          <p:cNvPr id="13" name="Group 12"/>
          <p:cNvGrpSpPr/>
          <p:nvPr userDrawn="1"/>
        </p:nvGrpSpPr>
        <p:grpSpPr>
          <a:xfrm>
            <a:off x="1558125" y="1226795"/>
            <a:ext cx="1673267" cy="618577"/>
            <a:chOff x="993537" y="430202"/>
            <a:chExt cx="2426941" cy="880230"/>
          </a:xfrm>
        </p:grpSpPr>
        <p:sp>
          <p:nvSpPr>
            <p:cNvPr id="14" name="Diamond 13"/>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p:cNvSpPr txBox="1"/>
            <p:nvPr/>
          </p:nvSpPr>
          <p:spPr>
            <a:xfrm>
              <a:off x="993537" y="430202"/>
              <a:ext cx="2426941" cy="525558"/>
            </a:xfrm>
            <a:prstGeom prst="rect">
              <a:avLst/>
            </a:prstGeom>
            <a:noFill/>
          </p:spPr>
          <p:txBody>
            <a:bodyPr wrap="square" rtlCol="0">
              <a:spAutoFit/>
            </a:bodyPr>
            <a:lstStyle/>
            <a:p>
              <a:r>
                <a:rPr lang="en-US" dirty="0" smtClean="0">
                  <a:solidFill>
                    <a:srgbClr val="ED7D31"/>
                  </a:solidFill>
                </a:rPr>
                <a:t>&lt;</a:t>
              </a:r>
              <a:r>
                <a:rPr lang="en-US" dirty="0" err="1">
                  <a:solidFill>
                    <a:srgbClr val="ED7D31"/>
                  </a:solidFill>
                </a:rPr>
                <a:t>s</a:t>
              </a:r>
              <a:r>
                <a:rPr lang="en-US" dirty="0" err="1" smtClean="0">
                  <a:solidFill>
                    <a:srgbClr val="ED7D31"/>
                  </a:solidFill>
                </a:rPr>
                <a:t>tartdate</a:t>
              </a:r>
              <a:r>
                <a:rPr lang="en-US" dirty="0" smtClean="0">
                  <a:solidFill>
                    <a:srgbClr val="ED7D31"/>
                  </a:solidFill>
                </a:rPr>
                <a:t>&gt;</a:t>
              </a:r>
              <a:endParaRPr lang="en-US" dirty="0">
                <a:solidFill>
                  <a:srgbClr val="ED7D31"/>
                </a:solidFill>
              </a:endParaRPr>
            </a:p>
          </p:txBody>
        </p:sp>
        <p:cxnSp>
          <p:nvCxnSpPr>
            <p:cNvPr id="16" name="Straight Connector 15"/>
            <p:cNvCxnSpPr/>
            <p:nvPr/>
          </p:nvCxnSpPr>
          <p:spPr>
            <a:xfrm flipV="1">
              <a:off x="1116168" y="727777"/>
              <a:ext cx="824" cy="318817"/>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17" name="Group 16"/>
          <p:cNvGrpSpPr/>
          <p:nvPr userDrawn="1"/>
        </p:nvGrpSpPr>
        <p:grpSpPr>
          <a:xfrm>
            <a:off x="2760321" y="2200689"/>
            <a:ext cx="1673267" cy="664945"/>
            <a:chOff x="242993" y="1055222"/>
            <a:chExt cx="2426943" cy="946213"/>
          </a:xfrm>
        </p:grpSpPr>
        <p:sp>
          <p:nvSpPr>
            <p:cNvPr id="18" name="Diamond 17"/>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242993" y="1475878"/>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0" name="Straight Connector 19"/>
            <p:cNvCxnSpPr/>
            <p:nvPr/>
          </p:nvCxnSpPr>
          <p:spPr>
            <a:xfrm flipH="1" flipV="1">
              <a:off x="1110858" y="1310437"/>
              <a:ext cx="2625" cy="330882"/>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1" name="Group 20"/>
          <p:cNvGrpSpPr/>
          <p:nvPr userDrawn="1"/>
        </p:nvGrpSpPr>
        <p:grpSpPr>
          <a:xfrm>
            <a:off x="1229304" y="2214983"/>
            <a:ext cx="1673267" cy="650651"/>
            <a:chOff x="-599720" y="1055222"/>
            <a:chExt cx="2426943" cy="925872"/>
          </a:xfrm>
        </p:grpSpPr>
        <p:sp>
          <p:nvSpPr>
            <p:cNvPr id="22" name="Diamond 21"/>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599720" y="1455537"/>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4" name="Straight Connector 23"/>
            <p:cNvCxnSpPr/>
            <p:nvPr/>
          </p:nvCxnSpPr>
          <p:spPr>
            <a:xfrm flipV="1">
              <a:off x="881928" y="1320602"/>
              <a:ext cx="228930" cy="299184"/>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5" name="Group 24"/>
          <p:cNvGrpSpPr/>
          <p:nvPr userDrawn="1"/>
        </p:nvGrpSpPr>
        <p:grpSpPr>
          <a:xfrm>
            <a:off x="4233280" y="2216665"/>
            <a:ext cx="1673267" cy="660704"/>
            <a:chOff x="635409" y="1055222"/>
            <a:chExt cx="2426943" cy="940178"/>
          </a:xfrm>
        </p:grpSpPr>
        <p:sp>
          <p:nvSpPr>
            <p:cNvPr id="26" name="Diamond 25"/>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35409" y="1469843"/>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8" name="Straight Connector 27"/>
            <p:cNvCxnSpPr/>
            <p:nvPr/>
          </p:nvCxnSpPr>
          <p:spPr>
            <a:xfrm flipH="1" flipV="1">
              <a:off x="1110857" y="1310437"/>
              <a:ext cx="248113" cy="318810"/>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9" name="Group 28"/>
          <p:cNvGrpSpPr/>
          <p:nvPr userDrawn="1"/>
        </p:nvGrpSpPr>
        <p:grpSpPr>
          <a:xfrm>
            <a:off x="7200940" y="1226795"/>
            <a:ext cx="1673267" cy="618577"/>
            <a:chOff x="993537" y="430202"/>
            <a:chExt cx="2426941" cy="880230"/>
          </a:xfrm>
        </p:grpSpPr>
        <p:sp>
          <p:nvSpPr>
            <p:cNvPr id="30" name="Diamond 29"/>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993537" y="430202"/>
              <a:ext cx="2426941" cy="525558"/>
            </a:xfrm>
            <a:prstGeom prst="rect">
              <a:avLst/>
            </a:prstGeom>
            <a:noFill/>
          </p:spPr>
          <p:txBody>
            <a:bodyPr wrap="square" rtlCol="0">
              <a:spAutoFit/>
            </a:bodyPr>
            <a:lstStyle/>
            <a:p>
              <a:r>
                <a:rPr lang="en-US" dirty="0" smtClean="0">
                  <a:solidFill>
                    <a:srgbClr val="ED7D31"/>
                  </a:solidFill>
                </a:rPr>
                <a:t>&lt;</a:t>
              </a:r>
              <a:r>
                <a:rPr lang="en-US" dirty="0" err="1" smtClean="0">
                  <a:solidFill>
                    <a:srgbClr val="ED7D31"/>
                  </a:solidFill>
                </a:rPr>
                <a:t>enddate</a:t>
              </a:r>
              <a:r>
                <a:rPr lang="en-US" dirty="0" smtClean="0">
                  <a:solidFill>
                    <a:srgbClr val="ED7D31"/>
                  </a:solidFill>
                </a:rPr>
                <a:t>&gt;</a:t>
              </a:r>
              <a:endParaRPr lang="en-US" dirty="0">
                <a:solidFill>
                  <a:srgbClr val="ED7D31"/>
                </a:solidFill>
              </a:endParaRPr>
            </a:p>
          </p:txBody>
        </p:sp>
        <p:cxnSp>
          <p:nvCxnSpPr>
            <p:cNvPr id="32" name="Straight Connector 31"/>
            <p:cNvCxnSpPr/>
            <p:nvPr/>
          </p:nvCxnSpPr>
          <p:spPr>
            <a:xfrm flipV="1">
              <a:off x="1116168" y="727777"/>
              <a:ext cx="824" cy="318817"/>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userDrawn="1"/>
        </p:nvGrpSpPr>
        <p:grpSpPr>
          <a:xfrm>
            <a:off x="992418" y="2735086"/>
            <a:ext cx="3148513" cy="642408"/>
            <a:chOff x="1621149" y="3212153"/>
            <a:chExt cx="2909070" cy="642408"/>
          </a:xfrm>
        </p:grpSpPr>
        <p:sp>
          <p:nvSpPr>
            <p:cNvPr id="34" name="Rounded Rectangle 33"/>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36" name="TextBox 35"/>
            <p:cNvSpPr txBox="1"/>
            <p:nvPr/>
          </p:nvSpPr>
          <p:spPr>
            <a:xfrm>
              <a:off x="1621149" y="3542661"/>
              <a:ext cx="648126" cy="307777"/>
            </a:xfrm>
            <a:prstGeom prst="rect">
              <a:avLst/>
            </a:prstGeom>
            <a:noFill/>
          </p:spPr>
          <p:txBody>
            <a:bodyPr wrap="none" rtlCol="0">
              <a:spAutoFit/>
            </a:bodyPr>
            <a:lstStyle/>
            <a:p>
              <a:r>
                <a:rPr lang="en-US" sz="1400" dirty="0" smtClean="0"/>
                <a:t>&lt;start&gt;</a:t>
              </a:r>
              <a:endParaRPr lang="en-US" sz="1400" dirty="0"/>
            </a:p>
          </p:txBody>
        </p:sp>
        <p:sp>
          <p:nvSpPr>
            <p:cNvPr id="37" name="TextBox 36"/>
            <p:cNvSpPr txBox="1"/>
            <p:nvPr/>
          </p:nvSpPr>
          <p:spPr>
            <a:xfrm>
              <a:off x="3936003" y="3546784"/>
              <a:ext cx="594216" cy="307777"/>
            </a:xfrm>
            <a:prstGeom prst="rect">
              <a:avLst/>
            </a:prstGeom>
            <a:noFill/>
          </p:spPr>
          <p:txBody>
            <a:bodyPr wrap="none" rtlCol="0">
              <a:spAutoFit/>
            </a:bodyPr>
            <a:lstStyle/>
            <a:p>
              <a:r>
                <a:rPr lang="en-US" sz="1400" dirty="0" smtClean="0"/>
                <a:t>&lt;end&gt;</a:t>
              </a:r>
              <a:endParaRPr lang="en-US" sz="1400" dirty="0"/>
            </a:p>
          </p:txBody>
        </p:sp>
      </p:grpSp>
      <p:grpSp>
        <p:nvGrpSpPr>
          <p:cNvPr id="38" name="Group 37"/>
          <p:cNvGrpSpPr/>
          <p:nvPr userDrawn="1"/>
        </p:nvGrpSpPr>
        <p:grpSpPr>
          <a:xfrm>
            <a:off x="2123810" y="3341328"/>
            <a:ext cx="3183122" cy="634423"/>
            <a:chOff x="1612026" y="3212153"/>
            <a:chExt cx="2941044" cy="634423"/>
          </a:xfrm>
        </p:grpSpPr>
        <p:sp>
          <p:nvSpPr>
            <p:cNvPr id="39" name="Rounded Rectangle 38"/>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TextBox 39"/>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41" name="TextBox 40"/>
            <p:cNvSpPr txBox="1"/>
            <p:nvPr/>
          </p:nvSpPr>
          <p:spPr>
            <a:xfrm>
              <a:off x="1612026" y="3538212"/>
              <a:ext cx="648127" cy="307777"/>
            </a:xfrm>
            <a:prstGeom prst="rect">
              <a:avLst/>
            </a:prstGeom>
            <a:noFill/>
          </p:spPr>
          <p:txBody>
            <a:bodyPr wrap="none" rtlCol="0">
              <a:spAutoFit/>
            </a:bodyPr>
            <a:lstStyle/>
            <a:p>
              <a:r>
                <a:rPr lang="en-US" sz="1400" dirty="0" smtClean="0"/>
                <a:t>&lt;start&gt;</a:t>
              </a:r>
              <a:endParaRPr lang="en-US" sz="1400" dirty="0"/>
            </a:p>
          </p:txBody>
        </p:sp>
        <p:sp>
          <p:nvSpPr>
            <p:cNvPr id="42" name="TextBox 41"/>
            <p:cNvSpPr txBox="1"/>
            <p:nvPr/>
          </p:nvSpPr>
          <p:spPr>
            <a:xfrm>
              <a:off x="3958855" y="3538799"/>
              <a:ext cx="594215" cy="307777"/>
            </a:xfrm>
            <a:prstGeom prst="rect">
              <a:avLst/>
            </a:prstGeom>
            <a:noFill/>
          </p:spPr>
          <p:txBody>
            <a:bodyPr wrap="none" rtlCol="0">
              <a:spAutoFit/>
            </a:bodyPr>
            <a:lstStyle/>
            <a:p>
              <a:r>
                <a:rPr lang="en-US" sz="1400" dirty="0" smtClean="0"/>
                <a:t>&lt;end&gt;</a:t>
              </a:r>
              <a:endParaRPr lang="en-US" sz="1400" dirty="0"/>
            </a:p>
          </p:txBody>
        </p:sp>
      </p:grpSp>
      <p:grpSp>
        <p:nvGrpSpPr>
          <p:cNvPr id="43" name="Group 42"/>
          <p:cNvGrpSpPr/>
          <p:nvPr userDrawn="1"/>
        </p:nvGrpSpPr>
        <p:grpSpPr>
          <a:xfrm>
            <a:off x="4312484" y="3975164"/>
            <a:ext cx="3633384" cy="639710"/>
            <a:chOff x="1732589" y="3212153"/>
            <a:chExt cx="2701878" cy="639710"/>
          </a:xfrm>
        </p:grpSpPr>
        <p:sp>
          <p:nvSpPr>
            <p:cNvPr id="44" name="Rounded Rectangle 43"/>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extBox 44"/>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46" name="TextBox 45"/>
            <p:cNvSpPr txBox="1"/>
            <p:nvPr/>
          </p:nvSpPr>
          <p:spPr>
            <a:xfrm>
              <a:off x="1732589" y="3544086"/>
              <a:ext cx="521634" cy="307777"/>
            </a:xfrm>
            <a:prstGeom prst="rect">
              <a:avLst/>
            </a:prstGeom>
            <a:noFill/>
          </p:spPr>
          <p:txBody>
            <a:bodyPr wrap="none" rtlCol="0">
              <a:spAutoFit/>
            </a:bodyPr>
            <a:lstStyle/>
            <a:p>
              <a:r>
                <a:rPr lang="en-US" sz="1400" dirty="0" smtClean="0"/>
                <a:t>&lt;start&gt;</a:t>
              </a:r>
              <a:endParaRPr lang="en-US" sz="1400" dirty="0"/>
            </a:p>
          </p:txBody>
        </p:sp>
        <p:sp>
          <p:nvSpPr>
            <p:cNvPr id="47" name="TextBox 46"/>
            <p:cNvSpPr txBox="1"/>
            <p:nvPr/>
          </p:nvSpPr>
          <p:spPr>
            <a:xfrm>
              <a:off x="3956223" y="3538799"/>
              <a:ext cx="478244" cy="307777"/>
            </a:xfrm>
            <a:prstGeom prst="rect">
              <a:avLst/>
            </a:prstGeom>
            <a:noFill/>
          </p:spPr>
          <p:txBody>
            <a:bodyPr wrap="none" rtlCol="0">
              <a:spAutoFit/>
            </a:bodyPr>
            <a:lstStyle/>
            <a:p>
              <a:r>
                <a:rPr lang="en-US" sz="1400" dirty="0" smtClean="0"/>
                <a:t>&lt;end&gt;</a:t>
              </a:r>
              <a:endParaRPr lang="en-US" sz="1400" dirty="0"/>
            </a:p>
          </p:txBody>
        </p:sp>
      </p:grpSp>
      <p:sp>
        <p:nvSpPr>
          <p:cNvPr id="48" name="TextBox 47"/>
          <p:cNvSpPr txBox="1"/>
          <p:nvPr userDrawn="1"/>
        </p:nvSpPr>
        <p:spPr>
          <a:xfrm>
            <a:off x="8511517" y="3634144"/>
            <a:ext cx="3524842" cy="3139321"/>
          </a:xfrm>
          <a:prstGeom prst="rect">
            <a:avLst/>
          </a:prstGeom>
          <a:noFill/>
        </p:spPr>
        <p:txBody>
          <a:bodyPr wrap="square" rtlCol="0">
            <a:spAutoFit/>
          </a:bodyPr>
          <a:lstStyle/>
          <a:p>
            <a:r>
              <a:rPr lang="en-US" b="1" u="sng" dirty="0" smtClean="0">
                <a:solidFill>
                  <a:srgbClr val="1C2C70"/>
                </a:solidFill>
              </a:rPr>
              <a:t>Next Steps:</a:t>
            </a:r>
          </a:p>
          <a:p>
            <a:pPr marL="285750" indent="-285750">
              <a:buFont typeface="Arial" panose="020B0604020202020204" pitchFamily="34" charset="0"/>
              <a:buChar char="•"/>
            </a:pPr>
            <a:r>
              <a:rPr lang="en-US" dirty="0" smtClean="0">
                <a:solidFill>
                  <a:srgbClr val="1C2C70"/>
                </a:solidFill>
              </a:rPr>
              <a:t>&lt;</a:t>
            </a:r>
            <a:r>
              <a:rPr lang="en-US" dirty="0" err="1" smtClean="0">
                <a:solidFill>
                  <a:srgbClr val="1C2C70"/>
                </a:solidFill>
              </a:rPr>
              <a:t>NextStep</a:t>
            </a:r>
            <a:r>
              <a:rPr lang="en-US" dirty="0" smtClean="0">
                <a:solidFill>
                  <a:srgbClr val="1C2C70"/>
                </a:solidFill>
              </a:rPr>
              <a:t>&gt;</a:t>
            </a:r>
          </a:p>
          <a:p>
            <a:pPr marL="285750" indent="-285750">
              <a:buFont typeface="Arial" panose="020B0604020202020204" pitchFamily="34" charset="0"/>
              <a:buChar char="•"/>
            </a:pPr>
            <a:r>
              <a:rPr lang="en-US" dirty="0" smtClean="0">
                <a:solidFill>
                  <a:srgbClr val="1C2C70"/>
                </a:solidFill>
              </a:rPr>
              <a:t>&lt;</a:t>
            </a:r>
            <a:r>
              <a:rPr lang="en-US" dirty="0" err="1" smtClean="0">
                <a:solidFill>
                  <a:srgbClr val="1C2C70"/>
                </a:solidFill>
              </a:rPr>
              <a:t>NextStep</a:t>
            </a:r>
            <a:r>
              <a:rPr lang="en-US" dirty="0" smtClean="0">
                <a:solidFill>
                  <a:srgbClr val="1C2C70"/>
                </a:solidFill>
              </a:rPr>
              <a:t>&gt;</a:t>
            </a:r>
          </a:p>
          <a:p>
            <a:pPr marL="285750" indent="-285750">
              <a:buFont typeface="Arial" panose="020B0604020202020204" pitchFamily="34" charset="0"/>
              <a:buChar char="•"/>
            </a:pPr>
            <a:endParaRPr lang="en-US" dirty="0" smtClean="0">
              <a:solidFill>
                <a:srgbClr val="1C2C70"/>
              </a:solidFill>
            </a:endParaRPr>
          </a:p>
          <a:p>
            <a:r>
              <a:rPr lang="en-US" b="1" u="sng" dirty="0" smtClean="0">
                <a:solidFill>
                  <a:srgbClr val="1C2C70"/>
                </a:solidFill>
              </a:rPr>
              <a:t>Highlights:</a:t>
            </a:r>
          </a:p>
          <a:p>
            <a:pPr marL="285750" indent="-285750">
              <a:buFont typeface="Arial" panose="020B0604020202020204" pitchFamily="34" charset="0"/>
              <a:buChar char="•"/>
            </a:pPr>
            <a:r>
              <a:rPr lang="en-US" dirty="0" smtClean="0">
                <a:solidFill>
                  <a:srgbClr val="1C2C70"/>
                </a:solidFill>
              </a:rPr>
              <a:t>&lt;Highlight&gt;</a:t>
            </a:r>
          </a:p>
          <a:p>
            <a:pPr marL="285750" indent="-285750">
              <a:buFont typeface="Arial" panose="020B0604020202020204" pitchFamily="34" charset="0"/>
              <a:buChar char="•"/>
            </a:pPr>
            <a:endParaRPr lang="en-US" dirty="0" smtClean="0">
              <a:solidFill>
                <a:srgbClr val="1C2C70"/>
              </a:solidFill>
            </a:endParaRPr>
          </a:p>
          <a:p>
            <a:r>
              <a:rPr lang="en-US" b="1" u="sng" dirty="0" smtClean="0">
                <a:solidFill>
                  <a:srgbClr val="1C2C70"/>
                </a:solidFill>
              </a:rPr>
              <a:t>Risks:</a:t>
            </a:r>
          </a:p>
          <a:p>
            <a:pPr marL="285750" indent="-285750">
              <a:buFont typeface="Arial" panose="020B0604020202020204" pitchFamily="34" charset="0"/>
              <a:buChar char="•"/>
            </a:pPr>
            <a:r>
              <a:rPr lang="en-US" dirty="0" smtClean="0">
                <a:solidFill>
                  <a:srgbClr val="1C2C70"/>
                </a:solidFill>
              </a:rPr>
              <a:t>&lt;Risk&gt;</a:t>
            </a:r>
          </a:p>
          <a:p>
            <a:pPr marL="285750" indent="-285750">
              <a:buFont typeface="Arial" panose="020B0604020202020204" pitchFamily="34" charset="0"/>
              <a:buChar char="•"/>
            </a:pPr>
            <a:r>
              <a:rPr lang="en-US" dirty="0" smtClean="0">
                <a:solidFill>
                  <a:srgbClr val="1C2C70"/>
                </a:solidFill>
              </a:rPr>
              <a:t>&lt;Risk&gt;</a:t>
            </a:r>
          </a:p>
          <a:p>
            <a:endParaRPr lang="en-US" b="1" u="sng" dirty="0">
              <a:solidFill>
                <a:srgbClr val="1C2C70"/>
              </a:solidFill>
            </a:endParaRPr>
          </a:p>
        </p:txBody>
      </p:sp>
      <p:pic>
        <p:nvPicPr>
          <p:cNvPr id="50" name="Picture 2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570665" y="-35372"/>
            <a:ext cx="5535718" cy="6888427"/>
          </a:xfrm>
          <a:prstGeom prst="rect">
            <a:avLst/>
          </a:prstGeom>
        </p:spPr>
      </p:pic>
    </p:spTree>
    <p:extLst>
      <p:ext uri="{BB962C8B-B14F-4D97-AF65-F5344CB8AC3E}">
        <p14:creationId xmlns:p14="http://schemas.microsoft.com/office/powerpoint/2010/main" val="11056355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lled project layout">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BE">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
        <p:nvSpPr>
          <p:cNvPr id="5" name="Title 1"/>
          <p:cNvSpPr>
            <a:spLocks noGrp="1"/>
          </p:cNvSpPr>
          <p:nvPr>
            <p:ph type="title" hasCustomPrompt="1"/>
          </p:nvPr>
        </p:nvSpPr>
        <p:spPr>
          <a:xfrm>
            <a:off x="838200" y="365125"/>
            <a:ext cx="10515600" cy="1325563"/>
          </a:xfrm>
        </p:spPr>
        <p:txBody>
          <a:bodyPr/>
          <a:lstStyle>
            <a:lvl1pPr>
              <a:defRPr baseline="0">
                <a:solidFill>
                  <a:srgbClr val="DA251D"/>
                </a:solidFill>
              </a:defRPr>
            </a:lvl1pPr>
          </a:lstStyle>
          <a:p>
            <a:r>
              <a:rPr lang="en-US" dirty="0" smtClean="0">
                <a:solidFill>
                  <a:srgbClr val="1C2C70"/>
                </a:solidFill>
              </a:rPr>
              <a:t>Stalled projects</a:t>
            </a:r>
            <a:endParaRPr lang="en-US" dirty="0">
              <a:solidFill>
                <a:srgbClr val="1C2C70"/>
              </a:solidFill>
            </a:endParaRPr>
          </a:p>
        </p:txBody>
      </p:sp>
      <p:graphicFrame>
        <p:nvGraphicFramePr>
          <p:cNvPr id="8" name="Table 7"/>
          <p:cNvGraphicFramePr>
            <a:graphicFrameLocks noGrp="1"/>
          </p:cNvGraphicFramePr>
          <p:nvPr userDrawn="1">
            <p:extLst>
              <p:ext uri="{D42A27DB-BD31-4B8C-83A1-F6EECF244321}">
                <p14:modId xmlns:p14="http://schemas.microsoft.com/office/powerpoint/2010/main" val="2296238719"/>
              </p:ext>
            </p:extLst>
          </p:nvPr>
        </p:nvGraphicFramePr>
        <p:xfrm>
          <a:off x="135238" y="1368396"/>
          <a:ext cx="11856995" cy="1854200"/>
        </p:xfrm>
        <a:graphic>
          <a:graphicData uri="http://schemas.openxmlformats.org/drawingml/2006/table">
            <a:tbl>
              <a:tblPr firstRow="1" bandRow="1">
                <a:tableStyleId>{2D5ABB26-0587-4C30-8999-92F81FD0307C}</a:tableStyleId>
              </a:tblPr>
              <a:tblGrid>
                <a:gridCol w="7371492">
                  <a:extLst>
                    <a:ext uri="{9D8B030D-6E8A-4147-A177-3AD203B41FA5}">
                      <a16:colId xmlns:a16="http://schemas.microsoft.com/office/drawing/2014/main" val="20000"/>
                    </a:ext>
                  </a:extLst>
                </a:gridCol>
                <a:gridCol w="2687594">
                  <a:extLst>
                    <a:ext uri="{9D8B030D-6E8A-4147-A177-3AD203B41FA5}">
                      <a16:colId xmlns:a16="http://schemas.microsoft.com/office/drawing/2014/main" val="20001"/>
                    </a:ext>
                  </a:extLst>
                </a:gridCol>
                <a:gridCol w="1797909">
                  <a:extLst>
                    <a:ext uri="{9D8B030D-6E8A-4147-A177-3AD203B41FA5}">
                      <a16:colId xmlns:a16="http://schemas.microsoft.com/office/drawing/2014/main" val="20002"/>
                    </a:ext>
                  </a:extLst>
                </a:gridCol>
              </a:tblGrid>
              <a:tr h="370840">
                <a:tc>
                  <a:txBody>
                    <a:bodyPr/>
                    <a:lstStyle/>
                    <a:p>
                      <a:r>
                        <a:rPr lang="en-US" b="1" dirty="0" smtClean="0">
                          <a:solidFill>
                            <a:srgbClr val="1C2C70"/>
                          </a:solidFill>
                        </a:rPr>
                        <a:t>Project Name</a:t>
                      </a:r>
                      <a:endParaRPr lang="en-US" b="1" dirty="0">
                        <a:solidFill>
                          <a:srgbClr val="1C2C70"/>
                        </a:solidFill>
                      </a:endParaRPr>
                    </a:p>
                  </a:txBody>
                  <a:tcPr/>
                </a:tc>
                <a:tc>
                  <a:txBody>
                    <a:bodyPr/>
                    <a:lstStyle/>
                    <a:p>
                      <a:r>
                        <a:rPr lang="en-US" b="1" dirty="0" smtClean="0">
                          <a:solidFill>
                            <a:srgbClr val="1C2C70"/>
                          </a:solidFill>
                        </a:rPr>
                        <a:t>Who</a:t>
                      </a:r>
                      <a:endParaRPr lang="en-US" b="1" dirty="0">
                        <a:solidFill>
                          <a:srgbClr val="1C2C70"/>
                        </a:solidFill>
                      </a:endParaRPr>
                    </a:p>
                  </a:txBody>
                  <a:tcPr/>
                </a:tc>
                <a:tc>
                  <a:txBody>
                    <a:bodyPr/>
                    <a:lstStyle/>
                    <a:p>
                      <a:r>
                        <a:rPr lang="en-US" b="1" dirty="0" smtClean="0">
                          <a:solidFill>
                            <a:srgbClr val="1C2C70"/>
                          </a:solidFill>
                        </a:rPr>
                        <a:t>Last action from</a:t>
                      </a:r>
                      <a:endParaRPr lang="en-US" b="1" dirty="0">
                        <a:solidFill>
                          <a:srgbClr val="1C2C70"/>
                        </a:solidFill>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1C2C70"/>
                          </a:solidFill>
                        </a:rPr>
                        <a:t>&lt;CRM Project</a:t>
                      </a:r>
                      <a:r>
                        <a:rPr lang="en-US" sz="1800" baseline="0" dirty="0" smtClean="0">
                          <a:solidFill>
                            <a:srgbClr val="1C2C70"/>
                          </a:solidFill>
                        </a:rPr>
                        <a:t> Number&gt; &lt;CRM Project Name&gt;</a:t>
                      </a:r>
                      <a:endParaRPr lang="en-US" sz="1800" dirty="0" smtClean="0">
                        <a:solidFill>
                          <a:srgbClr val="1C2C70"/>
                        </a:solidFill>
                      </a:endParaRPr>
                    </a:p>
                  </a:txBody>
                  <a:tcPr/>
                </a:tc>
                <a:tc>
                  <a:txBody>
                    <a:bodyPr/>
                    <a:lstStyle/>
                    <a:p>
                      <a:r>
                        <a:rPr lang="en-US" dirty="0" smtClean="0">
                          <a:solidFill>
                            <a:srgbClr val="1C2C70"/>
                          </a:solidFill>
                        </a:rPr>
                        <a:t>&lt;Name&gt;</a:t>
                      </a:r>
                      <a:endParaRPr lang="en-US" dirty="0">
                        <a:solidFill>
                          <a:srgbClr val="1C2C70"/>
                        </a:solidFill>
                      </a:endParaRPr>
                    </a:p>
                  </a:txBody>
                  <a:tcPr/>
                </a:tc>
                <a:tc>
                  <a:txBody>
                    <a:bodyPr/>
                    <a:lstStyle/>
                    <a:p>
                      <a:r>
                        <a:rPr lang="en-US" dirty="0" smtClean="0">
                          <a:solidFill>
                            <a:srgbClr val="1C2C70"/>
                          </a:solidFill>
                        </a:rPr>
                        <a:t>&lt;last date&gt;</a:t>
                      </a:r>
                      <a:endParaRPr lang="en-US" dirty="0">
                        <a:solidFill>
                          <a:srgbClr val="1C2C70"/>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1C2C70"/>
                          </a:solidFill>
                        </a:rPr>
                        <a:t>&lt;CRM Project</a:t>
                      </a:r>
                      <a:r>
                        <a:rPr lang="en-US" sz="1800" baseline="0" dirty="0" smtClean="0">
                          <a:solidFill>
                            <a:srgbClr val="1C2C70"/>
                          </a:solidFill>
                        </a:rPr>
                        <a:t> Number&gt; &lt;CRM Project Name&gt;</a:t>
                      </a:r>
                      <a:endParaRPr lang="en-US" sz="1800" dirty="0" smtClean="0">
                        <a:solidFill>
                          <a:srgbClr val="1C2C70"/>
                        </a:solidFill>
                      </a:endParaRPr>
                    </a:p>
                  </a:txBody>
                  <a:tcPr/>
                </a:tc>
                <a:tc>
                  <a:txBody>
                    <a:bodyPr/>
                    <a:lstStyle/>
                    <a:p>
                      <a:r>
                        <a:rPr lang="en-US" dirty="0" smtClean="0">
                          <a:solidFill>
                            <a:srgbClr val="1C2C70"/>
                          </a:solidFill>
                        </a:rPr>
                        <a:t>&lt;Name&gt;</a:t>
                      </a:r>
                      <a:endParaRPr lang="en-US" dirty="0">
                        <a:solidFill>
                          <a:srgbClr val="1C2C70"/>
                        </a:solidFill>
                      </a:endParaRPr>
                    </a:p>
                  </a:txBody>
                  <a:tcPr/>
                </a:tc>
                <a:tc>
                  <a:txBody>
                    <a:bodyPr/>
                    <a:lstStyle/>
                    <a:p>
                      <a:r>
                        <a:rPr lang="en-US" dirty="0" smtClean="0">
                          <a:solidFill>
                            <a:srgbClr val="1C2C70"/>
                          </a:solidFill>
                        </a:rPr>
                        <a:t>&lt;last date&gt;</a:t>
                      </a:r>
                      <a:endParaRPr lang="en-US" dirty="0">
                        <a:solidFill>
                          <a:srgbClr val="1C2C70"/>
                        </a:solidFill>
                      </a:endParaRPr>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7"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0665" y="-35372"/>
            <a:ext cx="5535718" cy="6888427"/>
          </a:xfrm>
          <a:prstGeom prst="rect">
            <a:avLst/>
          </a:prstGeom>
        </p:spPr>
      </p:pic>
    </p:spTree>
    <p:extLst>
      <p:ext uri="{BB962C8B-B14F-4D97-AF65-F5344CB8AC3E}">
        <p14:creationId xmlns:p14="http://schemas.microsoft.com/office/powerpoint/2010/main" val="26227406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263251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accent1"/>
                    </a:gs>
                    <a:gs pos="40000">
                      <a:schemeClr val="accent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6707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4"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smtClean="0"/>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7">
                <a:solidFill>
                  <a:schemeClr val="tx2"/>
                </a:solidFill>
              </a:defRPr>
            </a:lvl1pPr>
          </a:lstStyle>
          <a:p>
            <a:r>
              <a:rPr lang="en-US" smtClean="0"/>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pPr defTabSz="914367">
              <a:defRPr/>
            </a:pPr>
            <a:fld id="{6052FC3A-E1BD-E54F-9A48-71EBDEF00552}" type="slidenum">
              <a:rPr lang="en-US" sz="882" smtClean="0">
                <a:solidFill>
                  <a:srgbClr val="505050"/>
                </a:solidFill>
                <a:latin typeface="Segoe UI"/>
              </a:rPr>
              <a:pPr defTabSz="914367">
                <a:defRPr/>
              </a:pPr>
              <a:t>‹#›</a:t>
            </a:fld>
            <a:endParaRPr lang="en-US" sz="882">
              <a:solidFill>
                <a:srgbClr val="505050"/>
              </a:solidFill>
              <a:latin typeface="Segoe UI"/>
            </a:endParaRPr>
          </a:p>
        </p:txBody>
      </p:sp>
    </p:spTree>
    <p:extLst>
      <p:ext uri="{BB962C8B-B14F-4D97-AF65-F5344CB8AC3E}">
        <p14:creationId xmlns:p14="http://schemas.microsoft.com/office/powerpoint/2010/main" val="327180437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lgn="ctr">
              <a:defRPr sz="60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
            <a:ext cx="12192000" cy="2794000"/>
          </a:xfrm>
          <a:prstGeom prst="rect">
            <a:avLst/>
          </a:prstGeom>
        </p:spPr>
      </p:pic>
    </p:spTree>
    <p:extLst>
      <p:ext uri="{BB962C8B-B14F-4D97-AF65-F5344CB8AC3E}">
        <p14:creationId xmlns:p14="http://schemas.microsoft.com/office/powerpoint/2010/main" val="2287391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ekop">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
            <a:ext cx="12192000" cy="2794000"/>
          </a:xfrm>
          <a:prstGeom prst="rect">
            <a:avLst/>
          </a:prstGeom>
        </p:spPr>
      </p:pic>
      <p:pic>
        <p:nvPicPr>
          <p:cNvPr id="11"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2200" y="6341629"/>
            <a:ext cx="2009894" cy="379846"/>
          </a:xfrm>
          <a:prstGeom prst="rect">
            <a:avLst/>
          </a:prstGeom>
        </p:spPr>
      </p:pic>
      <p:sp>
        <p:nvSpPr>
          <p:cNvPr id="12" name="Picture Placeholder 11"/>
          <p:cNvSpPr>
            <a:spLocks noGrp="1"/>
          </p:cNvSpPr>
          <p:nvPr>
            <p:ph type="pic" sz="quarter" idx="10"/>
          </p:nvPr>
        </p:nvSpPr>
        <p:spPr>
          <a:xfrm>
            <a:off x="557096" y="3177478"/>
            <a:ext cx="2174952" cy="1628698"/>
          </a:xfrm>
        </p:spPr>
        <p:txBody>
          <a:bodyPr/>
          <a:lstStyle>
            <a:lvl1pPr marL="0" indent="0">
              <a:buNone/>
              <a:defRPr/>
            </a:lvl1pPr>
          </a:lstStyle>
          <a:p>
            <a:endParaRPr lang="en-US" dirty="0"/>
          </a:p>
        </p:txBody>
      </p:sp>
      <p:sp>
        <p:nvSpPr>
          <p:cNvPr id="21" name="Text Placeholder 20"/>
          <p:cNvSpPr>
            <a:spLocks noGrp="1"/>
          </p:cNvSpPr>
          <p:nvPr>
            <p:ph type="body" sz="quarter" idx="11" hasCustomPrompt="1"/>
          </p:nvPr>
        </p:nvSpPr>
        <p:spPr>
          <a:xfrm>
            <a:off x="3465513" y="3178175"/>
            <a:ext cx="6091237" cy="2898775"/>
          </a:xfrm>
        </p:spPr>
        <p:txBody>
          <a:bodyPr/>
          <a:lstStyle>
            <a:lvl1pPr marL="0" indent="0">
              <a:buNone/>
              <a:defRPr/>
            </a:lvl1pPr>
          </a:lstStyle>
          <a:p>
            <a:pPr lvl="0"/>
            <a:r>
              <a:rPr lang="en-US" dirty="0" smtClean="0"/>
              <a:t>Consultant</a:t>
            </a:r>
          </a:p>
          <a:p>
            <a:pPr lvl="0"/>
            <a:r>
              <a:rPr lang="en-US" dirty="0" smtClean="0"/>
              <a:t>@</a:t>
            </a:r>
            <a:r>
              <a:rPr lang="en-US" dirty="0" err="1" smtClean="0"/>
              <a:t>Stijnca</a:t>
            </a:r>
            <a:endParaRPr lang="en-US" dirty="0"/>
          </a:p>
        </p:txBody>
      </p:sp>
    </p:spTree>
    <p:extLst>
      <p:ext uri="{BB962C8B-B14F-4D97-AF65-F5344CB8AC3E}">
        <p14:creationId xmlns:p14="http://schemas.microsoft.com/office/powerpoint/2010/main" val="2241788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61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9383107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61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2067381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696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BE">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4181558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3312"/>
            <a:ext cx="12192000" cy="2794000"/>
          </a:xfrm>
          <a:prstGeom prst="rect">
            <a:avLst/>
          </a:prstGeom>
        </p:spPr>
      </p:pic>
      <p:sp>
        <p:nvSpPr>
          <p:cNvPr id="2" name="Titel 1"/>
          <p:cNvSpPr>
            <a:spLocks noGrp="1"/>
          </p:cNvSpPr>
          <p:nvPr>
            <p:ph type="title"/>
          </p:nvPr>
        </p:nvSpPr>
        <p:spPr>
          <a:xfrm>
            <a:off x="839788" y="365125"/>
            <a:ext cx="10515600" cy="1325563"/>
          </a:xfrm>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8" name="Tijdelijke aanduiding voor voettekst 7"/>
          <p:cNvSpPr>
            <a:spLocks noGrp="1"/>
          </p:cNvSpPr>
          <p:nvPr>
            <p:ph type="ftr" sz="quarter" idx="11"/>
          </p:nvPr>
        </p:nvSpPr>
        <p:spPr/>
        <p:txBody>
          <a:bodyPr/>
          <a:lstStyle/>
          <a:p>
            <a:endParaRPr lang="nl-BE">
              <a:solidFill>
                <a:prstClr val="black">
                  <a:tint val="75000"/>
                </a:prstClr>
              </a:solidFill>
            </a:endParaRPr>
          </a:p>
        </p:txBody>
      </p:sp>
      <p:sp>
        <p:nvSpPr>
          <p:cNvPr id="9" name="Tijdelijke aanduiding voor dianummer 8"/>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565045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5374"/>
            <a:ext cx="12212780" cy="2798762"/>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datum 2"/>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BE">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2636613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Alleen tite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92200"/>
            <a:ext cx="12192001"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datum 2"/>
          <p:cNvSpPr>
            <a:spLocks noGrp="1"/>
          </p:cNvSpPr>
          <p:nvPr>
            <p:ph type="dt" sz="half" idx="10"/>
          </p:nvPr>
        </p:nvSpPr>
        <p:spPr/>
        <p:txBody>
          <a:bodyPr/>
          <a:lstStyle/>
          <a:p>
            <a:fld id="{D2CE4A3B-7716-4EF9-89DE-8F13461EF0C3}" type="datetimeFigureOut">
              <a:rPr lang="nl-BE" smtClean="0">
                <a:solidFill>
                  <a:prstClr val="black">
                    <a:tint val="75000"/>
                  </a:prstClr>
                </a:solidFill>
              </a:rPr>
              <a:pPr/>
              <a:t>13/03/2016</a:t>
            </a:fld>
            <a:endParaRPr lang="nl-BE">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BE">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0986291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1C2C70"/>
                </a:solidFill>
              </a:defRPr>
            </a:lvl1pPr>
          </a:lstStyle>
          <a:p>
            <a:fld id="{D2CE4A3B-7716-4EF9-89DE-8F13461EF0C3}" type="datetimeFigureOut">
              <a:rPr lang="nl-BE" smtClean="0"/>
              <a:pPr/>
              <a:t>13/03/2016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C2C70"/>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1C2C70"/>
                </a:solidFill>
              </a:defRPr>
            </a:lvl1pPr>
          </a:lstStyle>
          <a:p>
            <a:fld id="{43299014-F4A9-446C-99A6-FDCF9E6F540C}" type="slidenum">
              <a:rPr lang="nl-BE" smtClean="0"/>
              <a:pPr/>
              <a:t>‹#›</a:t>
            </a:fld>
            <a:endParaRPr lang="nl-BE"/>
          </a:p>
        </p:txBody>
      </p:sp>
      <p:pic>
        <p:nvPicPr>
          <p:cNvPr id="8"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01461" y="115339"/>
            <a:ext cx="2009894" cy="379846"/>
          </a:xfrm>
          <a:prstGeom prst="rect">
            <a:avLst/>
          </a:prstGeom>
        </p:spPr>
      </p:pic>
    </p:spTree>
    <p:extLst>
      <p:ext uri="{BB962C8B-B14F-4D97-AF65-F5344CB8AC3E}">
        <p14:creationId xmlns:p14="http://schemas.microsoft.com/office/powerpoint/2010/main" val="19057224"/>
      </p:ext>
    </p:extLst>
  </p:cSld>
  <p:clrMap bg1="lt1" tx1="dk1" bg2="lt2" tx2="dk2" accent1="accent1" accent2="accent2" accent3="accent3" accent4="accent4" accent5="accent5" accent6="accent6" hlink="hlink" folHlink="folHlink"/>
  <p:sldLayoutIdLst>
    <p:sldLayoutId id="2147483674" r:id="rId1"/>
    <p:sldLayoutId id="2147483663" r:id="rId2"/>
    <p:sldLayoutId id="2147483680" r:id="rId3"/>
    <p:sldLayoutId id="2147483662" r:id="rId4"/>
    <p:sldLayoutId id="2147483676" r:id="rId5"/>
    <p:sldLayoutId id="2147483664" r:id="rId6"/>
    <p:sldLayoutId id="2147483665" r:id="rId7"/>
    <p:sldLayoutId id="2147483666" r:id="rId8"/>
    <p:sldLayoutId id="2147483675" r:id="rId9"/>
    <p:sldLayoutId id="2147483668" r:id="rId10"/>
    <p:sldLayoutId id="2147483667" r:id="rId11"/>
    <p:sldLayoutId id="2147483673" r:id="rId12"/>
    <p:sldLayoutId id="2147483677" r:id="rId13"/>
    <p:sldLayoutId id="2147483678" r:id="rId14"/>
    <p:sldLayoutId id="2147483679"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1C2C7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2C7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2C7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2C7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2C7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2C7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Onboarding in </a:t>
            </a:r>
            <a:r>
              <a:rPr lang="en-US" dirty="0"/>
              <a:t>OMS </a:t>
            </a:r>
          </a:p>
        </p:txBody>
      </p:sp>
      <p:sp>
        <p:nvSpPr>
          <p:cNvPr id="3" name="Subtitle 2"/>
          <p:cNvSpPr>
            <a:spLocks noGrp="1"/>
          </p:cNvSpPr>
          <p:nvPr>
            <p:ph type="subTitle" idx="1"/>
          </p:nvPr>
        </p:nvSpPr>
        <p:spPr/>
        <p:txBody>
          <a:bodyPr/>
          <a:lstStyle/>
          <a:p>
            <a:r>
              <a:rPr lang="en-US" dirty="0" smtClean="0"/>
              <a:t>Getting the job done with Azure Automation</a:t>
            </a:r>
            <a:endParaRPr lang="en-US" dirty="0"/>
          </a:p>
        </p:txBody>
      </p:sp>
    </p:spTree>
    <p:extLst>
      <p:ext uri="{BB962C8B-B14F-4D97-AF65-F5344CB8AC3E}">
        <p14:creationId xmlns:p14="http://schemas.microsoft.com/office/powerpoint/2010/main" val="1239115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Hybrid</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06600"/>
            <a:ext cx="10995335" cy="4038600"/>
          </a:xfrm>
        </p:spPr>
      </p:pic>
      <p:pic>
        <p:nvPicPr>
          <p:cNvPr id="6" name="Content Placeholder 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787397" y="2292997"/>
            <a:ext cx="6305587" cy="3650603"/>
          </a:xfrm>
        </p:spPr>
      </p:pic>
    </p:spTree>
    <p:extLst>
      <p:ext uri="{BB962C8B-B14F-4D97-AF65-F5344CB8AC3E}">
        <p14:creationId xmlns:p14="http://schemas.microsoft.com/office/powerpoint/2010/main" val="373096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800" y="3260725"/>
            <a:ext cx="10515600" cy="1325563"/>
          </a:xfrm>
        </p:spPr>
        <p:txBody>
          <a:bodyPr/>
          <a:lstStyle/>
          <a:p>
            <a:r>
              <a:rPr lang="en-US" dirty="0" smtClean="0">
                <a:solidFill>
                  <a:srgbClr val="1C2C70"/>
                </a:solidFill>
              </a:rPr>
              <a:t>Demo: Hybrid runbook worker</a:t>
            </a:r>
            <a:endParaRPr lang="en-US" dirty="0">
              <a:solidFill>
                <a:srgbClr val="1C2C70"/>
              </a:solidFill>
            </a:endParaRPr>
          </a:p>
        </p:txBody>
      </p:sp>
    </p:spTree>
    <p:extLst>
      <p:ext uri="{BB962C8B-B14F-4D97-AF65-F5344CB8AC3E}">
        <p14:creationId xmlns:p14="http://schemas.microsoft.com/office/powerpoint/2010/main" val="170265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sz="half" idx="1"/>
          </p:nvPr>
        </p:nvSpPr>
        <p:spPr>
          <a:xfrm>
            <a:off x="838200" y="1825625"/>
            <a:ext cx="10833100" cy="4351338"/>
          </a:xfrm>
        </p:spPr>
        <p:txBody>
          <a:bodyPr/>
          <a:lstStyle/>
          <a:p>
            <a:r>
              <a:rPr lang="en-US" dirty="0" smtClean="0"/>
              <a:t>Role based Access management capabilities to segregate duties</a:t>
            </a:r>
          </a:p>
          <a:p>
            <a:pPr lvl="1"/>
            <a:r>
              <a:rPr lang="en-US" dirty="0" smtClean="0"/>
              <a:t>At the Automation Account level</a:t>
            </a:r>
          </a:p>
          <a:p>
            <a:pPr lvl="1"/>
            <a:r>
              <a:rPr lang="en-US" dirty="0" smtClean="0"/>
              <a:t>Roles:</a:t>
            </a:r>
          </a:p>
          <a:p>
            <a:pPr lvl="2"/>
            <a:r>
              <a:rPr lang="en-US" dirty="0" smtClean="0"/>
              <a:t>Owner</a:t>
            </a:r>
          </a:p>
          <a:p>
            <a:pPr lvl="2"/>
            <a:r>
              <a:rPr lang="en-US" dirty="0" smtClean="0"/>
              <a:t>Contributor</a:t>
            </a:r>
          </a:p>
          <a:p>
            <a:pPr lvl="2"/>
            <a:r>
              <a:rPr lang="en-US" dirty="0" smtClean="0"/>
              <a:t>Reader</a:t>
            </a:r>
          </a:p>
          <a:p>
            <a:pPr lvl="2"/>
            <a:r>
              <a:rPr lang="en-US" dirty="0" smtClean="0"/>
              <a:t>Automation operator</a:t>
            </a:r>
          </a:p>
          <a:p>
            <a:pPr lvl="2"/>
            <a:r>
              <a:rPr lang="en-US" dirty="0" smtClean="0"/>
              <a:t>User access administrator</a:t>
            </a:r>
          </a:p>
          <a:p>
            <a:pPr lvl="2"/>
            <a:r>
              <a:rPr lang="en-US" dirty="0" smtClean="0"/>
              <a:t>Note: </a:t>
            </a:r>
            <a:r>
              <a:rPr lang="en-US" dirty="0"/>
              <a:t>access is </a:t>
            </a:r>
            <a:r>
              <a:rPr lang="en-US" b="1" dirty="0"/>
              <a:t>Inherited</a:t>
            </a:r>
            <a:r>
              <a:rPr lang="en-US" dirty="0"/>
              <a:t> for </a:t>
            </a:r>
            <a:r>
              <a:rPr lang="en-US" b="1" dirty="0"/>
              <a:t>service administrators and co-admins</a:t>
            </a:r>
            <a:r>
              <a:rPr lang="en-US" dirty="0"/>
              <a:t> of a subscription and it’s </a:t>
            </a:r>
            <a:r>
              <a:rPr lang="en-US" b="1" dirty="0"/>
              <a:t>Assigned</a:t>
            </a:r>
            <a:r>
              <a:rPr lang="en-US" dirty="0"/>
              <a:t> for all the other users.</a:t>
            </a:r>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640" y="2482757"/>
            <a:ext cx="2887619" cy="2133785"/>
          </a:xfrm>
          <a:prstGeom prst="rect">
            <a:avLst/>
          </a:prstGeom>
        </p:spPr>
      </p:pic>
    </p:spTree>
    <p:extLst>
      <p:ext uri="{BB962C8B-B14F-4D97-AF65-F5344CB8AC3E}">
        <p14:creationId xmlns:p14="http://schemas.microsoft.com/office/powerpoint/2010/main" val="416619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a:xfrm>
            <a:off x="838200" y="1825625"/>
            <a:ext cx="10922000" cy="4351338"/>
          </a:xfrm>
        </p:spPr>
        <p:txBody>
          <a:bodyPr/>
          <a:lstStyle/>
          <a:p>
            <a:r>
              <a:rPr lang="en-US" dirty="0" smtClean="0"/>
              <a:t>Azure automation DSC</a:t>
            </a:r>
          </a:p>
          <a:p>
            <a:pPr lvl="1"/>
            <a:r>
              <a:rPr lang="en-US" dirty="0" smtClean="0"/>
              <a:t>Is a DSC pull server as a service</a:t>
            </a:r>
          </a:p>
          <a:p>
            <a:pPr lvl="1"/>
            <a:r>
              <a:rPr lang="en-US" dirty="0"/>
              <a:t>Deploy, update and monitor the desired </a:t>
            </a:r>
            <a:r>
              <a:rPr lang="en-US" dirty="0" smtClean="0"/>
              <a:t>state</a:t>
            </a:r>
          </a:p>
          <a:p>
            <a:pPr lvl="1"/>
            <a:r>
              <a:rPr lang="en-US" dirty="0" smtClean="0"/>
              <a:t>Can manage any VM (Windows, Linux) in any location (</a:t>
            </a:r>
            <a:r>
              <a:rPr lang="en-US" dirty="0" err="1" smtClean="0"/>
              <a:t>Azure,AWS</a:t>
            </a:r>
            <a:r>
              <a:rPr lang="en-US" dirty="0" smtClean="0"/>
              <a:t>, on-</a:t>
            </a:r>
            <a:r>
              <a:rPr lang="en-US" dirty="0" err="1" smtClean="0"/>
              <a:t>prem</a:t>
            </a:r>
            <a:r>
              <a:rPr lang="en-US" dirty="0" smtClean="0"/>
              <a:t>,..)</a:t>
            </a:r>
          </a:p>
          <a:p>
            <a:pPr lvl="1"/>
            <a:r>
              <a:rPr lang="en-US" dirty="0" smtClean="0"/>
              <a:t>Builds on top of PowerShell DSC (desired state configuration</a:t>
            </a:r>
          </a:p>
          <a:p>
            <a:pPr lvl="1"/>
            <a:endParaRPr lang="en-US" dirty="0"/>
          </a:p>
          <a:p>
            <a:r>
              <a:rPr lang="en-US" dirty="0" smtClean="0"/>
              <a:t>More on DSC in a follow up session (4/4/2016)</a:t>
            </a:r>
          </a:p>
          <a:p>
            <a:pPr marL="0" indent="0">
              <a:buNone/>
            </a:pPr>
            <a:r>
              <a:rPr lang="en-US" dirty="0"/>
              <a:t> </a:t>
            </a:r>
            <a:r>
              <a:rPr lang="en-US" dirty="0" smtClean="0"/>
              <a:t>  Onboarding in OMS: Configuration Management with Azure Automation</a:t>
            </a:r>
          </a:p>
        </p:txBody>
      </p:sp>
    </p:spTree>
    <p:extLst>
      <p:ext uri="{BB962C8B-B14F-4D97-AF65-F5344CB8AC3E}">
        <p14:creationId xmlns:p14="http://schemas.microsoft.com/office/powerpoint/2010/main" val="41880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6293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406" b="7406"/>
          <a:stretch>
            <a:fillRect/>
          </a:stretch>
        </p:blipFill>
        <p:spPr>
          <a:xfrm>
            <a:off x="501339" y="3311293"/>
            <a:ext cx="2174952" cy="1628698"/>
          </a:xfrm>
        </p:spPr>
      </p:pic>
      <p:sp>
        <p:nvSpPr>
          <p:cNvPr id="3" name="Text Placeholder 2"/>
          <p:cNvSpPr>
            <a:spLocks noGrp="1"/>
          </p:cNvSpPr>
          <p:nvPr>
            <p:ph type="body" sz="quarter" idx="11"/>
          </p:nvPr>
        </p:nvSpPr>
        <p:spPr>
          <a:xfrm>
            <a:off x="3621630" y="3311293"/>
            <a:ext cx="6091237" cy="2898775"/>
          </a:xfrm>
        </p:spPr>
        <p:txBody>
          <a:bodyPr/>
          <a:lstStyle/>
          <a:p>
            <a:pPr marL="0" indent="0">
              <a:buNone/>
            </a:pPr>
            <a:r>
              <a:rPr lang="en-US" dirty="0" smtClean="0"/>
              <a:t>Consultant</a:t>
            </a:r>
          </a:p>
          <a:p>
            <a:pPr marL="0" indent="0">
              <a:buNone/>
            </a:pPr>
            <a:r>
              <a:rPr lang="en-US" dirty="0" smtClean="0"/>
              <a:t>stijn.callebaut@inovativ.be</a:t>
            </a:r>
          </a:p>
          <a:p>
            <a:pPr marL="0" indent="0">
              <a:buNone/>
            </a:pPr>
            <a:r>
              <a:rPr lang="en-US" dirty="0" smtClean="0"/>
              <a:t>@</a:t>
            </a:r>
            <a:r>
              <a:rPr lang="en-US" dirty="0" err="1"/>
              <a:t>s</a:t>
            </a:r>
            <a:r>
              <a:rPr lang="en-US" dirty="0" err="1" smtClean="0"/>
              <a:t>tijnca</a:t>
            </a:r>
            <a:endParaRPr lang="en-US" dirty="0"/>
          </a:p>
        </p:txBody>
      </p:sp>
    </p:spTree>
    <p:extLst>
      <p:ext uri="{BB962C8B-B14F-4D97-AF65-F5344CB8AC3E}">
        <p14:creationId xmlns:p14="http://schemas.microsoft.com/office/powerpoint/2010/main" val="2286876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Position Azure Automation within OMS</a:t>
            </a:r>
          </a:p>
          <a:p>
            <a:r>
              <a:rPr lang="en-US" dirty="0" smtClean="0"/>
              <a:t>Provide an overview of Azure Automation capabilities</a:t>
            </a:r>
          </a:p>
          <a:p>
            <a:r>
              <a:rPr lang="en-US" dirty="0" smtClean="0"/>
              <a:t>Runbooks and Assets</a:t>
            </a:r>
          </a:p>
          <a:p>
            <a:r>
              <a:rPr lang="en-US" dirty="0" smtClean="0"/>
              <a:t>Security</a:t>
            </a:r>
          </a:p>
          <a:p>
            <a:r>
              <a:rPr lang="en-US" dirty="0" smtClean="0"/>
              <a:t>Configuration management</a:t>
            </a:r>
            <a:endParaRPr lang="en-US" dirty="0"/>
          </a:p>
        </p:txBody>
      </p:sp>
    </p:spTree>
    <p:extLst>
      <p:ext uri="{BB962C8B-B14F-4D97-AF65-F5344CB8AC3E}">
        <p14:creationId xmlns:p14="http://schemas.microsoft.com/office/powerpoint/2010/main" val="336784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Automation!?</a:t>
            </a:r>
            <a:endParaRPr lang="en-US" dirty="0"/>
          </a:p>
        </p:txBody>
      </p:sp>
      <p:sp>
        <p:nvSpPr>
          <p:cNvPr id="3" name="Content Placeholder 2"/>
          <p:cNvSpPr>
            <a:spLocks noGrp="1"/>
          </p:cNvSpPr>
          <p:nvPr>
            <p:ph idx="1"/>
          </p:nvPr>
        </p:nvSpPr>
        <p:spPr/>
        <p:txBody>
          <a:bodyPr/>
          <a:lstStyle/>
          <a:p>
            <a:r>
              <a:rPr lang="en-US" dirty="0" smtClean="0"/>
              <a:t>Is part of something larger, called OMS</a:t>
            </a:r>
          </a:p>
          <a:p>
            <a:r>
              <a:rPr lang="en-US" dirty="0" smtClean="0"/>
              <a:t>Used to automate processes</a:t>
            </a:r>
          </a:p>
          <a:p>
            <a:r>
              <a:rPr lang="en-US" dirty="0" smtClean="0"/>
              <a:t>Enables configuration management</a:t>
            </a:r>
          </a:p>
          <a:p>
            <a:r>
              <a:rPr lang="en-US" dirty="0" smtClean="0"/>
              <a:t>Talks to any cloud or on-premises infrastructure</a:t>
            </a:r>
            <a:endParaRPr lang="en-US" dirty="0"/>
          </a:p>
        </p:txBody>
      </p:sp>
    </p:spTree>
    <p:extLst>
      <p:ext uri="{BB962C8B-B14F-4D97-AF65-F5344CB8AC3E}">
        <p14:creationId xmlns:p14="http://schemas.microsoft.com/office/powerpoint/2010/main" val="1884497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up Azure Automation?</a:t>
            </a:r>
            <a:endParaRPr lang="en-US" dirty="0"/>
          </a:p>
        </p:txBody>
      </p:sp>
      <p:sp>
        <p:nvSpPr>
          <p:cNvPr id="3" name="Content Placeholder 2"/>
          <p:cNvSpPr>
            <a:spLocks noGrp="1"/>
          </p:cNvSpPr>
          <p:nvPr>
            <p:ph sz="half" idx="1"/>
          </p:nvPr>
        </p:nvSpPr>
        <p:spPr>
          <a:xfrm>
            <a:off x="838200" y="1825624"/>
            <a:ext cx="10774680" cy="4562475"/>
          </a:xfrm>
        </p:spPr>
        <p:txBody>
          <a:bodyPr>
            <a:normAutofit/>
          </a:bodyPr>
          <a:lstStyle/>
          <a:p>
            <a:r>
              <a:rPr lang="en-US" dirty="0" smtClean="0"/>
              <a:t>Runbooks </a:t>
            </a:r>
          </a:p>
          <a:p>
            <a:pPr marL="0" indent="0">
              <a:buNone/>
            </a:pPr>
            <a:r>
              <a:rPr lang="en-US" dirty="0" smtClean="0"/>
              <a:t>(scripts, workflows and graphical)</a:t>
            </a:r>
            <a:endParaRPr lang="en-US" dirty="0"/>
          </a:p>
          <a:p>
            <a:r>
              <a:rPr lang="en-US" dirty="0" smtClean="0"/>
              <a:t>Assets </a:t>
            </a:r>
          </a:p>
          <a:p>
            <a:pPr marL="0" indent="0">
              <a:buNone/>
            </a:pPr>
            <a:r>
              <a:rPr lang="en-US" dirty="0" smtClean="0"/>
              <a:t>(Modules, variables, credentials, certificates, connections and schedules)</a:t>
            </a:r>
            <a:endParaRPr lang="en-US" dirty="0" smtClean="0"/>
          </a:p>
          <a:p>
            <a:r>
              <a:rPr lang="en-US" dirty="0" smtClean="0"/>
              <a:t>Hybrid workers</a:t>
            </a:r>
          </a:p>
          <a:p>
            <a:r>
              <a:rPr lang="en-US" dirty="0" smtClean="0"/>
              <a:t>Jobs</a:t>
            </a:r>
          </a:p>
          <a:p>
            <a:r>
              <a:rPr lang="en-US" dirty="0" smtClean="0"/>
              <a:t>Configurations</a:t>
            </a:r>
          </a:p>
          <a:p>
            <a:pPr marL="0" indent="0">
              <a:buNone/>
            </a:pPr>
            <a:r>
              <a:rPr lang="en-US" dirty="0" smtClean="0"/>
              <a:t>(DSC Configurations, DSC Node configurations and DSC nodes)</a:t>
            </a:r>
          </a:p>
          <a:p>
            <a:endParaRPr lang="en-US" dirty="0" smtClean="0"/>
          </a:p>
          <a:p>
            <a:pPr marL="457200" lvl="1" indent="0">
              <a:buNone/>
            </a:pPr>
            <a:endParaRPr lang="en-US" dirty="0"/>
          </a:p>
          <a:p>
            <a:endParaRPr lang="en-US" dirty="0"/>
          </a:p>
        </p:txBody>
      </p:sp>
      <p:sp>
        <p:nvSpPr>
          <p:cNvPr id="5" name="TextBox 4"/>
          <p:cNvSpPr txBox="1"/>
          <p:nvPr/>
        </p:nvSpPr>
        <p:spPr>
          <a:xfrm>
            <a:off x="838200" y="5999815"/>
            <a:ext cx="10020300" cy="523220"/>
          </a:xfrm>
          <a:prstGeom prst="rect">
            <a:avLst/>
          </a:prstGeom>
          <a:noFill/>
        </p:spPr>
        <p:txBody>
          <a:bodyPr wrap="square" rtlCol="0">
            <a:spAutoFit/>
          </a:bodyPr>
          <a:lstStyle/>
          <a:p>
            <a:pPr algn="ctr"/>
            <a:r>
              <a:rPr lang="en-US" sz="2800" dirty="0" smtClean="0">
                <a:solidFill>
                  <a:srgbClr val="1C2C70"/>
                </a:solidFill>
              </a:rPr>
              <a:t> = Automation Account</a:t>
            </a:r>
            <a:endParaRPr lang="en-US" sz="2800" dirty="0">
              <a:solidFill>
                <a:srgbClr val="1C2C70"/>
              </a:solidFill>
            </a:endParaRPr>
          </a:p>
        </p:txBody>
      </p:sp>
    </p:spTree>
    <p:extLst>
      <p:ext uri="{BB962C8B-B14F-4D97-AF65-F5344CB8AC3E}">
        <p14:creationId xmlns:p14="http://schemas.microsoft.com/office/powerpoint/2010/main" val="19740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260725"/>
            <a:ext cx="10515600" cy="1325563"/>
          </a:xfrm>
        </p:spPr>
        <p:txBody>
          <a:bodyPr/>
          <a:lstStyle/>
          <a:p>
            <a:r>
              <a:rPr lang="en-US" dirty="0" smtClean="0">
                <a:solidFill>
                  <a:srgbClr val="1C2C70"/>
                </a:solidFill>
              </a:rPr>
              <a:t>Demo: Automation resources </a:t>
            </a:r>
            <a:endParaRPr lang="en-US" dirty="0">
              <a:solidFill>
                <a:srgbClr val="1C2C70"/>
              </a:solidFill>
            </a:endParaRPr>
          </a:p>
        </p:txBody>
      </p:sp>
    </p:spTree>
    <p:extLst>
      <p:ext uri="{BB962C8B-B14F-4D97-AF65-F5344CB8AC3E}">
        <p14:creationId xmlns:p14="http://schemas.microsoft.com/office/powerpoint/2010/main" val="288139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Runbook authoring</a:t>
            </a:r>
            <a:endParaRPr lang="en-US" dirty="0"/>
          </a:p>
        </p:txBody>
      </p:sp>
      <p:sp>
        <p:nvSpPr>
          <p:cNvPr id="3" name="Content Placeholder 2"/>
          <p:cNvSpPr>
            <a:spLocks noGrp="1"/>
          </p:cNvSpPr>
          <p:nvPr>
            <p:ph idx="1"/>
          </p:nvPr>
        </p:nvSpPr>
        <p:spPr/>
        <p:txBody>
          <a:bodyPr/>
          <a:lstStyle/>
          <a:p>
            <a:r>
              <a:rPr lang="en-US" dirty="0" smtClean="0"/>
              <a:t>Azure portal</a:t>
            </a:r>
          </a:p>
          <a:p>
            <a:pPr lvl="1"/>
            <a:r>
              <a:rPr lang="en-US" dirty="0" smtClean="0"/>
              <a:t>Text editor</a:t>
            </a:r>
          </a:p>
          <a:p>
            <a:pPr lvl="1"/>
            <a:r>
              <a:rPr lang="en-US" dirty="0" smtClean="0"/>
              <a:t>Graphical editor</a:t>
            </a:r>
          </a:p>
          <a:p>
            <a:r>
              <a:rPr lang="en-US" dirty="0" smtClean="0"/>
              <a:t>PowerShell ISE</a:t>
            </a:r>
          </a:p>
          <a:p>
            <a:r>
              <a:rPr lang="en-US" dirty="0" smtClean="0"/>
              <a:t>Visual studio</a:t>
            </a:r>
          </a:p>
          <a:p>
            <a:r>
              <a:rPr lang="en-US" dirty="0" smtClean="0"/>
              <a:t>Visual studio code</a:t>
            </a:r>
          </a:p>
          <a:p>
            <a:r>
              <a:rPr lang="en-US" dirty="0" smtClean="0"/>
              <a:t>….</a:t>
            </a:r>
            <a:endParaRPr lang="en-US" dirty="0"/>
          </a:p>
        </p:txBody>
      </p:sp>
    </p:spTree>
    <p:extLst>
      <p:ext uri="{BB962C8B-B14F-4D97-AF65-F5344CB8AC3E}">
        <p14:creationId xmlns:p14="http://schemas.microsoft.com/office/powerpoint/2010/main" val="306615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How can we interact with Azure Automation runbooks?</a:t>
            </a:r>
          </a:p>
          <a:p>
            <a:pPr lvl="1"/>
            <a:r>
              <a:rPr lang="en-US" dirty="0" smtClean="0"/>
              <a:t>Via the portal (start, stop action buttons)</a:t>
            </a:r>
          </a:p>
          <a:p>
            <a:pPr lvl="1"/>
            <a:r>
              <a:rPr lang="en-US" dirty="0" smtClean="0"/>
              <a:t>Using the Azure automation PowerShell module</a:t>
            </a:r>
          </a:p>
          <a:p>
            <a:pPr lvl="1"/>
            <a:r>
              <a:rPr lang="en-US" dirty="0" smtClean="0"/>
              <a:t>Azure Resource Manager (ARM) API</a:t>
            </a:r>
          </a:p>
          <a:p>
            <a:pPr lvl="1"/>
            <a:r>
              <a:rPr lang="en-US" dirty="0" smtClean="0"/>
              <a:t>Azure automation Schedules</a:t>
            </a:r>
          </a:p>
          <a:p>
            <a:pPr lvl="1"/>
            <a:r>
              <a:rPr lang="en-US" dirty="0" smtClean="0"/>
              <a:t>Azure Alerts</a:t>
            </a:r>
          </a:p>
          <a:p>
            <a:pPr lvl="1"/>
            <a:r>
              <a:rPr lang="en-US" dirty="0" smtClean="0"/>
              <a:t>Another runbook</a:t>
            </a:r>
          </a:p>
          <a:p>
            <a:pPr lvl="1"/>
            <a:r>
              <a:rPr lang="en-US" dirty="0" smtClean="0"/>
              <a:t>Webhooks</a:t>
            </a:r>
          </a:p>
        </p:txBody>
      </p:sp>
    </p:spTree>
    <p:extLst>
      <p:ext uri="{BB962C8B-B14F-4D97-AF65-F5344CB8AC3E}">
        <p14:creationId xmlns:p14="http://schemas.microsoft.com/office/powerpoint/2010/main" val="918834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12800" y="3260725"/>
            <a:ext cx="10515600" cy="1325563"/>
          </a:xfrm>
        </p:spPr>
        <p:txBody>
          <a:bodyPr/>
          <a:lstStyle/>
          <a:p>
            <a:r>
              <a:rPr lang="en-US" dirty="0" smtClean="0">
                <a:solidFill>
                  <a:srgbClr val="1C2C70"/>
                </a:solidFill>
              </a:rPr>
              <a:t>Demo: Interaction with runbooks</a:t>
            </a:r>
            <a:endParaRPr lang="en-US" dirty="0">
              <a:solidFill>
                <a:srgbClr val="1C2C70"/>
              </a:solidFill>
            </a:endParaRPr>
          </a:p>
        </p:txBody>
      </p:sp>
    </p:spTree>
    <p:extLst>
      <p:ext uri="{BB962C8B-B14F-4D97-AF65-F5344CB8AC3E}">
        <p14:creationId xmlns:p14="http://schemas.microsoft.com/office/powerpoint/2010/main" val="2435731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25A50800F3A5418D2693D3B1E6EAE4" ma:contentTypeVersion="3" ma:contentTypeDescription="Create a new document." ma:contentTypeScope="" ma:versionID="069f47acce8b73bf4416c078088d39d8">
  <xsd:schema xmlns:xsd="http://www.w3.org/2001/XMLSchema" xmlns:xs="http://www.w3.org/2001/XMLSchema" xmlns:p="http://schemas.microsoft.com/office/2006/metadata/properties" xmlns:ns2="0af47d00-615f-414f-9311-d52c7b11de31" targetNamespace="http://schemas.microsoft.com/office/2006/metadata/properties" ma:root="true" ma:fieldsID="3eb2c935eeab9f5c983e27d59e3f098a" ns2:_="">
    <xsd:import namespace="0af47d00-615f-414f-9311-d52c7b11de31"/>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47d00-615f-414f-9311-d52c7b11de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DEDD3B-FBBE-4AC3-8DF3-C1757EE8C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f47d00-615f-414f-9311-d52c7b11de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1E4783-7D35-4F84-A9E7-55BBCD09C949}">
  <ds:schemaRefs>
    <ds:schemaRef ds:uri="http://schemas.microsoft.com/sharepoint/v3/contenttype/forms"/>
  </ds:schemaRefs>
</ds:datastoreItem>
</file>

<file path=customXml/itemProps3.xml><?xml version="1.0" encoding="utf-8"?>
<ds:datastoreItem xmlns:ds="http://schemas.openxmlformats.org/officeDocument/2006/customXml" ds:itemID="{336BB406-9222-4782-A8ED-1E6F173C43ED}">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0af47d00-615f-414f-9311-d52c7b11de31"/>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2142</TotalTime>
  <Words>866</Words>
  <Application>Microsoft Office PowerPoint</Application>
  <PresentationFormat>Widescreen</PresentationFormat>
  <Paragraphs>197</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1_Kantoorthema</vt:lpstr>
      <vt:lpstr>Onboarding in OMS </vt:lpstr>
      <vt:lpstr>PowerPoint Presentation</vt:lpstr>
      <vt:lpstr>agenda</vt:lpstr>
      <vt:lpstr>Azure Automation!?</vt:lpstr>
      <vt:lpstr>What makes up Azure Automation?</vt:lpstr>
      <vt:lpstr>Demo: Automation resources </vt:lpstr>
      <vt:lpstr>Runbook authoring</vt:lpstr>
      <vt:lpstr>Interaction</vt:lpstr>
      <vt:lpstr>Demo: Interaction with runbooks</vt:lpstr>
      <vt:lpstr>Going Hybrid</vt:lpstr>
      <vt:lpstr>Demo: Hybrid runbook worker</vt:lpstr>
      <vt:lpstr>Security</vt:lpstr>
      <vt:lpstr>Configuration management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Onbarding in OMS</dc:title>
  <dc:subject>Get the Job done with Azure Automation</dc:subject>
  <dc:creator>Stijn Callebaut</dc:creator>
  <cp:keywords>Azure;powershell;Community;Automation;Technet</cp:keywords>
  <cp:lastModifiedBy>Stijn Callebaut</cp:lastModifiedBy>
  <cp:revision>109</cp:revision>
  <dcterms:created xsi:type="dcterms:W3CDTF">2015-04-05T07:02:12Z</dcterms:created>
  <dcterms:modified xsi:type="dcterms:W3CDTF">2016-03-13T22:31:00Z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0x010100E225A50800F3A5418D2693D3B1E6EAE4</vt:lpwstr>
  </property>
</Properties>
</file>