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2" r:id="rId12"/>
    <p:sldId id="274" r:id="rId13"/>
    <p:sldId id="273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39" autoAdjust="0"/>
  </p:normalViewPr>
  <p:slideViewPr>
    <p:cSldViewPr snapToGrid="0">
      <p:cViewPr varScale="1">
        <p:scale>
          <a:sx n="131" d="100"/>
          <a:sy n="131" d="100"/>
        </p:scale>
        <p:origin x="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DFA0F-2EEF-4C46-9F11-3615E6EA3A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861C2-08E6-449A-BCC4-25011381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PRISM FY16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9/7/2016 10:18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baseline="0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baseline="0" dirty="0"/>
          </a:p>
          <a:p>
            <a:pPr marL="457200" lvl="1" indent="0">
              <a:buNone/>
            </a:pPr>
            <a:endParaRPr lang="en-US" b="0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61C2-08E6-449A-BCC4-25011381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61C2-08E6-449A-BCC4-25011381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61C2-08E6-449A-BCC4-250113815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61C2-08E6-449A-BCC4-250113815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61C2-08E6-449A-BCC4-250113815B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61C2-08E6-449A-BCC4-250113815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2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3E24-B16F-4AE8-BF95-06ACCE966F2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F896-CE17-4187-B60F-29DA078D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6"/>
            <a:ext cx="12192000" cy="3287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65" y="487"/>
            <a:ext cx="4193239" cy="12701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0994" y="3922346"/>
            <a:ext cx="8164464" cy="21497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4313" dirty="0">
                <a:solidFill>
                  <a:schemeClr val="bg1"/>
                </a:solidFill>
              </a:rPr>
              <a:t>Get it done with Azure automation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3529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bg1"/>
                </a:solidFill>
              </a:rPr>
              <a:t>Kurt van Hoecke | Inovativ | MVP | @</a:t>
            </a:r>
            <a:r>
              <a:rPr lang="en-US" sz="1961" dirty="0" err="1">
                <a:solidFill>
                  <a:schemeClr val="bg1"/>
                </a:solidFill>
              </a:rPr>
              <a:t>Bunkco</a:t>
            </a:r>
            <a:endParaRPr lang="en-US" sz="196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bg1"/>
                </a:solidFill>
              </a:rPr>
              <a:t>Stijn Callebaut | Inovativ | @</a:t>
            </a:r>
            <a:r>
              <a:rPr lang="en-US" sz="1961" dirty="0" err="1">
                <a:solidFill>
                  <a:schemeClr val="bg1"/>
                </a:solidFill>
              </a:rPr>
              <a:t>StijnCa</a:t>
            </a:r>
            <a:endParaRPr lang="en-US" sz="196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7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2800" y="2239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Demo: Hybrid runbook worker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  <a:p>
            <a:r>
              <a:rPr lang="en-US" dirty="0"/>
              <a:t>OMS</a:t>
            </a:r>
          </a:p>
          <a:p>
            <a:pPr lvl="1"/>
            <a:r>
              <a:rPr lang="en-US" dirty="0" err="1"/>
              <a:t>Joblogs</a:t>
            </a:r>
            <a:endParaRPr lang="en-US" dirty="0"/>
          </a:p>
          <a:p>
            <a:pPr lvl="1"/>
            <a:r>
              <a:rPr lang="en-US" dirty="0" err="1"/>
              <a:t>Jobstreams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insight on your Automation jobs</a:t>
            </a:r>
          </a:p>
          <a:p>
            <a:r>
              <a:rPr lang="en-US" dirty="0"/>
              <a:t>Trigger an email or alert based on your runbook job status (e.g. failed or suspended)</a:t>
            </a:r>
          </a:p>
          <a:p>
            <a:r>
              <a:rPr lang="en-US" dirty="0"/>
              <a:t>Write advanced queries across your job streams</a:t>
            </a:r>
          </a:p>
          <a:p>
            <a:r>
              <a:rPr lang="en-US" dirty="0"/>
              <a:t>Correlate jobs across Automation accounts</a:t>
            </a:r>
          </a:p>
          <a:p>
            <a:r>
              <a:rPr lang="en-US" dirty="0"/>
              <a:t>Visualize your job history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2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2800" y="2239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Demo: Logs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in OMS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40" y="2482757"/>
            <a:ext cx="2887619" cy="213378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Security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78025"/>
            <a:ext cx="10833100" cy="4351338"/>
          </a:xfrm>
        </p:spPr>
        <p:txBody>
          <a:bodyPr/>
          <a:lstStyle/>
          <a:p>
            <a:r>
              <a:rPr lang="en-US" dirty="0"/>
              <a:t>Role based Access management capabilities to segregate duties</a:t>
            </a:r>
          </a:p>
          <a:p>
            <a:pPr lvl="1"/>
            <a:r>
              <a:rPr lang="en-US" dirty="0"/>
              <a:t>At the Automation Account level</a:t>
            </a:r>
          </a:p>
          <a:p>
            <a:pPr lvl="1"/>
            <a:r>
              <a:rPr lang="en-US" dirty="0"/>
              <a:t>Roles:</a:t>
            </a:r>
          </a:p>
          <a:p>
            <a:pPr lvl="2"/>
            <a:r>
              <a:rPr lang="en-US" dirty="0"/>
              <a:t>Owner</a:t>
            </a:r>
          </a:p>
          <a:p>
            <a:pPr lvl="2"/>
            <a:r>
              <a:rPr lang="en-US" dirty="0"/>
              <a:t>Contributor</a:t>
            </a:r>
          </a:p>
          <a:p>
            <a:pPr lvl="2"/>
            <a:r>
              <a:rPr lang="en-US" dirty="0"/>
              <a:t>Reader</a:t>
            </a:r>
          </a:p>
          <a:p>
            <a:pPr lvl="2"/>
            <a:r>
              <a:rPr lang="en-US" dirty="0"/>
              <a:t>Automation operator</a:t>
            </a:r>
          </a:p>
          <a:p>
            <a:pPr lvl="2"/>
            <a:r>
              <a:rPr lang="en-US" dirty="0"/>
              <a:t>User access administrator</a:t>
            </a:r>
          </a:p>
          <a:p>
            <a:pPr lvl="2"/>
            <a:r>
              <a:rPr lang="en-US" dirty="0"/>
              <a:t>Note: access is </a:t>
            </a:r>
            <a:r>
              <a:rPr lang="en-US" b="1" dirty="0"/>
              <a:t>Inherited</a:t>
            </a:r>
            <a:r>
              <a:rPr lang="en-US" dirty="0"/>
              <a:t> for </a:t>
            </a:r>
            <a:r>
              <a:rPr lang="en-US" b="1" dirty="0"/>
              <a:t>service administrators and co-admins</a:t>
            </a:r>
            <a:r>
              <a:rPr lang="en-US" dirty="0"/>
              <a:t> of a subscription and it’s </a:t>
            </a:r>
            <a:r>
              <a:rPr lang="en-US" b="1" dirty="0"/>
              <a:t>Assigned</a:t>
            </a:r>
            <a:r>
              <a:rPr lang="en-US" dirty="0"/>
              <a:t> for all the other users.	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40" y="2635157"/>
            <a:ext cx="2887619" cy="21337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922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Azure automation DSC</a:t>
            </a:r>
          </a:p>
          <a:p>
            <a:pPr lvl="1"/>
            <a:r>
              <a:rPr lang="en-US"/>
              <a:t>Is a DSC pull server as a service</a:t>
            </a:r>
          </a:p>
          <a:p>
            <a:pPr lvl="1"/>
            <a:r>
              <a:rPr lang="en-US"/>
              <a:t>Deploy, update and monitor the desired state</a:t>
            </a:r>
          </a:p>
          <a:p>
            <a:pPr lvl="1"/>
            <a:r>
              <a:rPr lang="en-US"/>
              <a:t>Can manage any VM (Windows, Linux) in any location (Azure,AWS, on-prem,..)</a:t>
            </a:r>
          </a:p>
          <a:p>
            <a:pPr lvl="1"/>
            <a:r>
              <a:rPr lang="en-US"/>
              <a:t>Builds on top of PowerShell DSC (desired state configuration)</a:t>
            </a:r>
          </a:p>
          <a:p>
            <a:pPr lvl="1"/>
            <a:endParaRPr lang="en-US"/>
          </a:p>
          <a:p>
            <a:r>
              <a:rPr lang="en-US"/>
              <a:t>More on DSC by Ed Wilson (aka The scripting guy)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2800" y="2239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Azure Automation within OMS</a:t>
            </a:r>
          </a:p>
          <a:p>
            <a:r>
              <a:rPr lang="en-US" dirty="0"/>
              <a:t>Provide an overview of Azure Automation capabilities</a:t>
            </a:r>
          </a:p>
          <a:p>
            <a:r>
              <a:rPr lang="en-US" dirty="0"/>
              <a:t>Runbooks and Assets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Configuration management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part of something larger, called OMS</a:t>
            </a:r>
          </a:p>
          <a:p>
            <a:r>
              <a:rPr lang="en-US" dirty="0"/>
              <a:t>Used to automate processes</a:t>
            </a:r>
          </a:p>
          <a:p>
            <a:r>
              <a:rPr lang="en-US" dirty="0"/>
              <a:t>Enables configuration management</a:t>
            </a:r>
          </a:p>
          <a:p>
            <a:r>
              <a:rPr lang="en-US" dirty="0"/>
              <a:t>Talks to any cloud or on-premises infrastructure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Azure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Runbooks </a:t>
            </a:r>
          </a:p>
          <a:p>
            <a:pPr marL="0" indent="0">
              <a:buNone/>
            </a:pPr>
            <a:r>
              <a:rPr lang="en-US" dirty="0"/>
              <a:t>(scripts, workflows and graphical)</a:t>
            </a:r>
          </a:p>
          <a:p>
            <a:r>
              <a:rPr lang="en-US" dirty="0"/>
              <a:t>Assets </a:t>
            </a:r>
          </a:p>
          <a:p>
            <a:pPr marL="0" indent="0">
              <a:buNone/>
            </a:pPr>
            <a:r>
              <a:rPr lang="en-US" dirty="0"/>
              <a:t>(Modules, variables, credentials, certificates, connections and schedules)</a:t>
            </a:r>
          </a:p>
          <a:p>
            <a:r>
              <a:rPr lang="en-US" dirty="0"/>
              <a:t>Hybrid workers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Configurations</a:t>
            </a:r>
          </a:p>
          <a:p>
            <a:pPr marL="0" indent="0">
              <a:buNone/>
            </a:pPr>
            <a:r>
              <a:rPr lang="en-US" dirty="0"/>
              <a:t>(DSC Configurations, DSC Node configurations and DSC nodes)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999815"/>
            <a:ext cx="1002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D2D2D"/>
                </a:solidFill>
              </a:rPr>
              <a:t> = Automation Account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83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Automation resources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7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Runbook Authoring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Graphical editor</a:t>
            </a:r>
          </a:p>
          <a:p>
            <a:r>
              <a:rPr lang="en-US" dirty="0"/>
              <a:t>PowerShell ISE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interact with Azure Automation runbooks?</a:t>
            </a:r>
          </a:p>
          <a:p>
            <a:pPr lvl="1"/>
            <a:r>
              <a:rPr lang="en-US" dirty="0"/>
              <a:t>Via the portal (start, stop action buttons)</a:t>
            </a:r>
          </a:p>
          <a:p>
            <a:pPr lvl="1"/>
            <a:r>
              <a:rPr lang="en-US" dirty="0"/>
              <a:t>Using the Azure automation PowerShell module</a:t>
            </a:r>
          </a:p>
          <a:p>
            <a:pPr lvl="1"/>
            <a:r>
              <a:rPr lang="en-US" dirty="0"/>
              <a:t>Azure Resource Manager (ARM) API</a:t>
            </a:r>
          </a:p>
          <a:p>
            <a:pPr lvl="1"/>
            <a:r>
              <a:rPr lang="en-US" dirty="0"/>
              <a:t>Azure automation Schedules</a:t>
            </a:r>
          </a:p>
          <a:p>
            <a:pPr lvl="1"/>
            <a:r>
              <a:rPr lang="en-US" dirty="0"/>
              <a:t>Azure Alerts</a:t>
            </a:r>
          </a:p>
          <a:p>
            <a:pPr lvl="1"/>
            <a:r>
              <a:rPr lang="en-US" dirty="0"/>
              <a:t>Another runbook</a:t>
            </a:r>
          </a:p>
          <a:p>
            <a:pPr lvl="1"/>
            <a:r>
              <a:rPr lang="en-US" dirty="0"/>
              <a:t>Webhooks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5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01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Interaction with runbooks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hybrid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4" y="1911754"/>
            <a:ext cx="11106331" cy="40793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7" y="5334000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372</Words>
  <Application>Microsoft Office PowerPoint</Application>
  <PresentationFormat>Widescreen</PresentationFormat>
  <Paragraphs>94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PowerPoint Presentation</vt:lpstr>
      <vt:lpstr>Agenda</vt:lpstr>
      <vt:lpstr>Azure Automation ?!</vt:lpstr>
      <vt:lpstr>What makes up Azure automation?</vt:lpstr>
      <vt:lpstr>Demo: Automation resources </vt:lpstr>
      <vt:lpstr>Runbook Authoring </vt:lpstr>
      <vt:lpstr>Interaction</vt:lpstr>
      <vt:lpstr>Demo: Interaction with runbooks</vt:lpstr>
      <vt:lpstr>Going hybrid</vt:lpstr>
      <vt:lpstr>PowerPoint Presentation</vt:lpstr>
      <vt:lpstr>Auditing</vt:lpstr>
      <vt:lpstr> auditing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ctrlb</dc:creator>
  <cp:lastModifiedBy>Stijn Callebaut</cp:lastModifiedBy>
  <cp:revision>8</cp:revision>
  <dcterms:created xsi:type="dcterms:W3CDTF">2015-12-28T21:43:42Z</dcterms:created>
  <dcterms:modified xsi:type="dcterms:W3CDTF">2016-09-07T08:19:42Z</dcterms:modified>
</cp:coreProperties>
</file>