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 smtClean="0"/>
              <a:t>Stalker</a:t>
            </a:r>
            <a:r>
              <a:rPr lang="fr-FR" sz="6600" dirty="0" smtClean="0"/>
              <a:t> In The Middle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ARP AND DHCP SPOOFING PERL SECURITY APPLICATION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91" y="3817982"/>
            <a:ext cx="985038" cy="985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6232992"/>
            <a:ext cx="9920767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Chef de projet: </a:t>
            </a:r>
          </a:p>
          <a:p>
            <a:pPr lvl="1"/>
            <a:r>
              <a:rPr lang="fr-FR" dirty="0" smtClean="0"/>
              <a:t>Alban INQUEL</a:t>
            </a:r>
          </a:p>
          <a:p>
            <a:endParaRPr lang="fr-FR" dirty="0" smtClean="0"/>
          </a:p>
          <a:p>
            <a:r>
              <a:rPr lang="fr-FR" dirty="0" smtClean="0"/>
              <a:t>Membre de l’équipe :</a:t>
            </a:r>
          </a:p>
          <a:p>
            <a:pPr lvl="1"/>
            <a:r>
              <a:rPr lang="fr-FR" dirty="0" smtClean="0"/>
              <a:t>Christie BUNLON</a:t>
            </a:r>
          </a:p>
          <a:p>
            <a:pPr lvl="1"/>
            <a:r>
              <a:rPr lang="fr-FR" dirty="0" smtClean="0"/>
              <a:t>Nicolas CHATELAIN</a:t>
            </a:r>
          </a:p>
          <a:p>
            <a:pPr lvl="1"/>
            <a:r>
              <a:rPr lang="fr-FR" dirty="0" smtClean="0"/>
              <a:t>Brice HOFFMANN</a:t>
            </a:r>
          </a:p>
          <a:p>
            <a:pPr lvl="1"/>
            <a:r>
              <a:rPr lang="fr-FR" dirty="0" smtClean="0"/>
              <a:t>Alban INQUEL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5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Misssion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dirty="0" smtClean="0"/>
              <a:t>Interception </a:t>
            </a:r>
            <a:r>
              <a:rPr lang="fr-FR" dirty="0"/>
              <a:t>de datagrammes destinés à une machine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et </a:t>
            </a:r>
            <a:r>
              <a:rPr lang="fr-FR" dirty="0"/>
              <a:t>affichage de leur contenu en temps réel.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Pouvoir scanner l’intégralité du réseau avant le 15/04.</a:t>
            </a:r>
          </a:p>
          <a:p>
            <a:pPr lvl="0"/>
            <a:r>
              <a:rPr lang="fr-FR" dirty="0"/>
              <a:t>Pouvoir modifier la table ARP à distance avant le 22/04.</a:t>
            </a:r>
          </a:p>
          <a:p>
            <a:pPr lvl="0"/>
            <a:r>
              <a:rPr lang="fr-FR" dirty="0"/>
              <a:t>Pouvoir intercepter et </a:t>
            </a:r>
            <a:r>
              <a:rPr lang="fr-FR" dirty="0" err="1"/>
              <a:t>rerouter</a:t>
            </a:r>
            <a:r>
              <a:rPr lang="fr-FR" dirty="0"/>
              <a:t> les paquets avant le 29/04.</a:t>
            </a:r>
          </a:p>
          <a:p>
            <a:pPr lvl="0"/>
            <a:r>
              <a:rPr lang="fr-FR" dirty="0"/>
              <a:t>Création d’une interface graphique avant le 03/05.</a:t>
            </a:r>
          </a:p>
          <a:p>
            <a:pPr lvl="0"/>
            <a:r>
              <a:rPr lang="fr-FR" dirty="0"/>
              <a:t>Pouvoir obtenir les mots de passe transitant en clair avant le 06/05.</a:t>
            </a:r>
          </a:p>
          <a:p>
            <a:pPr lvl="0"/>
            <a:r>
              <a:rPr lang="fr-FR" dirty="0"/>
              <a:t>Pouvoir modifier les réponses DNS avant le 15/05.</a:t>
            </a:r>
          </a:p>
          <a:p>
            <a:pPr lvl="0"/>
            <a:r>
              <a:rPr lang="fr-FR" dirty="0"/>
              <a:t>Pouvoir intégrer les cookies de la « victime » automatiquement sur la machine attaquante avant le 23/05.</a:t>
            </a:r>
          </a:p>
          <a:p>
            <a:pPr lvl="0"/>
            <a:r>
              <a:rPr lang="fr-FR" dirty="0"/>
              <a:t>Affichage des pages web visitées avant le 30/05.</a:t>
            </a:r>
          </a:p>
          <a:p>
            <a:pPr lvl="0"/>
            <a:r>
              <a:rPr lang="fr-FR" dirty="0"/>
              <a:t>Pouvoir intercepter les transmissions </a:t>
            </a:r>
            <a:r>
              <a:rPr lang="fr-FR" dirty="0" err="1"/>
              <a:t>VoIP</a:t>
            </a:r>
            <a:r>
              <a:rPr lang="fr-FR" dirty="0"/>
              <a:t> avant le 05/06.</a:t>
            </a:r>
          </a:p>
          <a:p>
            <a:pPr lvl="0"/>
            <a:r>
              <a:rPr lang="fr-FR" dirty="0"/>
              <a:t>Pouvoir générer de faux certificats automatiquement avant le 13/06.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502" y="442327"/>
            <a:ext cx="9404723" cy="140053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4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6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558</TotalTime>
  <Words>115</Words>
  <Application>Microsoft Office PowerPoint</Application>
  <PresentationFormat>Personnalisé</PresentationFormat>
  <Paragraphs>28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Ion</vt:lpstr>
      <vt:lpstr>Stalker In The Middle</vt:lpstr>
      <vt:lpstr>L’Équipe</vt:lpstr>
      <vt:lpstr>Misssion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Stalker In The Middle</dc:title>
  <dc:creator>CHATELAIN Nicolas</dc:creator>
  <cp:lastModifiedBy>Alban</cp:lastModifiedBy>
  <cp:revision>11</cp:revision>
  <dcterms:created xsi:type="dcterms:W3CDTF">2013-04-09T10:09:23Z</dcterms:created>
  <dcterms:modified xsi:type="dcterms:W3CDTF">2013-04-09T23:04:48Z</dcterms:modified>
</cp:coreProperties>
</file>