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 smtClean="0"/>
              <a:t>Stalker</a:t>
            </a:r>
            <a:r>
              <a:rPr lang="fr-FR" sz="6600" dirty="0" smtClean="0"/>
              <a:t> In The Middle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ARP AND DHCP SPOOFING PERL SECURITY APPLICATION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91" y="3817982"/>
            <a:ext cx="985038" cy="985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6232992"/>
            <a:ext cx="9920767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des pages web visités</a:t>
            </a:r>
            <a:endParaRPr lang="fr-FR" dirty="0"/>
          </a:p>
          <a:p>
            <a:pPr lvl="1"/>
            <a:r>
              <a:rPr lang="fr-FR" dirty="0" smtClean="0"/>
              <a:t>Interpréter les réponses HTTP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WebKit</a:t>
            </a:r>
            <a:r>
              <a:rPr lang="fr-FR" dirty="0" smtClean="0"/>
              <a:t> pour afficher la page.</a:t>
            </a:r>
          </a:p>
          <a:p>
            <a:r>
              <a:rPr lang="fr-FR" dirty="0" smtClean="0"/>
              <a:t>Intercepter les conversations VoIP</a:t>
            </a:r>
          </a:p>
          <a:p>
            <a:pPr lvl="1"/>
            <a:r>
              <a:rPr lang="fr-FR" dirty="0" smtClean="0"/>
              <a:t>Utilisation de librairies PERL</a:t>
            </a:r>
          </a:p>
          <a:p>
            <a:pPr lvl="1"/>
            <a:r>
              <a:rPr lang="fr-FR" dirty="0" smtClean="0"/>
              <a:t>Convertir le flux en format audio</a:t>
            </a:r>
          </a:p>
          <a:p>
            <a:r>
              <a:rPr lang="fr-FR" dirty="0" smtClean="0"/>
              <a:t>Contourner le flux sécurisé</a:t>
            </a:r>
          </a:p>
          <a:p>
            <a:pPr lvl="1"/>
            <a:r>
              <a:rPr lang="fr-FR" dirty="0" smtClean="0"/>
              <a:t>Générer de faux certificats SSL</a:t>
            </a:r>
          </a:p>
          <a:p>
            <a:pPr lvl="1"/>
            <a:r>
              <a:rPr lang="fr-FR" dirty="0" smtClean="0"/>
              <a:t>Rediriger les liens HTTPS en HTTP.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Sécurité:</a:t>
            </a:r>
          </a:p>
          <a:p>
            <a:pPr lvl="1"/>
            <a:r>
              <a:rPr lang="fr-FR" dirty="0" smtClean="0"/>
              <a:t>Utilisation réseau privé lors des tests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Organisation:</a:t>
            </a:r>
          </a:p>
          <a:p>
            <a:pPr lvl="1"/>
            <a:r>
              <a:rPr lang="fr-FR" dirty="0" smtClean="0"/>
              <a:t>Projet géré sur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destinée au système Unix contre tous les systèmes</a:t>
            </a:r>
          </a:p>
          <a:p>
            <a:endParaRPr lang="fr-FR" dirty="0" smtClean="0"/>
          </a:p>
          <a:p>
            <a:r>
              <a:rPr lang="fr-FR" dirty="0" smtClean="0"/>
              <a:t>Stabilité</a:t>
            </a:r>
          </a:p>
          <a:p>
            <a:endParaRPr lang="fr-FR" dirty="0" smtClean="0"/>
          </a:p>
          <a:p>
            <a:r>
              <a:rPr lang="fr-FR" dirty="0" smtClean="0"/>
              <a:t>Légèreté</a:t>
            </a:r>
          </a:p>
          <a:p>
            <a:endParaRPr lang="fr-FR" dirty="0" smtClean="0"/>
          </a:p>
          <a:p>
            <a:r>
              <a:rPr lang="fr-FR" dirty="0" smtClean="0"/>
              <a:t>Rapidité</a:t>
            </a:r>
          </a:p>
          <a:p>
            <a:endParaRPr lang="fr-FR" dirty="0" smtClean="0"/>
          </a:p>
          <a:p>
            <a:r>
              <a:rPr lang="fr-FR" dirty="0" smtClean="0"/>
              <a:t>Configuration en fonction des besoins de l’utilisateur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prenante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Eric Lalitte</a:t>
            </a:r>
          </a:p>
          <a:p>
            <a:endParaRPr lang="fr-FR" dirty="0" smtClean="0"/>
          </a:p>
          <a:p>
            <a:r>
              <a:rPr lang="fr-FR" dirty="0" smtClean="0"/>
              <a:t>IN’TECH INFO</a:t>
            </a:r>
          </a:p>
          <a:p>
            <a:endParaRPr lang="fr-FR" dirty="0" smtClean="0"/>
          </a:p>
          <a:p>
            <a:r>
              <a:rPr lang="fr-FR" dirty="0" smtClean="0"/>
              <a:t>Équipe SITM</a:t>
            </a:r>
          </a:p>
          <a:p>
            <a:endParaRPr lang="fr-FR" dirty="0" smtClean="0"/>
          </a:p>
          <a:p>
            <a:r>
              <a:rPr lang="fr-FR" dirty="0" smtClean="0"/>
              <a:t>IN’TECHOES</a:t>
            </a:r>
          </a:p>
          <a:p>
            <a:endParaRPr lang="fr-FR" dirty="0" smtClean="0"/>
          </a:p>
          <a:p>
            <a:r>
              <a:rPr lang="fr-FR" dirty="0" smtClean="0"/>
              <a:t>COM’ ESIEA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2 plannings:</a:t>
            </a:r>
          </a:p>
          <a:p>
            <a:pPr lvl="1"/>
            <a:r>
              <a:rPr lang="fr-FR" dirty="0" smtClean="0"/>
              <a:t>Référence</a:t>
            </a:r>
          </a:p>
          <a:p>
            <a:pPr lvl="1"/>
            <a:r>
              <a:rPr lang="fr-FR" dirty="0" smtClean="0"/>
              <a:t>Mis à jour pendant le semestre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Vue macro mise à jour toutes les 2 semaines par Brice</a:t>
            </a:r>
          </a:p>
          <a:p>
            <a:pPr lvl="1"/>
            <a:r>
              <a:rPr lang="fr-FR" dirty="0" smtClean="0"/>
              <a:t>Vue micro mise à jour après finalisation d’une tâche par l’équipe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Reporting</a:t>
            </a:r>
            <a:r>
              <a:rPr lang="fr-FR" dirty="0" smtClean="0"/>
              <a:t> individuel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Complétion document </a:t>
            </a:r>
            <a:r>
              <a:rPr lang="fr-FR" dirty="0" err="1" smtClean="0"/>
              <a:t>Itipédia</a:t>
            </a:r>
            <a:r>
              <a:rPr lang="fr-FR" dirty="0" smtClean="0"/>
              <a:t> avant chaque réunion hebdomadaire</a:t>
            </a:r>
          </a:p>
          <a:p>
            <a:pPr lvl="1"/>
            <a:r>
              <a:rPr lang="fr-FR" dirty="0" smtClean="0"/>
              <a:t>Tâches effectuées ou avancement de la tâche</a:t>
            </a:r>
          </a:p>
          <a:p>
            <a:pPr lvl="1"/>
            <a:r>
              <a:rPr lang="fr-FR" dirty="0" smtClean="0"/>
              <a:t>Estimation de la durée restante de la tâche</a:t>
            </a:r>
          </a:p>
          <a:p>
            <a:pPr lvl="1"/>
            <a:r>
              <a:rPr lang="fr-FR" dirty="0" smtClean="0"/>
              <a:t>Corrélation avec le planning</a:t>
            </a:r>
          </a:p>
          <a:p>
            <a:pPr lvl="1"/>
            <a:r>
              <a:rPr lang="fr-FR" dirty="0" smtClean="0"/>
              <a:t>Difficultés rencontrées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Avancement global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Relations parties prenantes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Équipe &amp; chef de projet</a:t>
            </a:r>
          </a:p>
          <a:p>
            <a:pPr lvl="1"/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Stand-up meeting</a:t>
            </a:r>
          </a:p>
          <a:p>
            <a:pPr lvl="1"/>
            <a:r>
              <a:rPr lang="fr-FR" dirty="0" smtClean="0"/>
              <a:t>Mail, </a:t>
            </a:r>
            <a:r>
              <a:rPr lang="fr-FR" dirty="0" err="1" smtClean="0"/>
              <a:t>sms</a:t>
            </a:r>
            <a:r>
              <a:rPr lang="fr-FR" dirty="0" smtClean="0"/>
              <a:t>, Skype,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Équipe &amp; client</a:t>
            </a:r>
          </a:p>
          <a:p>
            <a:pPr lvl="1"/>
            <a:r>
              <a:rPr lang="fr-FR" dirty="0" smtClean="0"/>
              <a:t>Réunion hebdomadaire</a:t>
            </a:r>
          </a:p>
          <a:p>
            <a:pPr lvl="1"/>
            <a:r>
              <a:rPr lang="fr-FR" dirty="0" smtClean="0"/>
              <a:t>Envoi </a:t>
            </a:r>
            <a:r>
              <a:rPr lang="fr-FR" dirty="0" smtClean="0"/>
              <a:t>ordre du jour, prise de notes, rédaction compte-rendu</a:t>
            </a:r>
          </a:p>
          <a:p>
            <a:pPr lvl="1"/>
            <a:r>
              <a:rPr lang="fr-FR" dirty="0" smtClean="0"/>
              <a:t>Page </a:t>
            </a:r>
            <a:r>
              <a:rPr lang="fr-FR" dirty="0" err="1" smtClean="0"/>
              <a:t>itipédia</a:t>
            </a:r>
            <a:r>
              <a:rPr lang="fr-FR" dirty="0" smtClean="0"/>
              <a:t>, suivi et remarque client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Documents avant-projet</a:t>
            </a:r>
          </a:p>
          <a:p>
            <a:pPr lvl="1"/>
            <a:r>
              <a:rPr lang="fr-FR" dirty="0" smtClean="0"/>
              <a:t>Envoi forme électronique</a:t>
            </a:r>
          </a:p>
          <a:p>
            <a:pPr lvl="1"/>
            <a:endParaRPr lang="fr-FR" dirty="0"/>
          </a:p>
          <a:p>
            <a:r>
              <a:rPr lang="fr-FR" dirty="0" smtClean="0"/>
              <a:t>Informations IN’TECHOES</a:t>
            </a:r>
          </a:p>
          <a:p>
            <a:pPr lvl="1"/>
            <a:r>
              <a:rPr lang="fr-FR" dirty="0" smtClean="0"/>
              <a:t>Envoi forme électronique</a:t>
            </a:r>
          </a:p>
          <a:p>
            <a:pPr lvl="1"/>
            <a:endParaRPr lang="fr-FR" dirty="0"/>
          </a:p>
          <a:p>
            <a:r>
              <a:rPr lang="fr-FR" dirty="0" smtClean="0"/>
              <a:t>Manuel d’utilisation</a:t>
            </a:r>
          </a:p>
          <a:p>
            <a:pPr lvl="1"/>
            <a:r>
              <a:rPr lang="fr-FR" dirty="0" smtClean="0"/>
              <a:t>Avec le code source</a:t>
            </a:r>
          </a:p>
          <a:p>
            <a:endParaRPr lang="fr-FR" dirty="0"/>
          </a:p>
          <a:p>
            <a:r>
              <a:rPr lang="fr-FR" dirty="0" smtClean="0"/>
              <a:t>Documents utiles </a:t>
            </a:r>
            <a:r>
              <a:rPr lang="fr-FR" dirty="0" err="1" smtClean="0"/>
              <a:t>com</a:t>
            </a:r>
            <a:r>
              <a:rPr lang="fr-FR" dirty="0" smtClean="0"/>
              <a:t>’ ESIEA</a:t>
            </a:r>
          </a:p>
          <a:p>
            <a:pPr lvl="1"/>
            <a:r>
              <a:rPr lang="fr-FR" dirty="0" smtClean="0"/>
              <a:t>Envoi forme électronique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Gantter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Avez-vous des questions?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5" y="2519686"/>
            <a:ext cx="2744634" cy="27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Chef de projet: </a:t>
            </a:r>
          </a:p>
          <a:p>
            <a:pPr lvl="1"/>
            <a:r>
              <a:rPr lang="fr-FR" dirty="0" smtClean="0"/>
              <a:t>Alban INQUEL</a:t>
            </a:r>
          </a:p>
          <a:p>
            <a:endParaRPr lang="fr-FR" dirty="0" smtClean="0"/>
          </a:p>
          <a:p>
            <a:r>
              <a:rPr lang="fr-FR" dirty="0" smtClean="0"/>
              <a:t>Membres de l’équipe :</a:t>
            </a:r>
          </a:p>
          <a:p>
            <a:pPr lvl="1"/>
            <a:r>
              <a:rPr lang="fr-FR" dirty="0" smtClean="0"/>
              <a:t>Christie BUNLON</a:t>
            </a:r>
          </a:p>
          <a:p>
            <a:pPr lvl="1"/>
            <a:r>
              <a:rPr lang="fr-FR" dirty="0" smtClean="0"/>
              <a:t>Nicolas CHATELAIN</a:t>
            </a:r>
          </a:p>
          <a:p>
            <a:pPr lvl="1"/>
            <a:r>
              <a:rPr lang="fr-FR" dirty="0" smtClean="0"/>
              <a:t>Brice HOFFMANN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5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dirty="0" smtClean="0"/>
              <a:t>Interception </a:t>
            </a:r>
            <a:r>
              <a:rPr lang="fr-FR" dirty="0"/>
              <a:t>de datagrammes destinés à une machine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et </a:t>
            </a:r>
            <a:r>
              <a:rPr lang="fr-FR" dirty="0"/>
              <a:t>affichage de leur contenu en temps réel.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scanner l’intégralité du réseau avant le 15/04.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modifier la table ARP à distance avant le 22/04.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intercepter et </a:t>
            </a:r>
            <a:r>
              <a:rPr lang="fr-FR" dirty="0" err="1"/>
              <a:t>rerouter</a:t>
            </a:r>
            <a:r>
              <a:rPr lang="fr-FR" dirty="0"/>
              <a:t> les paquets avant le 29/04.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Création d’une interface graphique avant le 03/05.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obtenir les mots de passe transitant en clair avant le 06/05.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modifier les réponses DNS avant le 15/05.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intégrer les cookies de la « victime » automatiquement sur la machine attaquante avant le 23/05.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Affichage des pages web visitées avant le 30/05.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intercepter les transmissions </a:t>
            </a:r>
            <a:r>
              <a:rPr lang="fr-FR" dirty="0" err="1"/>
              <a:t>VoIP</a:t>
            </a:r>
            <a:r>
              <a:rPr lang="fr-FR" dirty="0"/>
              <a:t> avant le 05/06.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générer de faux certificats automatiquement avant le 13/06.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502" y="442327"/>
            <a:ext cx="9404723" cy="1400530"/>
          </a:xfrm>
        </p:spPr>
        <p:txBody>
          <a:bodyPr/>
          <a:lstStyle/>
          <a:p>
            <a:pPr algn="ctr"/>
            <a:r>
              <a:rPr lang="fr-FR" dirty="0" smtClean="0"/>
              <a:t>Périmètre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Interception de nombreux protocoles par ARP spoofing</a:t>
            </a:r>
          </a:p>
          <a:p>
            <a:r>
              <a:rPr lang="fr-FR" dirty="0" smtClean="0"/>
              <a:t>Utilisation de librairies Perl :</a:t>
            </a:r>
          </a:p>
          <a:p>
            <a:pPr lvl="1"/>
            <a:r>
              <a:rPr lang="fr-FR" dirty="0" smtClean="0"/>
              <a:t>Aspect graphique</a:t>
            </a:r>
          </a:p>
          <a:p>
            <a:pPr lvl="1"/>
            <a:r>
              <a:rPr lang="fr-FR" dirty="0" smtClean="0"/>
              <a:t>Capture de paquets sur le réseau</a:t>
            </a:r>
          </a:p>
          <a:p>
            <a:pPr lvl="1"/>
            <a:r>
              <a:rPr lang="fr-FR" dirty="0" smtClean="0"/>
              <a:t>Interception communication VoIP</a:t>
            </a:r>
            <a:endParaRPr lang="fr-FR" dirty="0"/>
          </a:p>
          <a:p>
            <a:r>
              <a:rPr lang="fr-FR" dirty="0" smtClean="0"/>
              <a:t>Affichage page web sur Webkit</a:t>
            </a:r>
          </a:p>
          <a:p>
            <a:r>
              <a:rPr lang="fr-FR" dirty="0" smtClean="0"/>
              <a:t>Génération faux certificats openCA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Logiciels « couteaux suisses » :</a:t>
            </a:r>
          </a:p>
          <a:p>
            <a:pPr lvl="1"/>
            <a:r>
              <a:rPr lang="fr-FR" dirty="0" smtClean="0"/>
              <a:t>Cain &amp; Abel</a:t>
            </a:r>
          </a:p>
          <a:p>
            <a:pPr lvl="1"/>
            <a:r>
              <a:rPr lang="fr-FR" dirty="0" smtClean="0"/>
              <a:t>Ettercap</a:t>
            </a:r>
          </a:p>
          <a:p>
            <a:endParaRPr lang="fr-FR" dirty="0"/>
          </a:p>
          <a:p>
            <a:r>
              <a:rPr lang="fr-FR" dirty="0" smtClean="0"/>
              <a:t>SITM plus spécifique :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Visualisation pages visitées</a:t>
            </a:r>
          </a:p>
          <a:p>
            <a:pPr lvl="1"/>
            <a:r>
              <a:rPr lang="fr-FR" dirty="0" smtClean="0"/>
              <a:t>Détection tentatives Man In The Middle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Utilisateurs SITM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Auditeurs sécurité</a:t>
            </a:r>
          </a:p>
          <a:p>
            <a:endParaRPr lang="fr-FR" dirty="0" smtClean="0"/>
          </a:p>
          <a:p>
            <a:r>
              <a:rPr lang="fr-FR" dirty="0" smtClean="0"/>
              <a:t>Administrateurs réseau</a:t>
            </a:r>
          </a:p>
          <a:p>
            <a:endParaRPr lang="fr-FR" dirty="0" smtClean="0"/>
          </a:p>
          <a:p>
            <a:r>
              <a:rPr lang="fr-FR" dirty="0" smtClean="0"/>
              <a:t>Consultants</a:t>
            </a:r>
          </a:p>
          <a:p>
            <a:endParaRPr lang="fr-FR" dirty="0" smtClean="0"/>
          </a:p>
          <a:p>
            <a:r>
              <a:rPr lang="fr-FR" dirty="0" smtClean="0"/>
              <a:t>Hackers</a:t>
            </a:r>
          </a:p>
          <a:p>
            <a:endParaRPr lang="fr-FR" dirty="0" smtClean="0"/>
          </a:p>
          <a:p>
            <a:r>
              <a:rPr lang="fr-FR" dirty="0" smtClean="0"/>
              <a:t>Personnes lambda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Scanner </a:t>
            </a:r>
            <a:r>
              <a:rPr lang="fr-FR" dirty="0" smtClean="0"/>
              <a:t>l’intégralité du réseau</a:t>
            </a:r>
          </a:p>
          <a:p>
            <a:pPr lvl="1"/>
            <a:r>
              <a:rPr lang="fr-FR" dirty="0" smtClean="0"/>
              <a:t>Envoie de paquets ARP, ICMP à toutes les adresses</a:t>
            </a:r>
          </a:p>
          <a:p>
            <a:pPr lvl="1"/>
            <a:r>
              <a:rPr lang="fr-FR" dirty="0" smtClean="0"/>
              <a:t>Découverte des adresses MAC en fonction des réponses</a:t>
            </a:r>
          </a:p>
          <a:p>
            <a:endParaRPr lang="fr-FR" dirty="0" smtClean="0"/>
          </a:p>
          <a:p>
            <a:r>
              <a:rPr lang="fr-FR" dirty="0" smtClean="0"/>
              <a:t>Modification </a:t>
            </a:r>
            <a:r>
              <a:rPr lang="fr-FR" dirty="0" smtClean="0"/>
              <a:t>table ARP</a:t>
            </a:r>
          </a:p>
          <a:p>
            <a:pPr lvl="1"/>
            <a:r>
              <a:rPr lang="fr-FR" dirty="0" smtClean="0"/>
              <a:t>Envoi d’un paquet réponse ARP, indiquant que le routeur dispose de l’adresse MAC  de l’ordinateur interceptant les paquets</a:t>
            </a:r>
          </a:p>
          <a:p>
            <a:pPr lvl="1"/>
            <a:r>
              <a:rPr lang="fr-FR" dirty="0" smtClean="0"/>
              <a:t>Vérification réception des paquets provenant de la victime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Interception et reroutage des paquets</a:t>
            </a:r>
          </a:p>
          <a:p>
            <a:pPr lvl="1"/>
            <a:r>
              <a:rPr lang="fr-FR" dirty="0" smtClean="0"/>
              <a:t>Lecture </a:t>
            </a:r>
            <a:r>
              <a:rPr lang="fr-FR" dirty="0"/>
              <a:t>et </a:t>
            </a:r>
            <a:r>
              <a:rPr lang="fr-FR" dirty="0" smtClean="0"/>
              <a:t>interprétation des paquets</a:t>
            </a:r>
            <a:endParaRPr lang="fr-FR" dirty="0"/>
          </a:p>
          <a:p>
            <a:pPr lvl="1"/>
            <a:r>
              <a:rPr lang="fr-FR" dirty="0" smtClean="0"/>
              <a:t>Modification et retransmission des </a:t>
            </a:r>
            <a:r>
              <a:rPr lang="fr-FR" dirty="0" smtClean="0"/>
              <a:t>paquets</a:t>
            </a:r>
          </a:p>
          <a:p>
            <a:r>
              <a:rPr lang="fr-FR" dirty="0" smtClean="0"/>
              <a:t>Création </a:t>
            </a:r>
            <a:r>
              <a:rPr lang="fr-FR" dirty="0" smtClean="0"/>
              <a:t>interface graphique</a:t>
            </a:r>
          </a:p>
          <a:p>
            <a:pPr lvl="1"/>
            <a:r>
              <a:rPr lang="fr-FR" dirty="0" smtClean="0"/>
              <a:t>Librairie </a:t>
            </a:r>
            <a:r>
              <a:rPr lang="fr-FR" dirty="0" smtClean="0"/>
              <a:t>Curses</a:t>
            </a:r>
          </a:p>
          <a:p>
            <a:r>
              <a:rPr lang="fr-FR" dirty="0" smtClean="0"/>
              <a:t>Obtenir </a:t>
            </a:r>
            <a:r>
              <a:rPr lang="fr-FR" dirty="0" smtClean="0"/>
              <a:t>mots de passe transitant en clair</a:t>
            </a:r>
          </a:p>
          <a:p>
            <a:pPr lvl="1"/>
            <a:r>
              <a:rPr lang="fr-FR" dirty="0"/>
              <a:t>É</a:t>
            </a:r>
            <a:r>
              <a:rPr lang="fr-FR" dirty="0" smtClean="0"/>
              <a:t>tude différents protocoles et système d’authentification</a:t>
            </a:r>
          </a:p>
          <a:p>
            <a:r>
              <a:rPr lang="fr-FR" dirty="0" smtClean="0"/>
              <a:t>Intégration cookie victime sur la machine attaquante</a:t>
            </a:r>
          </a:p>
          <a:p>
            <a:pPr lvl="1"/>
            <a:r>
              <a:rPr lang="fr-FR" dirty="0" smtClean="0"/>
              <a:t>Etude des solutions pour intégrer les cookies sur Firefox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501</Words>
  <Application>Microsoft Office PowerPoint</Application>
  <PresentationFormat>Personnalisé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Ion</vt:lpstr>
      <vt:lpstr>Stalker In The Middle</vt:lpstr>
      <vt:lpstr>L’Équipe</vt:lpstr>
      <vt:lpstr>Mission</vt:lpstr>
      <vt:lpstr>Objectifs</vt:lpstr>
      <vt:lpstr>Périmètre</vt:lpstr>
      <vt:lpstr>Existant</vt:lpstr>
      <vt:lpstr>Utilisateurs SITM</vt:lpstr>
      <vt:lpstr>Fonctionnalités</vt:lpstr>
      <vt:lpstr>Fonctionnalités</vt:lpstr>
      <vt:lpstr>Fonctionnalités</vt:lpstr>
      <vt:lpstr>Contraintes</vt:lpstr>
      <vt:lpstr>Attributs de qualité</vt:lpstr>
      <vt:lpstr>Partie prenante</vt:lpstr>
      <vt:lpstr>Gestion planning</vt:lpstr>
      <vt:lpstr>Reporting individuel</vt:lpstr>
      <vt:lpstr>Relations parties prenantes</vt:lpstr>
      <vt:lpstr>Livrables</vt:lpstr>
      <vt:lpstr>Planning</vt:lpstr>
      <vt:lpstr>Avez-vous des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Stalker In The Middle</dc:title>
  <dc:creator>CHATELAIN Nicolas</dc:creator>
  <cp:lastModifiedBy>Alban</cp:lastModifiedBy>
  <cp:revision>24</cp:revision>
  <dcterms:created xsi:type="dcterms:W3CDTF">2013-04-09T10:09:23Z</dcterms:created>
  <dcterms:modified xsi:type="dcterms:W3CDTF">2013-04-11T11:31:43Z</dcterms:modified>
</cp:coreProperties>
</file>