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600" dirty="0" err="1" smtClean="0"/>
              <a:t>Stalker</a:t>
            </a:r>
            <a:r>
              <a:rPr lang="fr-FR" sz="6600" dirty="0" smtClean="0"/>
              <a:t> In The Middle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ARP AND DHCP SPOOFING PERL SECURITY APPLICATION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191" y="3817982"/>
            <a:ext cx="985038" cy="98503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6232992"/>
            <a:ext cx="9920767" cy="6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Modification de la table ARP à distance via ARP </a:t>
            </a:r>
            <a:r>
              <a:rPr lang="fr-FR" dirty="0" err="1" smtClean="0"/>
              <a:t>Spoofing</a:t>
            </a:r>
            <a:r>
              <a:rPr lang="fr-FR" dirty="0" smtClean="0"/>
              <a:t>.</a:t>
            </a:r>
          </a:p>
          <a:p>
            <a:r>
              <a:rPr lang="fr-FR" dirty="0" smtClean="0"/>
              <a:t>Détournement du routage via DHCP </a:t>
            </a:r>
            <a:r>
              <a:rPr lang="fr-FR" dirty="0" err="1" smtClean="0"/>
              <a:t>Spoofing</a:t>
            </a:r>
            <a:r>
              <a:rPr lang="fr-FR" dirty="0" smtClean="0"/>
              <a:t>.</a:t>
            </a:r>
          </a:p>
          <a:p>
            <a:r>
              <a:rPr lang="fr-FR" dirty="0" smtClean="0"/>
              <a:t>Interception des mots de passes transitant en clair sur le réseau.</a:t>
            </a:r>
          </a:p>
          <a:p>
            <a:r>
              <a:rPr lang="fr-FR" dirty="0" smtClean="0"/>
              <a:t>Interception et redirection des requêtes et réponses DNS.</a:t>
            </a:r>
          </a:p>
          <a:p>
            <a:r>
              <a:rPr lang="fr-FR" dirty="0" smtClean="0"/>
              <a:t>Affichage en direct des pages visités par les cibles de SITM.</a:t>
            </a:r>
          </a:p>
          <a:p>
            <a:r>
              <a:rPr lang="fr-FR" dirty="0" smtClean="0"/>
              <a:t>Enregistrement des conversations </a:t>
            </a:r>
            <a:r>
              <a:rPr lang="fr-FR" dirty="0" err="1" smtClean="0"/>
              <a:t>VoIP</a:t>
            </a:r>
            <a:r>
              <a:rPr lang="fr-FR" dirty="0" smtClean="0"/>
              <a:t>.</a:t>
            </a:r>
          </a:p>
          <a:p>
            <a:r>
              <a:rPr lang="fr-FR" dirty="0" smtClean="0"/>
              <a:t>Redirection du protocole HTTPS vers HTTP.</a:t>
            </a:r>
          </a:p>
          <a:p>
            <a:r>
              <a:rPr lang="fr-FR" dirty="0" smtClean="0"/>
              <a:t>Injection de vulnérabilités dans les réponses HTTP.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67" y="556927"/>
            <a:ext cx="596056" cy="5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179</TotalTime>
  <Words>85</Words>
  <Application>Microsoft Office PowerPoint</Application>
  <PresentationFormat>Grand écran</PresentationFormat>
  <Paragraphs>11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Stalker In The Middle</vt:lpstr>
      <vt:lpstr>Objectifs du projet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Stalker In The Middle</dc:title>
  <dc:creator>CHATELAIN Nicolas</dc:creator>
  <cp:lastModifiedBy>CHATELAIN Nicolas</cp:lastModifiedBy>
  <cp:revision>5</cp:revision>
  <dcterms:created xsi:type="dcterms:W3CDTF">2013-04-09T10:09:23Z</dcterms:created>
  <dcterms:modified xsi:type="dcterms:W3CDTF">2013-04-09T13:08:44Z</dcterms:modified>
</cp:coreProperties>
</file>