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0"/>
  </p:notesMasterIdLst>
  <p:sldIdLst>
    <p:sldId id="256" r:id="rId2"/>
    <p:sldId id="257" r:id="rId3"/>
    <p:sldId id="259" r:id="rId4"/>
    <p:sldId id="263" r:id="rId5"/>
    <p:sldId id="264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6A6D6-4342-4F7D-BF6F-41A5CB295B49}" type="datetimeFigureOut">
              <a:rPr lang="en-US" smtClean="0"/>
              <a:pPr/>
              <a:t>9/20/2020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CCBB1-9153-4E8E-BA7E-C83A1B67D59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CCBB1-9153-4E8E-BA7E-C83A1B67D597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053FC3F-FA15-4DB5-9418-A2C84AFB2F47}" type="datetime1">
              <a:rPr lang="en-US" smtClean="0"/>
              <a:pPr/>
              <a:t>9/20/2020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461B-A040-4986-A06D-C45FAC040773}" type="datetime1">
              <a:rPr lang="en-US" smtClean="0"/>
              <a:pPr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9D23-FF45-465A-BD3F-087EEFD7D322}" type="datetime1">
              <a:rPr lang="en-US" smtClean="0"/>
              <a:pPr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FEBC-1F15-4540-9CA2-E0EE4257C078}" type="datetime1">
              <a:rPr lang="en-US" smtClean="0"/>
              <a:pPr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3A7EEE9-FDF2-48D2-BC5E-D8015BADAF9C}" type="datetime1">
              <a:rPr lang="en-US" smtClean="0"/>
              <a:pPr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5C0E-8DEB-4A36-9E15-B662E0185075}" type="datetime1">
              <a:rPr lang="en-US" smtClean="0"/>
              <a:pPr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4B2F-B281-484E-827B-2D96EF8C70E2}" type="datetime1">
              <a:rPr lang="en-US" smtClean="0"/>
              <a:pPr/>
              <a:t>9/20/2020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4918-7297-4875-B304-CAF53EE3D9E6}" type="datetime1">
              <a:rPr lang="en-US" smtClean="0"/>
              <a:pPr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07F8-1ABA-45E6-8B50-1CDAC95237AF}" type="datetime1">
              <a:rPr lang="en-US" smtClean="0"/>
              <a:pPr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8D1-63FC-4BED-9641-CDDEC4A4DE01}" type="datetime1">
              <a:rPr lang="en-US" smtClean="0"/>
              <a:pPr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8433-67A7-4502-8F1E-44C5874A4B47}" type="datetime1">
              <a:rPr lang="en-US" smtClean="0"/>
              <a:pPr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D3FCE5E-753F-475D-8BDC-EFC50416C79F}" type="datetime1">
              <a:rPr lang="en-US" smtClean="0"/>
              <a:pPr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putblackboxoutput.github.io/Image-Steganographe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10000"/>
            <a:ext cx="6858000" cy="990600"/>
          </a:xfrm>
        </p:spPr>
        <p:txBody>
          <a:bodyPr>
            <a:noAutofit/>
          </a:bodyPr>
          <a:lstStyle/>
          <a:p>
            <a:r>
              <a:rPr lang="en-IN" sz="4800" dirty="0" smtClean="0"/>
              <a:t>Image Steganographer</a:t>
            </a:r>
            <a:r>
              <a:rPr lang="en-IN" sz="4400" dirty="0" smtClean="0"/>
              <a:t/>
            </a:r>
            <a:br>
              <a:rPr lang="en-IN" sz="4400" dirty="0" smtClean="0"/>
            </a:b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IN" dirty="0" smtClean="0"/>
              <a:t>Secretly hiding encrypted text inside an image using cryptography and digital image steganography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Steganography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98120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Steganography is the practice of concealing a file, message, image, or video within another file, message, image, or video. </a:t>
            </a:r>
          </a:p>
          <a:p>
            <a:endParaRPr lang="en-IN" sz="2400" dirty="0" smtClean="0"/>
          </a:p>
          <a:p>
            <a:pPr algn="ctr">
              <a:buNone/>
            </a:pPr>
            <a:r>
              <a:rPr lang="en-IN" sz="2400" dirty="0" smtClean="0">
                <a:solidFill>
                  <a:srgbClr val="00B050"/>
                </a:solidFill>
              </a:rPr>
              <a:t>Hiding information by increasing dimensionality or altering some part of the data</a:t>
            </a:r>
          </a:p>
        </p:txBody>
      </p:sp>
      <p:pic>
        <p:nvPicPr>
          <p:cNvPr id="6146" name="Picture 2" descr="https://upload.wikimedia.org/wikipedia/commons/a/a8/Steganography_origin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9800" y="3644900"/>
            <a:ext cx="1905000" cy="1905000"/>
          </a:xfrm>
          <a:prstGeom prst="rect">
            <a:avLst/>
          </a:prstGeom>
          <a:noFill/>
        </p:spPr>
      </p:pic>
      <p:pic>
        <p:nvPicPr>
          <p:cNvPr id="6148" name="Picture 4" descr="https://upload.wikimedia.org/wikipedia/commons/c/c3/Steganography_recover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3657600"/>
            <a:ext cx="1905000" cy="1905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143000" y="5715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Actual image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5638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Hidden Image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810000" y="3657600"/>
            <a:ext cx="1494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R</a:t>
            </a:r>
            <a:r>
              <a:rPr lang="en-IN" dirty="0" smtClean="0"/>
              <a:t> (10001</a:t>
            </a:r>
            <a:r>
              <a:rPr lang="en-IN" dirty="0" smtClean="0">
                <a:solidFill>
                  <a:srgbClr val="C00000"/>
                </a:solidFill>
              </a:rPr>
              <a:t>101</a:t>
            </a:r>
            <a:r>
              <a:rPr lang="en-IN" dirty="0" smtClean="0"/>
              <a:t>)</a:t>
            </a:r>
          </a:p>
          <a:p>
            <a:r>
              <a:rPr lang="en-IN" dirty="0" smtClean="0">
                <a:solidFill>
                  <a:schemeClr val="accent3">
                    <a:lumMod val="50000"/>
                  </a:schemeClr>
                </a:solidFill>
              </a:rPr>
              <a:t>G</a:t>
            </a:r>
            <a:r>
              <a:rPr lang="en-IN" dirty="0" smtClean="0"/>
              <a:t> (01010</a:t>
            </a:r>
            <a:r>
              <a:rPr lang="en-IN" dirty="0" smtClean="0">
                <a:solidFill>
                  <a:srgbClr val="C00000"/>
                </a:solidFill>
              </a:rPr>
              <a:t>010</a:t>
            </a:r>
            <a:r>
              <a:rPr lang="en-IN" dirty="0" smtClean="0"/>
              <a:t>)</a:t>
            </a:r>
          </a:p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B </a:t>
            </a:r>
            <a:r>
              <a:rPr lang="en-IN" dirty="0" smtClean="0"/>
              <a:t>(01101</a:t>
            </a:r>
            <a:r>
              <a:rPr lang="en-IN" dirty="0" smtClean="0">
                <a:solidFill>
                  <a:srgbClr val="C00000"/>
                </a:solidFill>
              </a:rPr>
              <a:t>001</a:t>
            </a:r>
            <a:r>
              <a:rPr lang="en-IN" dirty="0" smtClean="0"/>
              <a:t>)</a:t>
            </a:r>
          </a:p>
          <a:p>
            <a:r>
              <a:rPr lang="en-IN" dirty="0" smtClean="0"/>
              <a:t>A (</a:t>
            </a:r>
            <a:r>
              <a:rPr lang="en-IN" dirty="0" smtClean="0">
                <a:solidFill>
                  <a:srgbClr val="C00000"/>
                </a:solidFill>
              </a:rPr>
              <a:t>11111111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505200" y="4953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 complete value: 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137</a:t>
            </a:r>
            <a:endParaRPr lang="en-IN" dirty="0" smtClean="0"/>
          </a:p>
          <a:p>
            <a:r>
              <a:rPr lang="en-IN" dirty="0" smtClean="0"/>
              <a:t>R last 3 bit value:    5</a:t>
            </a:r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image </a:t>
            </a:r>
            <a:r>
              <a:rPr lang="en-IN" dirty="0" err="1" smtClean="0"/>
              <a:t>steganogapher</a:t>
            </a:r>
            <a:r>
              <a:rPr lang="en-IN" dirty="0" smtClean="0"/>
              <a:t> works?</a:t>
            </a:r>
            <a:endParaRPr lang="en-IN" dirty="0"/>
          </a:p>
        </p:txBody>
      </p:sp>
      <p:pic>
        <p:nvPicPr>
          <p:cNvPr id="4" name="Content Placeholder 3" descr="https://cdn-images-1.medium.com/max/800/1*-1mcMFVLm4DdOv6K4pr3JA.png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97050"/>
            <a:ext cx="76200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Encryption: Vigenere’s Cipher</a:t>
            </a:r>
            <a:endParaRPr lang="en-IN" dirty="0"/>
          </a:p>
        </p:txBody>
      </p:sp>
      <p:pic>
        <p:nvPicPr>
          <p:cNvPr id="2052" name="Picture 4" descr="https://pages.mtu.edu/~shene/NSF-4/Tutorial/VIG/FIG-VIG-Tab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438400"/>
            <a:ext cx="6096000" cy="386080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33600" y="1219200"/>
          <a:ext cx="4876799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052"/>
                <a:gridCol w="405977"/>
                <a:gridCol w="405977"/>
                <a:gridCol w="405977"/>
                <a:gridCol w="405977"/>
                <a:gridCol w="405977"/>
                <a:gridCol w="405977"/>
                <a:gridCol w="405977"/>
                <a:gridCol w="405977"/>
                <a:gridCol w="405977"/>
                <a:gridCol w="405977"/>
                <a:gridCol w="405977"/>
              </a:tblGrid>
              <a:tr h="330200"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</a:t>
                      </a:r>
                      <a:endParaRPr lang="en-IN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Embedding text inside image</a:t>
            </a:r>
            <a:endParaRPr lang="en-IN" dirty="0"/>
          </a:p>
        </p:txBody>
      </p:sp>
      <p:pic>
        <p:nvPicPr>
          <p:cNvPr id="5" name="Content Placeholder 4" descr="data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05000" y="1905000"/>
            <a:ext cx="5334000" cy="4378197"/>
          </a:xfrm>
        </p:spPr>
      </p:pic>
      <p:sp>
        <p:nvSpPr>
          <p:cNvPr id="6" name="TextBox 5"/>
          <p:cNvSpPr txBox="1"/>
          <p:nvPr/>
        </p:nvSpPr>
        <p:spPr>
          <a:xfrm>
            <a:off x="2895600" y="1371600"/>
            <a:ext cx="3355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accent3">
                    <a:lumMod val="50000"/>
                  </a:schemeClr>
                </a:solidFill>
              </a:rPr>
              <a:t>Modify the alpha channel 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411480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Pros</a:t>
            </a:r>
          </a:p>
          <a:p>
            <a:pPr lvl="0"/>
            <a:r>
              <a:rPr lang="en-IN" sz="2000" dirty="0" smtClean="0"/>
              <a:t>Nobody will know that a text is hidden inside in the image </a:t>
            </a:r>
          </a:p>
          <a:p>
            <a:pPr lvl="0"/>
            <a:r>
              <a:rPr lang="en-IN" sz="2000" dirty="0" smtClean="0"/>
              <a:t>Requires users to enter a keyword, thus locking the text from unauthorized access</a:t>
            </a:r>
          </a:p>
          <a:p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0" y="609600"/>
            <a:ext cx="41148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IN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Cons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IN" sz="2000" dirty="0" smtClean="0"/>
              <a:t>This implementation requires more computation and a new image when there is a large amount of text.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IN" sz="2000" dirty="0" smtClean="0"/>
              <a:t>If the keyword is lost by the user there is no way in which the user can decrypt the message.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000" dirty="0" smtClean="0"/>
              <a:t>Successfully designed a method to encrypt the text using a user-provided keyword and then embed it into an image also provided by the user.</a:t>
            </a:r>
          </a:p>
          <a:p>
            <a:r>
              <a:rPr lang="en-IN" sz="2000" dirty="0" smtClean="0"/>
              <a:t>This method was then implemented on a website to make the service available to everyone.</a:t>
            </a:r>
          </a:p>
          <a:p>
            <a:endParaRPr lang="en-IN" dirty="0" smtClean="0"/>
          </a:p>
          <a:p>
            <a:r>
              <a:rPr lang="en-IN" dirty="0" smtClean="0"/>
              <a:t>Demo link:</a:t>
            </a:r>
          </a:p>
          <a:p>
            <a:pPr>
              <a:buNone/>
            </a:pPr>
            <a:r>
              <a:rPr lang="en-IN" sz="2000" u="sng" dirty="0" smtClean="0">
                <a:hlinkClick r:id="rId2"/>
              </a:rPr>
              <a:t>https://inputblackboxoutput.github.io/Image-Steganographer/</a:t>
            </a:r>
            <a:endParaRPr lang="en-IN" sz="200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2133600"/>
            <a:ext cx="418736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500" dirty="0" smtClean="0">
                <a:latin typeface="Freestyle Script" pitchFamily="66" charset="0"/>
              </a:rPr>
              <a:t>Thank you</a:t>
            </a:r>
            <a:endParaRPr lang="en-IN" sz="11500" dirty="0">
              <a:latin typeface="Freestyle Script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69</TotalTime>
  <Words>222</Words>
  <Application>Microsoft Office PowerPoint</Application>
  <PresentationFormat>On-screen Show (4:3)</PresentationFormat>
  <Paragraphs>69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Origin</vt:lpstr>
      <vt:lpstr>Image Steganographer </vt:lpstr>
      <vt:lpstr>Steganography</vt:lpstr>
      <vt:lpstr>How image steganogapher works?</vt:lpstr>
      <vt:lpstr>Encryption: Vigenere’s Cipher</vt:lpstr>
      <vt:lpstr>Embedding text inside image</vt:lpstr>
      <vt:lpstr>Slide 6</vt:lpstr>
      <vt:lpstr>Conclusion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Steganographer </dc:title>
  <dc:creator>PC</dc:creator>
  <cp:lastModifiedBy>Out of names</cp:lastModifiedBy>
  <cp:revision>11</cp:revision>
  <dcterms:created xsi:type="dcterms:W3CDTF">2006-08-16T00:00:00Z</dcterms:created>
  <dcterms:modified xsi:type="dcterms:W3CDTF">2020-09-20T06:28:37Z</dcterms:modified>
</cp:coreProperties>
</file>