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6" r:id="rId2"/>
    <p:sldId id="259" r:id="rId3"/>
    <p:sldId id="260" r:id="rId4"/>
    <p:sldId id="261" r:id="rId5"/>
    <p:sldId id="262" r:id="rId6"/>
    <p:sldId id="263" r:id="rId7"/>
    <p:sldId id="264" r:id="rId8"/>
    <p:sldId id="265" r:id="rId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EF1B75-30C5-4CA9-8438-82C4F6E9C7EB}" type="datetimeFigureOut">
              <a:rPr lang="pt-BR" smtClean="0"/>
              <a:t>26/09/2022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F4DED-340F-479D-B642-E9C1D15AB007}" type="slidenum">
              <a:rPr lang="pt-BR" smtClean="0"/>
              <a:t>‹nº›</a:t>
            </a:fld>
            <a:endParaRPr lang="pt-BR"/>
          </a:p>
        </p:txBody>
      </p:sp>
    </p:spTree>
    <p:extLst>
      <p:ext uri="{BB962C8B-B14F-4D97-AF65-F5344CB8AC3E}">
        <p14:creationId xmlns:p14="http://schemas.microsoft.com/office/powerpoint/2010/main" val="1179855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EC52B63A-3D91-49A8-A6A9-1685AAE0E64F}" type="datetimeFigureOut">
              <a:rPr lang="pt-BR" smtClean="0"/>
              <a:t>26/09/2022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2C74D48-06B8-4029-8305-AF8E28FF6471}" type="slidenum">
              <a:rPr lang="pt-BR" smtClean="0"/>
              <a:t>‹nº›</a:t>
            </a:fld>
            <a:endParaRPr lang="pt-BR"/>
          </a:p>
        </p:txBody>
      </p:sp>
    </p:spTree>
    <p:extLst>
      <p:ext uri="{BB962C8B-B14F-4D97-AF65-F5344CB8AC3E}">
        <p14:creationId xmlns:p14="http://schemas.microsoft.com/office/powerpoint/2010/main" val="631705077"/>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C52B63A-3D91-49A8-A6A9-1685AAE0E64F}" type="datetimeFigureOut">
              <a:rPr lang="pt-BR" smtClean="0"/>
              <a:t>26/09/2022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2C74D48-06B8-4029-8305-AF8E28FF6471}" type="slidenum">
              <a:rPr lang="pt-BR" smtClean="0"/>
              <a:t>‹nº›</a:t>
            </a:fld>
            <a:endParaRPr lang="pt-BR"/>
          </a:p>
        </p:txBody>
      </p:sp>
    </p:spTree>
    <p:extLst>
      <p:ext uri="{BB962C8B-B14F-4D97-AF65-F5344CB8AC3E}">
        <p14:creationId xmlns:p14="http://schemas.microsoft.com/office/powerpoint/2010/main" val="2592226017"/>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2"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C52B63A-3D91-49A8-A6A9-1685AAE0E64F}" type="datetimeFigureOut">
              <a:rPr lang="pt-BR" smtClean="0"/>
              <a:t>26/09/2022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2C74D48-06B8-4029-8305-AF8E28FF6471}" type="slidenum">
              <a:rPr lang="pt-BR" smtClean="0"/>
              <a:t>‹nº›</a:t>
            </a:fld>
            <a:endParaRPr lang="pt-BR"/>
          </a:p>
        </p:txBody>
      </p:sp>
    </p:spTree>
    <p:extLst>
      <p:ext uri="{BB962C8B-B14F-4D97-AF65-F5344CB8AC3E}">
        <p14:creationId xmlns:p14="http://schemas.microsoft.com/office/powerpoint/2010/main" val="2743204731"/>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C52B63A-3D91-49A8-A6A9-1685AAE0E64F}" type="datetimeFigureOut">
              <a:rPr lang="pt-BR" smtClean="0"/>
              <a:t>26/09/2022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2C74D48-06B8-4029-8305-AF8E28FF6471}" type="slidenum">
              <a:rPr lang="pt-BR" smtClean="0"/>
              <a:t>‹nº›</a:t>
            </a:fld>
            <a:endParaRPr lang="pt-BR"/>
          </a:p>
        </p:txBody>
      </p:sp>
    </p:spTree>
    <p:extLst>
      <p:ext uri="{BB962C8B-B14F-4D97-AF65-F5344CB8AC3E}">
        <p14:creationId xmlns:p14="http://schemas.microsoft.com/office/powerpoint/2010/main" val="1302337988"/>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42"/>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EC52B63A-3D91-49A8-A6A9-1685AAE0E64F}" type="datetimeFigureOut">
              <a:rPr lang="pt-BR" smtClean="0"/>
              <a:t>26/09/2022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2C74D48-06B8-4029-8305-AF8E28FF6471}" type="slidenum">
              <a:rPr lang="pt-BR" smtClean="0"/>
              <a:t>‹nº›</a:t>
            </a:fld>
            <a:endParaRPr lang="pt-BR"/>
          </a:p>
        </p:txBody>
      </p:sp>
    </p:spTree>
    <p:extLst>
      <p:ext uri="{BB962C8B-B14F-4D97-AF65-F5344CB8AC3E}">
        <p14:creationId xmlns:p14="http://schemas.microsoft.com/office/powerpoint/2010/main" val="3202297088"/>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EC52B63A-3D91-49A8-A6A9-1685AAE0E64F}" type="datetimeFigureOut">
              <a:rPr lang="pt-BR" smtClean="0"/>
              <a:t>26/09/2022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2C74D48-06B8-4029-8305-AF8E28FF6471}" type="slidenum">
              <a:rPr lang="pt-BR" smtClean="0"/>
              <a:t>‹nº›</a:t>
            </a:fld>
            <a:endParaRPr lang="pt-BR"/>
          </a:p>
        </p:txBody>
      </p:sp>
    </p:spTree>
    <p:extLst>
      <p:ext uri="{BB962C8B-B14F-4D97-AF65-F5344CB8AC3E}">
        <p14:creationId xmlns:p14="http://schemas.microsoft.com/office/powerpoint/2010/main" val="3977333424"/>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9"/>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90"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90"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1"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EC52B63A-3D91-49A8-A6A9-1685AAE0E64F}" type="datetimeFigureOut">
              <a:rPr lang="pt-BR" smtClean="0"/>
              <a:t>26/09/2022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2C74D48-06B8-4029-8305-AF8E28FF6471}" type="slidenum">
              <a:rPr lang="pt-BR" smtClean="0"/>
              <a:t>‹nº›</a:t>
            </a:fld>
            <a:endParaRPr lang="pt-BR"/>
          </a:p>
        </p:txBody>
      </p:sp>
    </p:spTree>
    <p:extLst>
      <p:ext uri="{BB962C8B-B14F-4D97-AF65-F5344CB8AC3E}">
        <p14:creationId xmlns:p14="http://schemas.microsoft.com/office/powerpoint/2010/main" val="2611760753"/>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EC52B63A-3D91-49A8-A6A9-1685AAE0E64F}" type="datetimeFigureOut">
              <a:rPr lang="pt-BR" smtClean="0"/>
              <a:t>26/09/2022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2C74D48-06B8-4029-8305-AF8E28FF6471}" type="slidenum">
              <a:rPr lang="pt-BR" smtClean="0"/>
              <a:t>‹nº›</a:t>
            </a:fld>
            <a:endParaRPr lang="pt-BR"/>
          </a:p>
        </p:txBody>
      </p:sp>
    </p:spTree>
    <p:extLst>
      <p:ext uri="{BB962C8B-B14F-4D97-AF65-F5344CB8AC3E}">
        <p14:creationId xmlns:p14="http://schemas.microsoft.com/office/powerpoint/2010/main" val="419608311"/>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C52B63A-3D91-49A8-A6A9-1685AAE0E64F}" type="datetimeFigureOut">
              <a:rPr lang="pt-BR" smtClean="0"/>
              <a:t>26/09/2022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2C74D48-06B8-4029-8305-AF8E28FF6471}" type="slidenum">
              <a:rPr lang="pt-BR" smtClean="0"/>
              <a:t>‹nº›</a:t>
            </a:fld>
            <a:endParaRPr lang="pt-BR"/>
          </a:p>
        </p:txBody>
      </p:sp>
    </p:spTree>
    <p:extLst>
      <p:ext uri="{BB962C8B-B14F-4D97-AF65-F5344CB8AC3E}">
        <p14:creationId xmlns:p14="http://schemas.microsoft.com/office/powerpoint/2010/main" val="3968858381"/>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EC52B63A-3D91-49A8-A6A9-1685AAE0E64F}" type="datetimeFigureOut">
              <a:rPr lang="pt-BR" smtClean="0"/>
              <a:t>26/09/2022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2C74D48-06B8-4029-8305-AF8E28FF6471}" type="slidenum">
              <a:rPr lang="pt-BR" smtClean="0"/>
              <a:t>‹nº›</a:t>
            </a:fld>
            <a:endParaRPr lang="pt-BR"/>
          </a:p>
        </p:txBody>
      </p:sp>
    </p:spTree>
    <p:extLst>
      <p:ext uri="{BB962C8B-B14F-4D97-AF65-F5344CB8AC3E}">
        <p14:creationId xmlns:p14="http://schemas.microsoft.com/office/powerpoint/2010/main" val="2765731741"/>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EC52B63A-3D91-49A8-A6A9-1685AAE0E64F}" type="datetimeFigureOut">
              <a:rPr lang="pt-BR" smtClean="0"/>
              <a:t>26/09/2022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2C74D48-06B8-4029-8305-AF8E28FF6471}" type="slidenum">
              <a:rPr lang="pt-BR" smtClean="0"/>
              <a:t>‹nº›</a:t>
            </a:fld>
            <a:endParaRPr lang="pt-BR"/>
          </a:p>
        </p:txBody>
      </p:sp>
    </p:spTree>
    <p:extLst>
      <p:ext uri="{BB962C8B-B14F-4D97-AF65-F5344CB8AC3E}">
        <p14:creationId xmlns:p14="http://schemas.microsoft.com/office/powerpoint/2010/main" val="2080181634"/>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2B63A-3D91-49A8-A6A9-1685AAE0E64F}" type="datetimeFigureOut">
              <a:rPr lang="pt-BR" smtClean="0"/>
              <a:t>26/09/2022</a:t>
            </a:fld>
            <a:endParaRPr lang="pt-BR"/>
          </a:p>
        </p:txBody>
      </p:sp>
      <p:sp>
        <p:nvSpPr>
          <p:cNvPr id="5" name="Espaço Reservado para Rodapé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1"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74D48-06B8-4029-8305-AF8E28FF6471}" type="slidenum">
              <a:rPr lang="pt-BR" smtClean="0"/>
              <a:t>‹nº›</a:t>
            </a:fld>
            <a:endParaRPr lang="pt-BR"/>
          </a:p>
        </p:txBody>
      </p:sp>
    </p:spTree>
    <p:extLst>
      <p:ext uri="{BB962C8B-B14F-4D97-AF65-F5344CB8AC3E}">
        <p14:creationId xmlns:p14="http://schemas.microsoft.com/office/powerpoint/2010/main" val="2279005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ixaDeTexto 1"/>
          <p:cNvSpPr txBox="1"/>
          <p:nvPr/>
        </p:nvSpPr>
        <p:spPr>
          <a:xfrm>
            <a:off x="1269031" y="245324"/>
            <a:ext cx="10023898" cy="1015663"/>
          </a:xfrm>
          <a:prstGeom prst="rect">
            <a:avLst/>
          </a:prstGeom>
          <a:noFill/>
        </p:spPr>
        <p:txBody>
          <a:bodyPr wrap="none" rtlCol="0">
            <a:spAutoFit/>
          </a:bodyPr>
          <a:lstStyle/>
          <a:p>
            <a:r>
              <a:rPr lang="pt-BR" sz="6000" dirty="0" smtClean="0">
                <a:latin typeface="Castellar" panose="020A0402060406010301" pitchFamily="18" charset="0"/>
              </a:rPr>
              <a:t>Projeto Integrador</a:t>
            </a:r>
            <a:endParaRPr lang="pt-BR" sz="6000" dirty="0">
              <a:latin typeface="Castellar" panose="020A0402060406010301" pitchFamily="18" charset="0"/>
            </a:endParaRPr>
          </a:p>
        </p:txBody>
      </p:sp>
    </p:spTree>
    <p:extLst>
      <p:ext uri="{BB962C8B-B14F-4D97-AF65-F5344CB8AC3E}">
        <p14:creationId xmlns:p14="http://schemas.microsoft.com/office/powerpoint/2010/main" val="981494469"/>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0"/>
            <a:ext cx="9144000" cy="1807779"/>
          </a:xfrm>
        </p:spPr>
        <p:txBody>
          <a:bodyPr/>
          <a:lstStyle/>
          <a:p>
            <a:r>
              <a:rPr lang="pt-BR" dirty="0" smtClean="0">
                <a:latin typeface="Castellar" panose="020A0402060406010301" pitchFamily="18" charset="0"/>
              </a:rPr>
              <a:t>Integrantes </a:t>
            </a:r>
            <a:endParaRPr lang="pt-BR" dirty="0">
              <a:latin typeface="Castellar" panose="020A0402060406010301" pitchFamily="18" charset="0"/>
            </a:endParaRPr>
          </a:p>
        </p:txBody>
      </p:sp>
      <p:sp>
        <p:nvSpPr>
          <p:cNvPr id="3" name="Subtítulo 2"/>
          <p:cNvSpPr>
            <a:spLocks noGrp="1"/>
          </p:cNvSpPr>
          <p:nvPr>
            <p:ph type="subTitle" idx="1"/>
          </p:nvPr>
        </p:nvSpPr>
        <p:spPr>
          <a:xfrm>
            <a:off x="399393" y="2385849"/>
            <a:ext cx="11435255" cy="882868"/>
          </a:xfrm>
        </p:spPr>
        <p:txBody>
          <a:bodyPr>
            <a:normAutofit/>
          </a:bodyPr>
          <a:lstStyle/>
          <a:p>
            <a:r>
              <a:rPr lang="pt-BR" sz="3200" dirty="0" smtClean="0">
                <a:cs typeface="Calibri Light" panose="020F0302020204030204" pitchFamily="34" charset="0"/>
              </a:rPr>
              <a:t>Silvio, Matheus, Gabriel </a:t>
            </a:r>
            <a:r>
              <a:rPr lang="pt-BR" sz="3200" dirty="0">
                <a:cs typeface="Calibri Light" panose="020F0302020204030204" pitchFamily="34" charset="0"/>
              </a:rPr>
              <a:t>G</a:t>
            </a:r>
            <a:r>
              <a:rPr lang="pt-BR" sz="3200" dirty="0" smtClean="0">
                <a:cs typeface="Calibri Light" panose="020F0302020204030204" pitchFamily="34" charset="0"/>
              </a:rPr>
              <a:t>onçalves, Erik e Leonardo</a:t>
            </a:r>
            <a:endParaRPr lang="pt-BR" sz="3200" dirty="0">
              <a:cs typeface="Calibri Light" panose="020F0302020204030204" pitchFamily="34" charset="0"/>
            </a:endParaRPr>
          </a:p>
        </p:txBody>
      </p:sp>
    </p:spTree>
    <p:extLst>
      <p:ext uri="{BB962C8B-B14F-4D97-AF65-F5344CB8AC3E}">
        <p14:creationId xmlns:p14="http://schemas.microsoft.com/office/powerpoint/2010/main" val="3039408440"/>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
            <a:ext cx="9144000" cy="1345324"/>
          </a:xfrm>
        </p:spPr>
        <p:txBody>
          <a:bodyPr/>
          <a:lstStyle/>
          <a:p>
            <a:r>
              <a:rPr lang="pt-BR" dirty="0" smtClean="0">
                <a:latin typeface="Castellar" panose="020A0402060406010301" pitchFamily="18" charset="0"/>
              </a:rPr>
              <a:t>Introdução</a:t>
            </a:r>
            <a:endParaRPr lang="pt-BR" dirty="0">
              <a:latin typeface="Castellar" panose="020A0402060406010301" pitchFamily="18" charset="0"/>
            </a:endParaRPr>
          </a:p>
        </p:txBody>
      </p:sp>
      <p:sp>
        <p:nvSpPr>
          <p:cNvPr id="3" name="Subtítulo 2"/>
          <p:cNvSpPr>
            <a:spLocks noGrp="1"/>
          </p:cNvSpPr>
          <p:nvPr>
            <p:ph type="subTitle" idx="1"/>
          </p:nvPr>
        </p:nvSpPr>
        <p:spPr>
          <a:xfrm>
            <a:off x="1524000" y="2890345"/>
            <a:ext cx="9144000" cy="2367455"/>
          </a:xfrm>
        </p:spPr>
        <p:txBody>
          <a:bodyPr/>
          <a:lstStyle/>
          <a:p>
            <a:r>
              <a:rPr lang="pt-BR" dirty="0"/>
              <a:t>Este é um projeto acadêmico de conclusão de modulo, será desenvolvido pelo grupo Erik, Silvio, Matheus, Leonardo e Gabriel. Colocaremos em prática todo nosso conhecimento, até o momento, de back-end e front-end. </a:t>
            </a:r>
          </a:p>
        </p:txBody>
      </p:sp>
    </p:spTree>
    <p:extLst>
      <p:ext uri="{BB962C8B-B14F-4D97-AF65-F5344CB8AC3E}">
        <p14:creationId xmlns:p14="http://schemas.microsoft.com/office/powerpoint/2010/main" val="455324476"/>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049516" y="115615"/>
            <a:ext cx="9299802" cy="2144110"/>
          </a:xfrm>
        </p:spPr>
        <p:txBody>
          <a:bodyPr>
            <a:normAutofit/>
          </a:bodyPr>
          <a:lstStyle/>
          <a:p>
            <a:r>
              <a:rPr lang="pt-BR" dirty="0" smtClean="0">
                <a:latin typeface="Castellar" panose="020A0402060406010301" pitchFamily="18" charset="0"/>
              </a:rPr>
              <a:t>Nossa Empresa</a:t>
            </a:r>
            <a:r>
              <a:rPr lang="pt-BR" dirty="0" smtClean="0"/>
              <a:t/>
            </a:r>
            <a:br>
              <a:rPr lang="pt-BR" dirty="0" smtClean="0"/>
            </a:br>
            <a:endParaRPr lang="pt-BR" dirty="0"/>
          </a:p>
        </p:txBody>
      </p:sp>
      <p:sp>
        <p:nvSpPr>
          <p:cNvPr id="3" name="Subtítulo 2"/>
          <p:cNvSpPr>
            <a:spLocks noGrp="1"/>
          </p:cNvSpPr>
          <p:nvPr>
            <p:ph type="subTitle" idx="1"/>
          </p:nvPr>
        </p:nvSpPr>
        <p:spPr>
          <a:xfrm>
            <a:off x="1524000" y="2659117"/>
            <a:ext cx="9144000" cy="2598683"/>
          </a:xfrm>
        </p:spPr>
        <p:txBody>
          <a:bodyPr>
            <a:normAutofit fontScale="85000" lnSpcReduction="10000"/>
          </a:bodyPr>
          <a:lstStyle/>
          <a:p>
            <a:r>
              <a:rPr lang="pt-BR" sz="2600" dirty="0"/>
              <a:t>PDRJ é uma empresa que visa cadastrar pessoas perdidas em prol de encontra-las para ajudar familiares e amigos. A empresa foi fundada por Matheus e Silvio, que também já perderam pessoas queridas no passado, o projeto começou pequeno apenas uma forma de divulgação em redes sociais que cresceu e virou um site de divulgações grande e conhecido. Por ser um site de divulgação ainda não temos uma sede fixa para visitas e cadastro de novas pessoas desaparecidas, por enquanto tudo pelo site e podem mandar reclamações ou duvidas pelas nossas redes sociais.</a:t>
            </a:r>
            <a:br>
              <a:rPr lang="pt-BR" sz="2600" dirty="0"/>
            </a:br>
            <a:endParaRPr lang="pt-BR" sz="2600" dirty="0"/>
          </a:p>
          <a:p>
            <a:endParaRPr lang="pt-B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307255" cy="1860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732190380"/>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609601"/>
            <a:ext cx="9144000" cy="2564524"/>
          </a:xfrm>
        </p:spPr>
        <p:txBody>
          <a:bodyPr>
            <a:normAutofit/>
          </a:bodyPr>
          <a:lstStyle/>
          <a:p>
            <a:r>
              <a:rPr lang="pt-BR" dirty="0" smtClean="0">
                <a:latin typeface="Castellar" panose="020A0402060406010301" pitchFamily="18" charset="0"/>
              </a:rPr>
              <a:t>Qual o nosso objetivo?</a:t>
            </a:r>
            <a:r>
              <a:rPr lang="pt-BR" dirty="0" smtClean="0"/>
              <a:t/>
            </a:r>
            <a:br>
              <a:rPr lang="pt-BR" dirty="0" smtClean="0"/>
            </a:br>
            <a:endParaRPr lang="pt-BR" dirty="0"/>
          </a:p>
        </p:txBody>
      </p:sp>
      <p:sp>
        <p:nvSpPr>
          <p:cNvPr id="3" name="Subtítulo 2"/>
          <p:cNvSpPr>
            <a:spLocks noGrp="1"/>
          </p:cNvSpPr>
          <p:nvPr>
            <p:ph type="subTitle" idx="1"/>
          </p:nvPr>
        </p:nvSpPr>
        <p:spPr>
          <a:xfrm>
            <a:off x="1524000" y="2764221"/>
            <a:ext cx="9144000" cy="3079531"/>
          </a:xfrm>
        </p:spPr>
        <p:txBody>
          <a:bodyPr>
            <a:normAutofit fontScale="40000" lnSpcReduction="20000"/>
          </a:bodyPr>
          <a:lstStyle/>
          <a:p>
            <a:r>
              <a:rPr lang="pt-BR" sz="6000" dirty="0">
                <a:latin typeface="+mj-lt"/>
              </a:rPr>
              <a:t>	</a:t>
            </a:r>
            <a:r>
              <a:rPr lang="pt-BR" sz="6000" dirty="0"/>
              <a:t>O site é destinado a divulgar pessoas desaparecidas no intuito de chegar em mais pessoas de forma rápida e prática para acha-las com mais rapidez. No site você pode cadastra uma pessoa desaparecida, colocando informações sobre ela, como vestimentas, cor da pele, nome e uma foto para ficar mais fácil a identificação. O internauta pode também dar a informação se a pessoa foi encontrada e entrar mais em detalhes sobre o caso –mas a decisão fica única e exclusiva do internauta. </a:t>
            </a:r>
          </a:p>
          <a:p>
            <a:r>
              <a:rPr lang="pt-BR" sz="6000" dirty="0"/>
              <a:t>	Teremos uma pagina falando um pouco sobre nos e como funciona o site, como você pode realizar um cadastro de pessoa e como pode dizer se foi encontrada ou não. </a:t>
            </a:r>
          </a:p>
          <a:p>
            <a:endParaRPr lang="pt-BR" dirty="0"/>
          </a:p>
        </p:txBody>
      </p:sp>
    </p:spTree>
    <p:extLst>
      <p:ext uri="{BB962C8B-B14F-4D97-AF65-F5344CB8AC3E}">
        <p14:creationId xmlns:p14="http://schemas.microsoft.com/office/powerpoint/2010/main" val="2363677675"/>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837794" y="357351"/>
            <a:ext cx="5959365" cy="1938992"/>
          </a:xfrm>
          <a:prstGeom prst="rect">
            <a:avLst/>
          </a:prstGeom>
          <a:noFill/>
        </p:spPr>
        <p:txBody>
          <a:bodyPr wrap="square" rtlCol="0">
            <a:spAutoFit/>
          </a:bodyPr>
          <a:lstStyle/>
          <a:p>
            <a:pPr algn="ctr"/>
            <a:r>
              <a:rPr lang="pt-BR" sz="6000" dirty="0" smtClean="0">
                <a:latin typeface="Castellar" panose="020A0402060406010301" pitchFamily="18" charset="0"/>
              </a:rPr>
              <a:t>Layout</a:t>
            </a:r>
            <a:r>
              <a:rPr lang="pt-BR" sz="2200" dirty="0" smtClean="0">
                <a:latin typeface="Castellar" panose="020A0402060406010301" pitchFamily="18" charset="0"/>
              </a:rPr>
              <a:t> </a:t>
            </a:r>
            <a:r>
              <a:rPr lang="pt-BR" sz="6000" dirty="0" smtClean="0">
                <a:latin typeface="Castellar" panose="020A0402060406010301" pitchFamily="18" charset="0"/>
              </a:rPr>
              <a:t>das telas</a:t>
            </a:r>
            <a:endParaRPr lang="pt-BR" sz="6000" dirty="0">
              <a:latin typeface="Castellar" panose="020A0402060406010301" pitchFamily="18" charset="0"/>
            </a:endParaRP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1135" y="2296343"/>
            <a:ext cx="2877292" cy="1411671"/>
          </a:xfrm>
          <a:prstGeom prst="rect">
            <a:avLst/>
          </a:prstGeom>
        </p:spPr>
      </p:pic>
      <p:pic>
        <p:nvPicPr>
          <p:cNvPr id="7" name="Image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3155" y="2377897"/>
            <a:ext cx="2869325" cy="1416729"/>
          </a:xfrm>
          <a:prstGeom prst="rect">
            <a:avLst/>
          </a:prstGeom>
        </p:spPr>
      </p:pic>
      <p:pic>
        <p:nvPicPr>
          <p:cNvPr id="8" name="Imagem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4803" y="4429943"/>
            <a:ext cx="2877291" cy="1411671"/>
          </a:xfrm>
          <a:prstGeom prst="rect">
            <a:avLst/>
          </a:prstGeom>
        </p:spPr>
      </p:pic>
      <p:pic>
        <p:nvPicPr>
          <p:cNvPr id="9" name="Imagem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82510" y="4310717"/>
            <a:ext cx="2869325" cy="1530897"/>
          </a:xfrm>
          <a:prstGeom prst="rect">
            <a:avLst/>
          </a:prstGeom>
        </p:spPr>
      </p:pic>
      <p:pic>
        <p:nvPicPr>
          <p:cNvPr id="3" name="Imagem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97159" y="4310717"/>
            <a:ext cx="2627587" cy="1530897"/>
          </a:xfrm>
          <a:prstGeom prst="rect">
            <a:avLst/>
          </a:prstGeom>
        </p:spPr>
      </p:pic>
    </p:spTree>
    <p:extLst>
      <p:ext uri="{BB962C8B-B14F-4D97-AF65-F5344CB8AC3E}">
        <p14:creationId xmlns:p14="http://schemas.microsoft.com/office/powerpoint/2010/main" val="2555096992"/>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89738" y="283780"/>
            <a:ext cx="5538696" cy="1015663"/>
          </a:xfrm>
          <a:prstGeom prst="rect">
            <a:avLst/>
          </a:prstGeom>
          <a:noFill/>
        </p:spPr>
        <p:txBody>
          <a:bodyPr wrap="none" rtlCol="0">
            <a:spAutoFit/>
          </a:bodyPr>
          <a:lstStyle/>
          <a:p>
            <a:r>
              <a:rPr lang="pt-BR" sz="6000" dirty="0" smtClean="0">
                <a:latin typeface="Castellar" panose="020A0402060406010301" pitchFamily="18" charset="0"/>
              </a:rPr>
              <a:t>Conclusão</a:t>
            </a:r>
            <a:endParaRPr lang="pt-BR" sz="6000" dirty="0">
              <a:latin typeface="Castellar" panose="020A0402060406010301" pitchFamily="18" charset="0"/>
            </a:endParaRPr>
          </a:p>
        </p:txBody>
      </p:sp>
      <p:sp>
        <p:nvSpPr>
          <p:cNvPr id="3" name="CaixaDeTexto 2"/>
          <p:cNvSpPr txBox="1"/>
          <p:nvPr/>
        </p:nvSpPr>
        <p:spPr>
          <a:xfrm>
            <a:off x="415096" y="1299443"/>
            <a:ext cx="7846777" cy="923330"/>
          </a:xfrm>
          <a:prstGeom prst="rect">
            <a:avLst/>
          </a:prstGeom>
          <a:noFill/>
        </p:spPr>
        <p:txBody>
          <a:bodyPr wrap="square" rtlCol="0">
            <a:spAutoFit/>
          </a:bodyPr>
          <a:lstStyle/>
          <a:p>
            <a:pPr algn="just"/>
            <a:r>
              <a:rPr lang="pt-BR" dirty="0" smtClean="0"/>
              <a:t>Silvio: “Primeiramente, achei perfeita a ideia de criação do site para pessoas desaparecidas, pois é algo comum no Estado do RJ. Pretendemos evoluir futuramente para que todo Brasil tenha acesso ao nosso site”.</a:t>
            </a:r>
            <a:endParaRPr lang="pt-BR" dirty="0"/>
          </a:p>
        </p:txBody>
      </p:sp>
      <p:sp>
        <p:nvSpPr>
          <p:cNvPr id="4" name="CaixaDeTexto 3"/>
          <p:cNvSpPr txBox="1"/>
          <p:nvPr/>
        </p:nvSpPr>
        <p:spPr>
          <a:xfrm>
            <a:off x="415096" y="2315106"/>
            <a:ext cx="8509299" cy="923330"/>
          </a:xfrm>
          <a:prstGeom prst="rect">
            <a:avLst/>
          </a:prstGeom>
          <a:noFill/>
        </p:spPr>
        <p:txBody>
          <a:bodyPr wrap="square" rtlCol="0">
            <a:spAutoFit/>
          </a:bodyPr>
          <a:lstStyle/>
          <a:p>
            <a:r>
              <a:rPr lang="pt-BR" dirty="0" smtClean="0"/>
              <a:t>Leonardo: “Um projeto que exige bastante do trabalho em grupo, com base nos nossos conhecimentos adquiridos ao longo do segundo módulo, tendo em vista criar um site de pessoas desaparecidas no estado do Rio de janeiro.” </a:t>
            </a:r>
            <a:endParaRPr lang="pt-BR" dirty="0"/>
          </a:p>
        </p:txBody>
      </p:sp>
      <p:sp>
        <p:nvSpPr>
          <p:cNvPr id="5" name="CaixaDeTexto 4"/>
          <p:cNvSpPr txBox="1"/>
          <p:nvPr/>
        </p:nvSpPr>
        <p:spPr>
          <a:xfrm>
            <a:off x="415096" y="3330769"/>
            <a:ext cx="8192875" cy="923330"/>
          </a:xfrm>
          <a:prstGeom prst="rect">
            <a:avLst/>
          </a:prstGeom>
          <a:noFill/>
        </p:spPr>
        <p:txBody>
          <a:bodyPr wrap="square" rtlCol="0">
            <a:spAutoFit/>
          </a:bodyPr>
          <a:lstStyle/>
          <a:p>
            <a:r>
              <a:rPr lang="pt-BR" dirty="0" smtClean="0"/>
              <a:t>Erik: “O Projeto é ótimo para aperfeiçoar nossos conhecimentos e nos aproximar de quem ainda não tivemos a oportunidade, colocar em prática o nosso lado profissional e ter uma visão diferente de como as coisas funcionam.” </a:t>
            </a:r>
            <a:endParaRPr lang="pt-BR" dirty="0"/>
          </a:p>
        </p:txBody>
      </p:sp>
      <p:sp>
        <p:nvSpPr>
          <p:cNvPr id="6" name="CaixaDeTexto 5"/>
          <p:cNvSpPr txBox="1"/>
          <p:nvPr/>
        </p:nvSpPr>
        <p:spPr>
          <a:xfrm>
            <a:off x="415096" y="4254099"/>
            <a:ext cx="7935309" cy="646331"/>
          </a:xfrm>
          <a:prstGeom prst="rect">
            <a:avLst/>
          </a:prstGeom>
          <a:noFill/>
        </p:spPr>
        <p:txBody>
          <a:bodyPr wrap="square" rtlCol="0">
            <a:spAutoFit/>
          </a:bodyPr>
          <a:lstStyle/>
          <a:p>
            <a:r>
              <a:rPr lang="pt-BR" dirty="0" smtClean="0"/>
              <a:t>Gabriel: “Gostei bastante de ter que fazer esse trabalho, porque com esse projeto poderei aperfeiçoar mais o meu lado profissional.” </a:t>
            </a:r>
            <a:endParaRPr lang="pt-BR" dirty="0"/>
          </a:p>
        </p:txBody>
      </p:sp>
      <p:sp>
        <p:nvSpPr>
          <p:cNvPr id="7" name="CaixaDeTexto 6"/>
          <p:cNvSpPr txBox="1"/>
          <p:nvPr/>
        </p:nvSpPr>
        <p:spPr>
          <a:xfrm>
            <a:off x="415096" y="4992763"/>
            <a:ext cx="8192875" cy="646331"/>
          </a:xfrm>
          <a:prstGeom prst="rect">
            <a:avLst/>
          </a:prstGeom>
          <a:noFill/>
        </p:spPr>
        <p:txBody>
          <a:bodyPr wrap="square" rtlCol="0">
            <a:spAutoFit/>
          </a:bodyPr>
          <a:lstStyle/>
          <a:p>
            <a:r>
              <a:rPr lang="pt-BR" dirty="0" smtClean="0"/>
              <a:t>Matheus: “Achei bem desafiador e frustrante, pois eu não fiquei tranquilo até terminar esse projeto.”</a:t>
            </a:r>
            <a:endParaRPr lang="pt-BR" dirty="0"/>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4395" y="1639613"/>
            <a:ext cx="2826438" cy="2826438"/>
          </a:xfrm>
          <a:prstGeom prst="rect">
            <a:avLst/>
          </a:prstGeom>
        </p:spPr>
      </p:pic>
    </p:spTree>
    <p:extLst>
      <p:ext uri="{BB962C8B-B14F-4D97-AF65-F5344CB8AC3E}">
        <p14:creationId xmlns:p14="http://schemas.microsoft.com/office/powerpoint/2010/main" val="1132031605"/>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605049" y="315311"/>
            <a:ext cx="4568879" cy="1015663"/>
          </a:xfrm>
          <a:prstGeom prst="rect">
            <a:avLst/>
          </a:prstGeom>
          <a:noFill/>
        </p:spPr>
        <p:txBody>
          <a:bodyPr wrap="none" rtlCol="0">
            <a:spAutoFit/>
          </a:bodyPr>
          <a:lstStyle/>
          <a:p>
            <a:r>
              <a:rPr lang="pt-BR" sz="6000" dirty="0" smtClean="0">
                <a:latin typeface="Castellar" panose="020A0402060406010301" pitchFamily="18" charset="0"/>
              </a:rPr>
              <a:t>Reflexão</a:t>
            </a:r>
            <a:endParaRPr lang="pt-BR" sz="6000" dirty="0">
              <a:latin typeface="Castellar" panose="020A0402060406010301" pitchFamily="18" charset="0"/>
            </a:endParaRPr>
          </a:p>
        </p:txBody>
      </p:sp>
      <p:sp>
        <p:nvSpPr>
          <p:cNvPr id="3" name="CaixaDeTexto 2"/>
          <p:cNvSpPr txBox="1"/>
          <p:nvPr/>
        </p:nvSpPr>
        <p:spPr>
          <a:xfrm>
            <a:off x="777766" y="2794392"/>
            <a:ext cx="10825654" cy="1477328"/>
          </a:xfrm>
          <a:prstGeom prst="rect">
            <a:avLst/>
          </a:prstGeom>
          <a:noFill/>
        </p:spPr>
        <p:txBody>
          <a:bodyPr wrap="square" rtlCol="0">
            <a:spAutoFit/>
          </a:bodyPr>
          <a:lstStyle/>
          <a:p>
            <a:pPr algn="ctr"/>
            <a:r>
              <a:rPr lang="pt-BR" sz="2400" dirty="0"/>
              <a:t>Leonardo e Silvio ficaram com a parte de front-end </a:t>
            </a:r>
            <a:r>
              <a:rPr lang="pt-BR" sz="2400" dirty="0" smtClean="0"/>
              <a:t>e designer </a:t>
            </a:r>
            <a:r>
              <a:rPr lang="pt-BR" sz="2400" dirty="0"/>
              <a:t>do site, Gabriel, Matheus e Erik ficaram com a parte de back-end. Também produzindo este documento. </a:t>
            </a:r>
          </a:p>
          <a:p>
            <a:endParaRPr lang="pt-BR" dirty="0"/>
          </a:p>
        </p:txBody>
      </p:sp>
    </p:spTree>
    <p:extLst>
      <p:ext uri="{BB962C8B-B14F-4D97-AF65-F5344CB8AC3E}">
        <p14:creationId xmlns:p14="http://schemas.microsoft.com/office/powerpoint/2010/main" val="3804064701"/>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197</TotalTime>
  <Words>358</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8</vt:i4>
      </vt:variant>
    </vt:vector>
  </HeadingPairs>
  <TitlesOfParts>
    <vt:vector size="13" baseType="lpstr">
      <vt:lpstr>Arial</vt:lpstr>
      <vt:lpstr>Calibri</vt:lpstr>
      <vt:lpstr>Calibri Light</vt:lpstr>
      <vt:lpstr>Castellar</vt:lpstr>
      <vt:lpstr>Tema do Office</vt:lpstr>
      <vt:lpstr>Apresentação do PowerPoint</vt:lpstr>
      <vt:lpstr>Integrantes </vt:lpstr>
      <vt:lpstr>Introdução</vt:lpstr>
      <vt:lpstr>Nossa Empresa </vt:lpstr>
      <vt:lpstr>Qual o nosso objetivo? </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Integrador</dc:title>
  <dc:creator>Laboratório Informática</dc:creator>
  <cp:lastModifiedBy>Laboratório Informática</cp:lastModifiedBy>
  <cp:revision>13</cp:revision>
  <dcterms:created xsi:type="dcterms:W3CDTF">2022-09-21T12:35:22Z</dcterms:created>
  <dcterms:modified xsi:type="dcterms:W3CDTF">2022-09-26T12:55:03Z</dcterms:modified>
</cp:coreProperties>
</file>