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9ADD0-2B11-4EB4-907F-E57062095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8375" y="1967024"/>
            <a:ext cx="4875250" cy="1170800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Games Full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CF05EB-404D-4A81-9613-0368A0B94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8268" y="3139043"/>
            <a:ext cx="7267576" cy="1655762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Grupo: Silvio Gustavo, Matheus oliveira, Gabriel Gonçalves e Leonardo caiafa.</a:t>
            </a:r>
          </a:p>
        </p:txBody>
      </p:sp>
    </p:spTree>
    <p:extLst>
      <p:ext uri="{BB962C8B-B14F-4D97-AF65-F5344CB8AC3E}">
        <p14:creationId xmlns:p14="http://schemas.microsoft.com/office/powerpoint/2010/main" val="169029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B413C-D936-434D-80CF-756259FA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581" y="223283"/>
            <a:ext cx="6804837" cy="1103955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PÁGINA INICIAL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1EA235-2064-44FD-8BE7-85DF0B519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93" y="1116419"/>
            <a:ext cx="3466214" cy="53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B413C-D936-434D-80CF-756259FA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581" y="233916"/>
            <a:ext cx="6804837" cy="1103955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área de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72A067-3F92-4DE6-B294-7F1DC509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99" y="1244009"/>
            <a:ext cx="3385799" cy="53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B413C-D936-434D-80CF-756259FA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581" y="106325"/>
            <a:ext cx="6804837" cy="1103955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Jogos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4F5C8D-6EC6-4E72-957F-E359E0C4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03" y="1026336"/>
            <a:ext cx="3285394" cy="52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8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B413C-D936-434D-80CF-756259FA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687" y="233916"/>
            <a:ext cx="6804837" cy="1103955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comunidade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7FBC9A-4062-4986-AD11-5A977C67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82" y="1075841"/>
            <a:ext cx="3402245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25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58</TotalTime>
  <Words>23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Games Full</vt:lpstr>
      <vt:lpstr>PÁGINA INICIAL</vt:lpstr>
      <vt:lpstr>área de login</vt:lpstr>
      <vt:lpstr>Jogos</vt:lpstr>
      <vt:lpstr>comunidade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Laboratório Informática</dc:creator>
  <cp:lastModifiedBy>Laboratório Informática</cp:lastModifiedBy>
  <cp:revision>3</cp:revision>
  <dcterms:created xsi:type="dcterms:W3CDTF">2023-08-11T11:43:14Z</dcterms:created>
  <dcterms:modified xsi:type="dcterms:W3CDTF">2023-08-11T12:41:19Z</dcterms:modified>
</cp:coreProperties>
</file>