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3B28267-B830-4302-847B-6CF24B7DD371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AF38EC-B9B7-4F9C-8D9F-AF67091422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312480"/>
            <a:ext cx="9143280" cy="31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Эволюционный (генетический) алгоритм</a:t>
            </a:r>
            <a:br/>
            <a:endParaRPr b="0" lang="ru-RU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542520" y="5546520"/>
            <a:ext cx="2406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Иванов Леонид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10-7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691920"/>
            <a:ext cx="105148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Время жизни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232000" y="1644840"/>
            <a:ext cx="7847640" cy="476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 Light"/>
              </a:rPr>
              <a:t>Спасибо за внимание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4" descr=""/>
          <p:cNvPicPr/>
          <p:nvPr/>
        </p:nvPicPr>
        <p:blipFill>
          <a:blip r:embed="rId1"/>
          <a:stretch/>
        </p:blipFill>
        <p:spPr>
          <a:xfrm>
            <a:off x="0" y="2828160"/>
            <a:ext cx="12191400" cy="39362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 Light"/>
              </a:rPr>
              <a:t>Эволюционные алгоритмы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Эволюционные алгоритмы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— направление в искусственном интеллекте (раздел эволюционного моделирования), которое использует и моделирует процессы естественного отбора.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 Light"/>
              </a:rPr>
              <a:t>Вариант работы алгоритма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6" name="Объект 3" descr=""/>
          <p:cNvPicPr/>
          <p:nvPr/>
        </p:nvPicPr>
        <p:blipFill>
          <a:blip r:embed="rId1"/>
          <a:stretch/>
        </p:blipFill>
        <p:spPr>
          <a:xfrm>
            <a:off x="1911960" y="1614600"/>
            <a:ext cx="8367120" cy="52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Объект 3" descr=""/>
          <p:cNvPicPr/>
          <p:nvPr/>
        </p:nvPicPr>
        <p:blipFill>
          <a:blip r:embed="rId1"/>
          <a:stretch/>
        </p:blipFill>
        <p:spPr>
          <a:xfrm>
            <a:off x="1319040" y="1825560"/>
            <a:ext cx="9553320" cy="4350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 Light"/>
              </a:rPr>
              <a:t>Идея работы программы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 Light"/>
              </a:rPr>
              <a:t>Структура программы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376000" y="1512000"/>
            <a:ext cx="8188920" cy="472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 Light"/>
              </a:rPr>
              <a:t>Реализация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Мутации с копированием программы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Размножаются только выжившие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Рандомно генерируемый мир/мир с “растениями”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Программа как набор несвязных команд, ветвление организуется с помощью оператора goto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129120" y="311760"/>
            <a:ext cx="6086520" cy="609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054160" y="1422720"/>
            <a:ext cx="8169480" cy="505692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838080" y="691920"/>
            <a:ext cx="105148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Время жизни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097440" y="412200"/>
            <a:ext cx="6067440" cy="606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Application>LibreOffice/6.2.1.2$Windows_x86 LibreOffice_project/7bcb35dc3024a62dea0caee87020152d1ee96e71</Application>
  <Words>61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2018-05-08T10:18:35Z</dcterms:created>
  <dc:creator>UserSasha</dc:creator>
  <dc:description/>
  <dc:language>ru-RU</dc:language>
  <cp:lastModifiedBy/>
  <dcterms:modified xsi:type="dcterms:W3CDTF">2021-04-24T01:21:53Z</dcterms:modified>
  <cp:revision>23</cp:revision>
  <dc:subject/>
  <dc:title>Разработка ПО для тестирования эволюционного алгоритма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