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4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70FF1-BC00-49BE-AA33-1B0DADE929E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CF6E9D-9E4E-4633-8FA2-3F38270B83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Keep up with technology </a:t>
          </a:r>
        </a:p>
      </dgm:t>
    </dgm:pt>
    <dgm:pt modelId="{4F333BCF-BC30-4C82-8DF3-560A4E4F897E}" type="parTrans" cxnId="{9BA03040-9E39-444E-A592-B360505AD026}">
      <dgm:prSet/>
      <dgm:spPr/>
      <dgm:t>
        <a:bodyPr/>
        <a:lstStyle/>
        <a:p>
          <a:endParaRPr lang="en-US"/>
        </a:p>
      </dgm:t>
    </dgm:pt>
    <dgm:pt modelId="{C4882CDF-A118-41CF-B9BD-3BE1A55D5BC5}" type="sibTrans" cxnId="{9BA03040-9E39-444E-A592-B360505AD026}">
      <dgm:prSet/>
      <dgm:spPr/>
      <dgm:t>
        <a:bodyPr/>
        <a:lstStyle/>
        <a:p>
          <a:endParaRPr lang="en-US"/>
        </a:p>
      </dgm:t>
    </dgm:pt>
    <dgm:pt modelId="{FACD6E72-C884-41CC-9629-B77255229C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 on agility and agile adoption</a:t>
          </a:r>
        </a:p>
      </dgm:t>
    </dgm:pt>
    <dgm:pt modelId="{0D7A7A65-CCC4-411F-8EE2-22C453393D17}" type="parTrans" cxnId="{3DFB90C8-B48F-44F8-B344-BFEA9C97E981}">
      <dgm:prSet/>
      <dgm:spPr/>
      <dgm:t>
        <a:bodyPr/>
        <a:lstStyle/>
        <a:p>
          <a:endParaRPr lang="en-US"/>
        </a:p>
      </dgm:t>
    </dgm:pt>
    <dgm:pt modelId="{F270406D-58C4-4588-A9D9-1A710FF1F68D}" type="sibTrans" cxnId="{3DFB90C8-B48F-44F8-B344-BFEA9C97E981}">
      <dgm:prSet/>
      <dgm:spPr/>
      <dgm:t>
        <a:bodyPr/>
        <a:lstStyle/>
        <a:p>
          <a:endParaRPr lang="en-US"/>
        </a:p>
      </dgm:t>
    </dgm:pt>
    <dgm:pt modelId="{C75351AE-664C-4A89-B18D-FF8B5B3934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Improve efficiency and reliability of information</a:t>
          </a:r>
        </a:p>
      </dgm:t>
    </dgm:pt>
    <dgm:pt modelId="{9107B1DA-DCAF-493B-A07F-28345964FF1A}" type="parTrans" cxnId="{3AE24986-2D8A-4CDD-996C-42BE017E4BDF}">
      <dgm:prSet/>
      <dgm:spPr/>
      <dgm:t>
        <a:bodyPr/>
        <a:lstStyle/>
        <a:p>
          <a:endParaRPr lang="en-US"/>
        </a:p>
      </dgm:t>
    </dgm:pt>
    <dgm:pt modelId="{508C3B15-4A8D-4B9F-909B-5CDDEFBFE3F9}" type="sibTrans" cxnId="{3AE24986-2D8A-4CDD-996C-42BE017E4BDF}">
      <dgm:prSet/>
      <dgm:spPr/>
      <dgm:t>
        <a:bodyPr/>
        <a:lstStyle/>
        <a:p>
          <a:endParaRPr lang="en-US"/>
        </a:p>
      </dgm:t>
    </dgm:pt>
    <dgm:pt modelId="{0A1E8AAE-BF22-4A7B-8094-9FFB7E0894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prioritize communication about values of EA </a:t>
          </a:r>
        </a:p>
      </dgm:t>
    </dgm:pt>
    <dgm:pt modelId="{FB4E27F5-D341-445D-BE5D-2779944B2944}" type="parTrans" cxnId="{426E3F2C-B1EB-4A02-A5D9-527C6C8161CD}">
      <dgm:prSet/>
      <dgm:spPr/>
      <dgm:t>
        <a:bodyPr/>
        <a:lstStyle/>
        <a:p>
          <a:endParaRPr lang="en-US"/>
        </a:p>
      </dgm:t>
    </dgm:pt>
    <dgm:pt modelId="{95E3DD3F-402E-49C3-8DD2-E86E68187645}" type="sibTrans" cxnId="{426E3F2C-B1EB-4A02-A5D9-527C6C8161CD}">
      <dgm:prSet/>
      <dgm:spPr/>
      <dgm:t>
        <a:bodyPr/>
        <a:lstStyle/>
        <a:p>
          <a:endParaRPr lang="en-US"/>
        </a:p>
      </dgm:t>
    </dgm:pt>
    <dgm:pt modelId="{8D28C549-41C8-473F-9EA8-3871DF419124}" type="pres">
      <dgm:prSet presAssocID="{B8870FF1-BC00-49BE-AA33-1B0DADE929EB}" presName="root" presStyleCnt="0">
        <dgm:presLayoutVars>
          <dgm:dir/>
          <dgm:resizeHandles val="exact"/>
        </dgm:presLayoutVars>
      </dgm:prSet>
      <dgm:spPr/>
    </dgm:pt>
    <dgm:pt modelId="{791C8A61-46A9-4E26-B1D3-5AF7CBC727D0}" type="pres">
      <dgm:prSet presAssocID="{38CF6E9D-9E4E-4633-8FA2-3F38270B8367}" presName="compNode" presStyleCnt="0"/>
      <dgm:spPr/>
    </dgm:pt>
    <dgm:pt modelId="{B2EDDEFF-84E1-4025-9B72-7DB782EE362E}" type="pres">
      <dgm:prSet presAssocID="{38CF6E9D-9E4E-4633-8FA2-3F38270B8367}" presName="iconBgRect" presStyleLbl="bgShp" presStyleIdx="0" presStyleCnt="4"/>
      <dgm:spPr/>
    </dgm:pt>
    <dgm:pt modelId="{B82B5255-8AA7-4C28-8AF8-31EC60CB347A}" type="pres">
      <dgm:prSet presAssocID="{38CF6E9D-9E4E-4633-8FA2-3F38270B83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BBFB924-277F-4D05-9CE5-9303ABE415AD}" type="pres">
      <dgm:prSet presAssocID="{38CF6E9D-9E4E-4633-8FA2-3F38270B8367}" presName="spaceRect" presStyleCnt="0"/>
      <dgm:spPr/>
    </dgm:pt>
    <dgm:pt modelId="{1273A1C2-31C5-4A9C-8686-BA359EDFF3F7}" type="pres">
      <dgm:prSet presAssocID="{38CF6E9D-9E4E-4633-8FA2-3F38270B8367}" presName="textRect" presStyleLbl="revTx" presStyleIdx="0" presStyleCnt="4">
        <dgm:presLayoutVars>
          <dgm:chMax val="1"/>
          <dgm:chPref val="1"/>
        </dgm:presLayoutVars>
      </dgm:prSet>
      <dgm:spPr/>
    </dgm:pt>
    <dgm:pt modelId="{CB394DA7-2745-4C5F-A44A-5FCC50088E56}" type="pres">
      <dgm:prSet presAssocID="{C4882CDF-A118-41CF-B9BD-3BE1A55D5BC5}" presName="sibTrans" presStyleCnt="0"/>
      <dgm:spPr/>
    </dgm:pt>
    <dgm:pt modelId="{45BF287B-92B0-447B-AE25-3001A1DA7D51}" type="pres">
      <dgm:prSet presAssocID="{FACD6E72-C884-41CC-9629-B77255229C63}" presName="compNode" presStyleCnt="0"/>
      <dgm:spPr/>
    </dgm:pt>
    <dgm:pt modelId="{C3128353-840F-44F5-B54F-5DA6A50D1D9F}" type="pres">
      <dgm:prSet presAssocID="{FACD6E72-C884-41CC-9629-B77255229C63}" presName="iconBgRect" presStyleLbl="bgShp" presStyleIdx="1" presStyleCnt="4"/>
      <dgm:spPr/>
    </dgm:pt>
    <dgm:pt modelId="{E4B1666E-470C-44C3-9273-10FC7F680B40}" type="pres">
      <dgm:prSet presAssocID="{FACD6E72-C884-41CC-9629-B77255229C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8CA9F8-EB8E-4D8B-B240-D526B5CBE52A}" type="pres">
      <dgm:prSet presAssocID="{FACD6E72-C884-41CC-9629-B77255229C63}" presName="spaceRect" presStyleCnt="0"/>
      <dgm:spPr/>
    </dgm:pt>
    <dgm:pt modelId="{B0161A39-FC96-4FDA-A04D-AC05B56CEAD1}" type="pres">
      <dgm:prSet presAssocID="{FACD6E72-C884-41CC-9629-B77255229C63}" presName="textRect" presStyleLbl="revTx" presStyleIdx="1" presStyleCnt="4">
        <dgm:presLayoutVars>
          <dgm:chMax val="1"/>
          <dgm:chPref val="1"/>
        </dgm:presLayoutVars>
      </dgm:prSet>
      <dgm:spPr/>
    </dgm:pt>
    <dgm:pt modelId="{7FDE81E8-6E88-43A8-AE58-CF79817B6A1C}" type="pres">
      <dgm:prSet presAssocID="{F270406D-58C4-4588-A9D9-1A710FF1F68D}" presName="sibTrans" presStyleCnt="0"/>
      <dgm:spPr/>
    </dgm:pt>
    <dgm:pt modelId="{E1A64A95-559C-4587-B976-861EFE0CDC04}" type="pres">
      <dgm:prSet presAssocID="{C75351AE-664C-4A89-B18D-FF8B5B39342D}" presName="compNode" presStyleCnt="0"/>
      <dgm:spPr/>
    </dgm:pt>
    <dgm:pt modelId="{A7868542-B3CC-4714-8A67-413E163C1700}" type="pres">
      <dgm:prSet presAssocID="{C75351AE-664C-4A89-B18D-FF8B5B39342D}" presName="iconBgRect" presStyleLbl="bgShp" presStyleIdx="2" presStyleCnt="4"/>
      <dgm:spPr/>
    </dgm:pt>
    <dgm:pt modelId="{F6EC6521-1493-46F1-8332-85EAD9C07C15}" type="pres">
      <dgm:prSet presAssocID="{C75351AE-664C-4A89-B18D-FF8B5B3934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ECCE5C-2127-4913-AC73-C1CFC6F0F89B}" type="pres">
      <dgm:prSet presAssocID="{C75351AE-664C-4A89-B18D-FF8B5B39342D}" presName="spaceRect" presStyleCnt="0"/>
      <dgm:spPr/>
    </dgm:pt>
    <dgm:pt modelId="{29A68E73-2179-4613-BA07-F4D76B353A3B}" type="pres">
      <dgm:prSet presAssocID="{C75351AE-664C-4A89-B18D-FF8B5B39342D}" presName="textRect" presStyleLbl="revTx" presStyleIdx="2" presStyleCnt="4">
        <dgm:presLayoutVars>
          <dgm:chMax val="1"/>
          <dgm:chPref val="1"/>
        </dgm:presLayoutVars>
      </dgm:prSet>
      <dgm:spPr/>
    </dgm:pt>
    <dgm:pt modelId="{7BCA87E7-05C2-4C50-B412-C64F8482AC78}" type="pres">
      <dgm:prSet presAssocID="{508C3B15-4A8D-4B9F-909B-5CDDEFBFE3F9}" presName="sibTrans" presStyleCnt="0"/>
      <dgm:spPr/>
    </dgm:pt>
    <dgm:pt modelId="{AFC46E76-E6D7-44D1-A2E2-34DF4620F704}" type="pres">
      <dgm:prSet presAssocID="{0A1E8AAE-BF22-4A7B-8094-9FFB7E08945E}" presName="compNode" presStyleCnt="0"/>
      <dgm:spPr/>
    </dgm:pt>
    <dgm:pt modelId="{A98F579A-75BD-460F-B351-E55D54498BA2}" type="pres">
      <dgm:prSet presAssocID="{0A1E8AAE-BF22-4A7B-8094-9FFB7E08945E}" presName="iconBgRect" presStyleLbl="bgShp" presStyleIdx="3" presStyleCnt="4"/>
      <dgm:spPr/>
    </dgm:pt>
    <dgm:pt modelId="{F8612EAB-2F52-402E-ADB3-2C151CD17103}" type="pres">
      <dgm:prSet presAssocID="{0A1E8AAE-BF22-4A7B-8094-9FFB7E0894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5B82315-FE5B-4A11-BAAD-520ED8CB003B}" type="pres">
      <dgm:prSet presAssocID="{0A1E8AAE-BF22-4A7B-8094-9FFB7E08945E}" presName="spaceRect" presStyleCnt="0"/>
      <dgm:spPr/>
    </dgm:pt>
    <dgm:pt modelId="{7B271A14-5666-4B80-BE66-9FAD90FDC3F0}" type="pres">
      <dgm:prSet presAssocID="{0A1E8AAE-BF22-4A7B-8094-9FFB7E0894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277B06-29C6-4C89-9620-513CDC3DD50B}" type="presOf" srcId="{C75351AE-664C-4A89-B18D-FF8B5B39342D}" destId="{29A68E73-2179-4613-BA07-F4D76B353A3B}" srcOrd="0" destOrd="0" presId="urn:microsoft.com/office/officeart/2018/5/layout/IconCircleLabelList"/>
    <dgm:cxn modelId="{95140D11-BDC4-43BA-96A3-8F5AF4F866C7}" type="presOf" srcId="{38CF6E9D-9E4E-4633-8FA2-3F38270B8367}" destId="{1273A1C2-31C5-4A9C-8686-BA359EDFF3F7}" srcOrd="0" destOrd="0" presId="urn:microsoft.com/office/officeart/2018/5/layout/IconCircleLabelList"/>
    <dgm:cxn modelId="{426E3F2C-B1EB-4A02-A5D9-527C6C8161CD}" srcId="{B8870FF1-BC00-49BE-AA33-1B0DADE929EB}" destId="{0A1E8AAE-BF22-4A7B-8094-9FFB7E08945E}" srcOrd="3" destOrd="0" parTransId="{FB4E27F5-D341-445D-BE5D-2779944B2944}" sibTransId="{95E3DD3F-402E-49C3-8DD2-E86E68187645}"/>
    <dgm:cxn modelId="{9BA03040-9E39-444E-A592-B360505AD026}" srcId="{B8870FF1-BC00-49BE-AA33-1B0DADE929EB}" destId="{38CF6E9D-9E4E-4633-8FA2-3F38270B8367}" srcOrd="0" destOrd="0" parTransId="{4F333BCF-BC30-4C82-8DF3-560A4E4F897E}" sibTransId="{C4882CDF-A118-41CF-B9BD-3BE1A55D5BC5}"/>
    <dgm:cxn modelId="{3AE24986-2D8A-4CDD-996C-42BE017E4BDF}" srcId="{B8870FF1-BC00-49BE-AA33-1B0DADE929EB}" destId="{C75351AE-664C-4A89-B18D-FF8B5B39342D}" srcOrd="2" destOrd="0" parTransId="{9107B1DA-DCAF-493B-A07F-28345964FF1A}" sibTransId="{508C3B15-4A8D-4B9F-909B-5CDDEFBFE3F9}"/>
    <dgm:cxn modelId="{17911DAE-868C-4490-A02E-2D8F7A733F39}" type="presOf" srcId="{FACD6E72-C884-41CC-9629-B77255229C63}" destId="{B0161A39-FC96-4FDA-A04D-AC05B56CEAD1}" srcOrd="0" destOrd="0" presId="urn:microsoft.com/office/officeart/2018/5/layout/IconCircleLabelList"/>
    <dgm:cxn modelId="{3DFB90C8-B48F-44F8-B344-BFEA9C97E981}" srcId="{B8870FF1-BC00-49BE-AA33-1B0DADE929EB}" destId="{FACD6E72-C884-41CC-9629-B77255229C63}" srcOrd="1" destOrd="0" parTransId="{0D7A7A65-CCC4-411F-8EE2-22C453393D17}" sibTransId="{F270406D-58C4-4588-A9D9-1A710FF1F68D}"/>
    <dgm:cxn modelId="{784ADDEA-926D-4EB2-B2CF-A364F60D6DF8}" type="presOf" srcId="{B8870FF1-BC00-49BE-AA33-1B0DADE929EB}" destId="{8D28C549-41C8-473F-9EA8-3871DF419124}" srcOrd="0" destOrd="0" presId="urn:microsoft.com/office/officeart/2018/5/layout/IconCircleLabelList"/>
    <dgm:cxn modelId="{4447C2F7-8FF2-40D3-88E6-E3370A0C0BFB}" type="presOf" srcId="{0A1E8AAE-BF22-4A7B-8094-9FFB7E08945E}" destId="{7B271A14-5666-4B80-BE66-9FAD90FDC3F0}" srcOrd="0" destOrd="0" presId="urn:microsoft.com/office/officeart/2018/5/layout/IconCircleLabelList"/>
    <dgm:cxn modelId="{5F8034E7-CA8F-4811-B54F-C5FC41E12CB2}" type="presParOf" srcId="{8D28C549-41C8-473F-9EA8-3871DF419124}" destId="{791C8A61-46A9-4E26-B1D3-5AF7CBC727D0}" srcOrd="0" destOrd="0" presId="urn:microsoft.com/office/officeart/2018/5/layout/IconCircleLabelList"/>
    <dgm:cxn modelId="{BEAF91A9-3F7E-47BE-9A61-CD7BAD9076F5}" type="presParOf" srcId="{791C8A61-46A9-4E26-B1D3-5AF7CBC727D0}" destId="{B2EDDEFF-84E1-4025-9B72-7DB782EE362E}" srcOrd="0" destOrd="0" presId="urn:microsoft.com/office/officeart/2018/5/layout/IconCircleLabelList"/>
    <dgm:cxn modelId="{DA67E2ED-CA24-4C9B-B77D-6D66A6757CE7}" type="presParOf" srcId="{791C8A61-46A9-4E26-B1D3-5AF7CBC727D0}" destId="{B82B5255-8AA7-4C28-8AF8-31EC60CB347A}" srcOrd="1" destOrd="0" presId="urn:microsoft.com/office/officeart/2018/5/layout/IconCircleLabelList"/>
    <dgm:cxn modelId="{17704F9B-2ADE-48F9-BAD7-96B22CC12030}" type="presParOf" srcId="{791C8A61-46A9-4E26-B1D3-5AF7CBC727D0}" destId="{9BBFB924-277F-4D05-9CE5-9303ABE415AD}" srcOrd="2" destOrd="0" presId="urn:microsoft.com/office/officeart/2018/5/layout/IconCircleLabelList"/>
    <dgm:cxn modelId="{8967FE86-A025-420E-800F-E9112E7ABECF}" type="presParOf" srcId="{791C8A61-46A9-4E26-B1D3-5AF7CBC727D0}" destId="{1273A1C2-31C5-4A9C-8686-BA359EDFF3F7}" srcOrd="3" destOrd="0" presId="urn:microsoft.com/office/officeart/2018/5/layout/IconCircleLabelList"/>
    <dgm:cxn modelId="{B3C10D4A-BC79-404A-9122-F3BFE62ED82F}" type="presParOf" srcId="{8D28C549-41C8-473F-9EA8-3871DF419124}" destId="{CB394DA7-2745-4C5F-A44A-5FCC50088E56}" srcOrd="1" destOrd="0" presId="urn:microsoft.com/office/officeart/2018/5/layout/IconCircleLabelList"/>
    <dgm:cxn modelId="{093616B8-AE04-4091-94F7-D00FA96C0E6A}" type="presParOf" srcId="{8D28C549-41C8-473F-9EA8-3871DF419124}" destId="{45BF287B-92B0-447B-AE25-3001A1DA7D51}" srcOrd="2" destOrd="0" presId="urn:microsoft.com/office/officeart/2018/5/layout/IconCircleLabelList"/>
    <dgm:cxn modelId="{F6DBA0C1-3101-4686-8AAA-ADAE29313543}" type="presParOf" srcId="{45BF287B-92B0-447B-AE25-3001A1DA7D51}" destId="{C3128353-840F-44F5-B54F-5DA6A50D1D9F}" srcOrd="0" destOrd="0" presId="urn:microsoft.com/office/officeart/2018/5/layout/IconCircleLabelList"/>
    <dgm:cxn modelId="{3C545C1D-96D7-4AC4-9EA6-A3ADB53B1651}" type="presParOf" srcId="{45BF287B-92B0-447B-AE25-3001A1DA7D51}" destId="{E4B1666E-470C-44C3-9273-10FC7F680B40}" srcOrd="1" destOrd="0" presId="urn:microsoft.com/office/officeart/2018/5/layout/IconCircleLabelList"/>
    <dgm:cxn modelId="{9959AFA5-0BB7-4CCD-96B3-3CC190529FB4}" type="presParOf" srcId="{45BF287B-92B0-447B-AE25-3001A1DA7D51}" destId="{038CA9F8-EB8E-4D8B-B240-D526B5CBE52A}" srcOrd="2" destOrd="0" presId="urn:microsoft.com/office/officeart/2018/5/layout/IconCircleLabelList"/>
    <dgm:cxn modelId="{01A9E81E-620D-427C-B767-A676632F0B2D}" type="presParOf" srcId="{45BF287B-92B0-447B-AE25-3001A1DA7D51}" destId="{B0161A39-FC96-4FDA-A04D-AC05B56CEAD1}" srcOrd="3" destOrd="0" presId="urn:microsoft.com/office/officeart/2018/5/layout/IconCircleLabelList"/>
    <dgm:cxn modelId="{27F75758-049D-4302-AAA9-EAC463DCE22E}" type="presParOf" srcId="{8D28C549-41C8-473F-9EA8-3871DF419124}" destId="{7FDE81E8-6E88-43A8-AE58-CF79817B6A1C}" srcOrd="3" destOrd="0" presId="urn:microsoft.com/office/officeart/2018/5/layout/IconCircleLabelList"/>
    <dgm:cxn modelId="{8F22DCE8-B036-4D66-ADBB-F1A5A3788D14}" type="presParOf" srcId="{8D28C549-41C8-473F-9EA8-3871DF419124}" destId="{E1A64A95-559C-4587-B976-861EFE0CDC04}" srcOrd="4" destOrd="0" presId="urn:microsoft.com/office/officeart/2018/5/layout/IconCircleLabelList"/>
    <dgm:cxn modelId="{0398207E-A548-41CF-A4B4-DED55C95718C}" type="presParOf" srcId="{E1A64A95-559C-4587-B976-861EFE0CDC04}" destId="{A7868542-B3CC-4714-8A67-413E163C1700}" srcOrd="0" destOrd="0" presId="urn:microsoft.com/office/officeart/2018/5/layout/IconCircleLabelList"/>
    <dgm:cxn modelId="{C464FD2A-ED12-4623-8763-AF46CD3A3624}" type="presParOf" srcId="{E1A64A95-559C-4587-B976-861EFE0CDC04}" destId="{F6EC6521-1493-46F1-8332-85EAD9C07C15}" srcOrd="1" destOrd="0" presId="urn:microsoft.com/office/officeart/2018/5/layout/IconCircleLabelList"/>
    <dgm:cxn modelId="{68DE66DC-BF43-4FBB-AAB2-3DE8D99B2C95}" type="presParOf" srcId="{E1A64A95-559C-4587-B976-861EFE0CDC04}" destId="{59ECCE5C-2127-4913-AC73-C1CFC6F0F89B}" srcOrd="2" destOrd="0" presId="urn:microsoft.com/office/officeart/2018/5/layout/IconCircleLabelList"/>
    <dgm:cxn modelId="{01A6C03E-4170-4E42-9869-A08EFDC73280}" type="presParOf" srcId="{E1A64A95-559C-4587-B976-861EFE0CDC04}" destId="{29A68E73-2179-4613-BA07-F4D76B353A3B}" srcOrd="3" destOrd="0" presId="urn:microsoft.com/office/officeart/2018/5/layout/IconCircleLabelList"/>
    <dgm:cxn modelId="{9AA533FF-FB75-417D-912F-649E24FB70A1}" type="presParOf" srcId="{8D28C549-41C8-473F-9EA8-3871DF419124}" destId="{7BCA87E7-05C2-4C50-B412-C64F8482AC78}" srcOrd="5" destOrd="0" presId="urn:microsoft.com/office/officeart/2018/5/layout/IconCircleLabelList"/>
    <dgm:cxn modelId="{FC5977BF-CC92-49DF-AF1B-6EFD919A7929}" type="presParOf" srcId="{8D28C549-41C8-473F-9EA8-3871DF419124}" destId="{AFC46E76-E6D7-44D1-A2E2-34DF4620F704}" srcOrd="6" destOrd="0" presId="urn:microsoft.com/office/officeart/2018/5/layout/IconCircleLabelList"/>
    <dgm:cxn modelId="{72F1BB1E-69B6-4F03-BA06-283550EF2C76}" type="presParOf" srcId="{AFC46E76-E6D7-44D1-A2E2-34DF4620F704}" destId="{A98F579A-75BD-460F-B351-E55D54498BA2}" srcOrd="0" destOrd="0" presId="urn:microsoft.com/office/officeart/2018/5/layout/IconCircleLabelList"/>
    <dgm:cxn modelId="{C06C523A-7C89-46A2-9A25-31FC149E7072}" type="presParOf" srcId="{AFC46E76-E6D7-44D1-A2E2-34DF4620F704}" destId="{F8612EAB-2F52-402E-ADB3-2C151CD17103}" srcOrd="1" destOrd="0" presId="urn:microsoft.com/office/officeart/2018/5/layout/IconCircleLabelList"/>
    <dgm:cxn modelId="{EFF1651D-277C-4217-B0DB-66F0F0854895}" type="presParOf" srcId="{AFC46E76-E6D7-44D1-A2E2-34DF4620F704}" destId="{F5B82315-FE5B-4A11-BAAD-520ED8CB003B}" srcOrd="2" destOrd="0" presId="urn:microsoft.com/office/officeart/2018/5/layout/IconCircleLabelList"/>
    <dgm:cxn modelId="{3B9FB1F9-5013-42F4-819D-2D4BE2CA73AF}" type="presParOf" srcId="{AFC46E76-E6D7-44D1-A2E2-34DF4620F704}" destId="{7B271A14-5666-4B80-BE66-9FAD90FDC3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361CE-2E08-4FF0-8D1F-675716DEF5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B75A34E-8771-4B51-A927-D509194A37DE}">
      <dgm:prSet/>
      <dgm:spPr/>
      <dgm:t>
        <a:bodyPr/>
        <a:lstStyle/>
        <a:p>
          <a:r>
            <a:rPr lang="en-US"/>
            <a:t>Resiliency </a:t>
          </a:r>
        </a:p>
      </dgm:t>
    </dgm:pt>
    <dgm:pt modelId="{65F0D17A-6964-4D51-AB90-DBF43EE746A1}" type="parTrans" cxnId="{317ECC33-5EB9-48B8-980F-FF990C047A12}">
      <dgm:prSet/>
      <dgm:spPr/>
      <dgm:t>
        <a:bodyPr/>
        <a:lstStyle/>
        <a:p>
          <a:endParaRPr lang="en-US"/>
        </a:p>
      </dgm:t>
    </dgm:pt>
    <dgm:pt modelId="{4E683060-08CB-47AC-8C3E-11DAA18CA65B}" type="sibTrans" cxnId="{317ECC33-5EB9-48B8-980F-FF990C047A12}">
      <dgm:prSet/>
      <dgm:spPr/>
      <dgm:t>
        <a:bodyPr/>
        <a:lstStyle/>
        <a:p>
          <a:endParaRPr lang="en-US"/>
        </a:p>
      </dgm:t>
    </dgm:pt>
    <dgm:pt modelId="{62E85FD5-9E4E-4060-8886-85CBCA2638D2}">
      <dgm:prSet/>
      <dgm:spPr/>
      <dgm:t>
        <a:bodyPr/>
        <a:lstStyle/>
        <a:p>
          <a:r>
            <a:rPr lang="en-US"/>
            <a:t>Staff recruitment</a:t>
          </a:r>
        </a:p>
      </dgm:t>
    </dgm:pt>
    <dgm:pt modelId="{639D9E04-AD61-4A9D-A557-27556053F3CA}" type="parTrans" cxnId="{A3D56044-43BC-4855-9282-B8105792FD0C}">
      <dgm:prSet/>
      <dgm:spPr/>
      <dgm:t>
        <a:bodyPr/>
        <a:lstStyle/>
        <a:p>
          <a:endParaRPr lang="en-US"/>
        </a:p>
      </dgm:t>
    </dgm:pt>
    <dgm:pt modelId="{6ADFAF18-35FB-4644-AE1C-B0613B549857}" type="sibTrans" cxnId="{A3D56044-43BC-4855-9282-B8105792FD0C}">
      <dgm:prSet/>
      <dgm:spPr/>
      <dgm:t>
        <a:bodyPr/>
        <a:lstStyle/>
        <a:p>
          <a:endParaRPr lang="en-US"/>
        </a:p>
      </dgm:t>
    </dgm:pt>
    <dgm:pt modelId="{833F9103-FC66-4492-BA93-66B1BCE02D08}">
      <dgm:prSet/>
      <dgm:spPr/>
      <dgm:t>
        <a:bodyPr/>
        <a:lstStyle/>
        <a:p>
          <a:r>
            <a:rPr lang="en-US"/>
            <a:t>Managing supply chain disruption</a:t>
          </a:r>
        </a:p>
      </dgm:t>
    </dgm:pt>
    <dgm:pt modelId="{C3B6E78A-DF56-4F61-ACCE-369FBC76BB77}" type="parTrans" cxnId="{7D9253B4-035C-4DED-B704-2AFA08CD247A}">
      <dgm:prSet/>
      <dgm:spPr/>
      <dgm:t>
        <a:bodyPr/>
        <a:lstStyle/>
        <a:p>
          <a:endParaRPr lang="en-US"/>
        </a:p>
      </dgm:t>
    </dgm:pt>
    <dgm:pt modelId="{4D2C9892-4EE4-46B1-848E-8D4099E2498C}" type="sibTrans" cxnId="{7D9253B4-035C-4DED-B704-2AFA08CD247A}">
      <dgm:prSet/>
      <dgm:spPr/>
      <dgm:t>
        <a:bodyPr/>
        <a:lstStyle/>
        <a:p>
          <a:endParaRPr lang="en-US"/>
        </a:p>
      </dgm:t>
    </dgm:pt>
    <dgm:pt modelId="{984DD31C-7AFC-4A32-9AB5-08FE49E1B738}">
      <dgm:prSet/>
      <dgm:spPr/>
      <dgm:t>
        <a:bodyPr/>
        <a:lstStyle/>
        <a:p>
          <a:r>
            <a:rPr lang="en-US"/>
            <a:t>Improved IT decisions</a:t>
          </a:r>
        </a:p>
      </dgm:t>
    </dgm:pt>
    <dgm:pt modelId="{5D05A2D2-221C-44C0-B94F-E30B0C35709A}" type="parTrans" cxnId="{B5FB37C5-9074-4208-BF0F-CB04ED254B4A}">
      <dgm:prSet/>
      <dgm:spPr/>
      <dgm:t>
        <a:bodyPr/>
        <a:lstStyle/>
        <a:p>
          <a:endParaRPr lang="en-US"/>
        </a:p>
      </dgm:t>
    </dgm:pt>
    <dgm:pt modelId="{0E413175-9AF5-4E28-9037-5005DCDD0F61}" type="sibTrans" cxnId="{B5FB37C5-9074-4208-BF0F-CB04ED254B4A}">
      <dgm:prSet/>
      <dgm:spPr/>
      <dgm:t>
        <a:bodyPr/>
        <a:lstStyle/>
        <a:p>
          <a:endParaRPr lang="en-US"/>
        </a:p>
      </dgm:t>
    </dgm:pt>
    <dgm:pt modelId="{0C3CA5CD-EF4D-4055-BC00-A79D77460C2D}">
      <dgm:prSet/>
      <dgm:spPr/>
      <dgm:t>
        <a:bodyPr/>
        <a:lstStyle/>
        <a:p>
          <a:r>
            <a:rPr lang="en-US"/>
            <a:t>Improved information management and security</a:t>
          </a:r>
        </a:p>
      </dgm:t>
    </dgm:pt>
    <dgm:pt modelId="{22AF2676-DE70-40C0-9F09-D4280FB26000}" type="parTrans" cxnId="{0E7499DB-A97D-4D61-8AC7-E0C2E5A18EB5}">
      <dgm:prSet/>
      <dgm:spPr/>
      <dgm:t>
        <a:bodyPr/>
        <a:lstStyle/>
        <a:p>
          <a:endParaRPr lang="en-US"/>
        </a:p>
      </dgm:t>
    </dgm:pt>
    <dgm:pt modelId="{3C2B3EC9-C091-4E83-85AA-0EA657C5A7D6}" type="sibTrans" cxnId="{0E7499DB-A97D-4D61-8AC7-E0C2E5A18EB5}">
      <dgm:prSet/>
      <dgm:spPr/>
      <dgm:t>
        <a:bodyPr/>
        <a:lstStyle/>
        <a:p>
          <a:endParaRPr lang="en-US"/>
        </a:p>
      </dgm:t>
    </dgm:pt>
    <dgm:pt modelId="{CCBD114D-0612-48A9-90B5-2D7BD320DA50}">
      <dgm:prSet/>
      <dgm:spPr/>
      <dgm:t>
        <a:bodyPr/>
        <a:lstStyle/>
        <a:p>
          <a:r>
            <a:rPr lang="en-US"/>
            <a:t>Better performance</a:t>
          </a:r>
        </a:p>
      </dgm:t>
    </dgm:pt>
    <dgm:pt modelId="{9C3EC91C-ED0A-434C-A316-90E5EE9136AC}" type="parTrans" cxnId="{DBC30D8B-4E77-4B0E-8E1F-B3C5B041353D}">
      <dgm:prSet/>
      <dgm:spPr/>
      <dgm:t>
        <a:bodyPr/>
        <a:lstStyle/>
        <a:p>
          <a:endParaRPr lang="en-US"/>
        </a:p>
      </dgm:t>
    </dgm:pt>
    <dgm:pt modelId="{F964AA99-4539-4149-9A73-E01706D199EE}" type="sibTrans" cxnId="{DBC30D8B-4E77-4B0E-8E1F-B3C5B041353D}">
      <dgm:prSet/>
      <dgm:spPr/>
      <dgm:t>
        <a:bodyPr/>
        <a:lstStyle/>
        <a:p>
          <a:endParaRPr lang="en-US"/>
        </a:p>
      </dgm:t>
    </dgm:pt>
    <dgm:pt modelId="{12552ADF-B980-4F7A-93A8-1D7BE3F3414B}" type="pres">
      <dgm:prSet presAssocID="{7FB361CE-2E08-4FF0-8D1F-675716DEF5F0}" presName="root" presStyleCnt="0">
        <dgm:presLayoutVars>
          <dgm:dir/>
          <dgm:resizeHandles val="exact"/>
        </dgm:presLayoutVars>
      </dgm:prSet>
      <dgm:spPr/>
    </dgm:pt>
    <dgm:pt modelId="{26EA2E31-8D5E-4FF3-A953-2000F479733E}" type="pres">
      <dgm:prSet presAssocID="{7FB361CE-2E08-4FF0-8D1F-675716DEF5F0}" presName="container" presStyleCnt="0">
        <dgm:presLayoutVars>
          <dgm:dir/>
          <dgm:resizeHandles val="exact"/>
        </dgm:presLayoutVars>
      </dgm:prSet>
      <dgm:spPr/>
    </dgm:pt>
    <dgm:pt modelId="{FECA2D65-6FBF-4765-A296-831D907400A8}" type="pres">
      <dgm:prSet presAssocID="{8B75A34E-8771-4B51-A927-D509194A37DE}" presName="compNode" presStyleCnt="0"/>
      <dgm:spPr/>
    </dgm:pt>
    <dgm:pt modelId="{5E79C89D-D046-4A1D-A8D8-7767F8CF2AED}" type="pres">
      <dgm:prSet presAssocID="{8B75A34E-8771-4B51-A927-D509194A37DE}" presName="iconBgRect" presStyleLbl="bgShp" presStyleIdx="0" presStyleCnt="6"/>
      <dgm:spPr/>
    </dgm:pt>
    <dgm:pt modelId="{24C04A94-3537-45A9-8515-0B461C0D518D}" type="pres">
      <dgm:prSet presAssocID="{8B75A34E-8771-4B51-A927-D509194A37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DEAE72C-63C7-4C97-BC78-0C4BF48E4666}" type="pres">
      <dgm:prSet presAssocID="{8B75A34E-8771-4B51-A927-D509194A37DE}" presName="spaceRect" presStyleCnt="0"/>
      <dgm:spPr/>
    </dgm:pt>
    <dgm:pt modelId="{C43542CD-C7EB-427C-8539-B3F0C1826C75}" type="pres">
      <dgm:prSet presAssocID="{8B75A34E-8771-4B51-A927-D509194A37DE}" presName="textRect" presStyleLbl="revTx" presStyleIdx="0" presStyleCnt="6">
        <dgm:presLayoutVars>
          <dgm:chMax val="1"/>
          <dgm:chPref val="1"/>
        </dgm:presLayoutVars>
      </dgm:prSet>
      <dgm:spPr/>
    </dgm:pt>
    <dgm:pt modelId="{084EAEFC-99B1-48D9-AC86-84FF29A518AE}" type="pres">
      <dgm:prSet presAssocID="{4E683060-08CB-47AC-8C3E-11DAA18CA65B}" presName="sibTrans" presStyleLbl="sibTrans2D1" presStyleIdx="0" presStyleCnt="0"/>
      <dgm:spPr/>
    </dgm:pt>
    <dgm:pt modelId="{AA5E8739-99C0-4E1F-B718-AEEC91201AE6}" type="pres">
      <dgm:prSet presAssocID="{62E85FD5-9E4E-4060-8886-85CBCA2638D2}" presName="compNode" presStyleCnt="0"/>
      <dgm:spPr/>
    </dgm:pt>
    <dgm:pt modelId="{CDD67076-BB01-4A63-89E5-368F5EC5D72A}" type="pres">
      <dgm:prSet presAssocID="{62E85FD5-9E4E-4060-8886-85CBCA2638D2}" presName="iconBgRect" presStyleLbl="bgShp" presStyleIdx="1" presStyleCnt="6"/>
      <dgm:spPr/>
    </dgm:pt>
    <dgm:pt modelId="{09B46AF4-4370-40F4-8A99-D0D3328DF0A2}" type="pres">
      <dgm:prSet presAssocID="{62E85FD5-9E4E-4060-8886-85CBCA2638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BC5644B-37DA-4DAF-9256-823A75A13C0F}" type="pres">
      <dgm:prSet presAssocID="{62E85FD5-9E4E-4060-8886-85CBCA2638D2}" presName="spaceRect" presStyleCnt="0"/>
      <dgm:spPr/>
    </dgm:pt>
    <dgm:pt modelId="{5963DEB3-E1B9-4B94-A4B6-9E4683CCBA30}" type="pres">
      <dgm:prSet presAssocID="{62E85FD5-9E4E-4060-8886-85CBCA2638D2}" presName="textRect" presStyleLbl="revTx" presStyleIdx="1" presStyleCnt="6">
        <dgm:presLayoutVars>
          <dgm:chMax val="1"/>
          <dgm:chPref val="1"/>
        </dgm:presLayoutVars>
      </dgm:prSet>
      <dgm:spPr/>
    </dgm:pt>
    <dgm:pt modelId="{2C6C516B-808E-41FE-878E-3E8BABE5F8C4}" type="pres">
      <dgm:prSet presAssocID="{6ADFAF18-35FB-4644-AE1C-B0613B549857}" presName="sibTrans" presStyleLbl="sibTrans2D1" presStyleIdx="0" presStyleCnt="0"/>
      <dgm:spPr/>
    </dgm:pt>
    <dgm:pt modelId="{B55A0043-A99F-4097-862F-09079A343DC8}" type="pres">
      <dgm:prSet presAssocID="{833F9103-FC66-4492-BA93-66B1BCE02D08}" presName="compNode" presStyleCnt="0"/>
      <dgm:spPr/>
    </dgm:pt>
    <dgm:pt modelId="{66763511-6100-4689-8CE9-C336661F9527}" type="pres">
      <dgm:prSet presAssocID="{833F9103-FC66-4492-BA93-66B1BCE02D08}" presName="iconBgRect" presStyleLbl="bgShp" presStyleIdx="2" presStyleCnt="6"/>
      <dgm:spPr/>
    </dgm:pt>
    <dgm:pt modelId="{F54FA308-3B56-4795-B861-81CF33149A8F}" type="pres">
      <dgm:prSet presAssocID="{833F9103-FC66-4492-BA93-66B1BCE02D0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1C7934F-D0A9-4456-AAA0-C6EDF94F3C4E}" type="pres">
      <dgm:prSet presAssocID="{833F9103-FC66-4492-BA93-66B1BCE02D08}" presName="spaceRect" presStyleCnt="0"/>
      <dgm:spPr/>
    </dgm:pt>
    <dgm:pt modelId="{C7865685-7DBB-4EB0-AB03-DED6989C5435}" type="pres">
      <dgm:prSet presAssocID="{833F9103-FC66-4492-BA93-66B1BCE02D08}" presName="textRect" presStyleLbl="revTx" presStyleIdx="2" presStyleCnt="6">
        <dgm:presLayoutVars>
          <dgm:chMax val="1"/>
          <dgm:chPref val="1"/>
        </dgm:presLayoutVars>
      </dgm:prSet>
      <dgm:spPr/>
    </dgm:pt>
    <dgm:pt modelId="{5A0E7532-3138-4682-9DDB-9A85C5C2F356}" type="pres">
      <dgm:prSet presAssocID="{4D2C9892-4EE4-46B1-848E-8D4099E2498C}" presName="sibTrans" presStyleLbl="sibTrans2D1" presStyleIdx="0" presStyleCnt="0"/>
      <dgm:spPr/>
    </dgm:pt>
    <dgm:pt modelId="{2D808CD4-3D7A-454C-87D9-6B47E20A7997}" type="pres">
      <dgm:prSet presAssocID="{984DD31C-7AFC-4A32-9AB5-08FE49E1B738}" presName="compNode" presStyleCnt="0"/>
      <dgm:spPr/>
    </dgm:pt>
    <dgm:pt modelId="{D2D5DB70-1772-4FA1-835C-8480D88826BB}" type="pres">
      <dgm:prSet presAssocID="{984DD31C-7AFC-4A32-9AB5-08FE49E1B738}" presName="iconBgRect" presStyleLbl="bgShp" presStyleIdx="3" presStyleCnt="6"/>
      <dgm:spPr/>
    </dgm:pt>
    <dgm:pt modelId="{6B9FABD0-92A1-48E4-B43E-C427338D6B45}" type="pres">
      <dgm:prSet presAssocID="{984DD31C-7AFC-4A32-9AB5-08FE49E1B73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3CC8F1-36A4-434F-8087-714A85B4A465}" type="pres">
      <dgm:prSet presAssocID="{984DD31C-7AFC-4A32-9AB5-08FE49E1B738}" presName="spaceRect" presStyleCnt="0"/>
      <dgm:spPr/>
    </dgm:pt>
    <dgm:pt modelId="{F48A2575-504F-4398-820C-C50979B64B2E}" type="pres">
      <dgm:prSet presAssocID="{984DD31C-7AFC-4A32-9AB5-08FE49E1B738}" presName="textRect" presStyleLbl="revTx" presStyleIdx="3" presStyleCnt="6">
        <dgm:presLayoutVars>
          <dgm:chMax val="1"/>
          <dgm:chPref val="1"/>
        </dgm:presLayoutVars>
      </dgm:prSet>
      <dgm:spPr/>
    </dgm:pt>
    <dgm:pt modelId="{AFEFB03D-374F-41F3-961A-AA059CCC3626}" type="pres">
      <dgm:prSet presAssocID="{0E413175-9AF5-4E28-9037-5005DCDD0F61}" presName="sibTrans" presStyleLbl="sibTrans2D1" presStyleIdx="0" presStyleCnt="0"/>
      <dgm:spPr/>
    </dgm:pt>
    <dgm:pt modelId="{1E5796BA-35C3-498A-9C92-2B7142D823F3}" type="pres">
      <dgm:prSet presAssocID="{0C3CA5CD-EF4D-4055-BC00-A79D77460C2D}" presName="compNode" presStyleCnt="0"/>
      <dgm:spPr/>
    </dgm:pt>
    <dgm:pt modelId="{1CF7DD47-1071-40F4-945E-7A44D8724CEB}" type="pres">
      <dgm:prSet presAssocID="{0C3CA5CD-EF4D-4055-BC00-A79D77460C2D}" presName="iconBgRect" presStyleLbl="bgShp" presStyleIdx="4" presStyleCnt="6"/>
      <dgm:spPr/>
    </dgm:pt>
    <dgm:pt modelId="{CD8D7CE5-417E-4004-A13D-E8BCC96C8ABE}" type="pres">
      <dgm:prSet presAssocID="{0C3CA5CD-EF4D-4055-BC00-A79D77460C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BB5F3ED-1872-4F31-8CAC-FCDCFE580131}" type="pres">
      <dgm:prSet presAssocID="{0C3CA5CD-EF4D-4055-BC00-A79D77460C2D}" presName="spaceRect" presStyleCnt="0"/>
      <dgm:spPr/>
    </dgm:pt>
    <dgm:pt modelId="{E057B91A-5482-4EE3-9640-484B5C9A1415}" type="pres">
      <dgm:prSet presAssocID="{0C3CA5CD-EF4D-4055-BC00-A79D77460C2D}" presName="textRect" presStyleLbl="revTx" presStyleIdx="4" presStyleCnt="6">
        <dgm:presLayoutVars>
          <dgm:chMax val="1"/>
          <dgm:chPref val="1"/>
        </dgm:presLayoutVars>
      </dgm:prSet>
      <dgm:spPr/>
    </dgm:pt>
    <dgm:pt modelId="{0C1BD5FB-14C3-4D6C-9BED-423497940522}" type="pres">
      <dgm:prSet presAssocID="{3C2B3EC9-C091-4E83-85AA-0EA657C5A7D6}" presName="sibTrans" presStyleLbl="sibTrans2D1" presStyleIdx="0" presStyleCnt="0"/>
      <dgm:spPr/>
    </dgm:pt>
    <dgm:pt modelId="{B5E9C81F-53F3-45A6-9428-03307C342B62}" type="pres">
      <dgm:prSet presAssocID="{CCBD114D-0612-48A9-90B5-2D7BD320DA50}" presName="compNode" presStyleCnt="0"/>
      <dgm:spPr/>
    </dgm:pt>
    <dgm:pt modelId="{E6CF366C-4EE7-4AC0-8771-7EB3446C1874}" type="pres">
      <dgm:prSet presAssocID="{CCBD114D-0612-48A9-90B5-2D7BD320DA50}" presName="iconBgRect" presStyleLbl="bgShp" presStyleIdx="5" presStyleCnt="6"/>
      <dgm:spPr/>
    </dgm:pt>
    <dgm:pt modelId="{290037D0-C9CF-45E1-BA86-79DEC9DDF551}" type="pres">
      <dgm:prSet presAssocID="{CCBD114D-0612-48A9-90B5-2D7BD320DA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71F479-20A7-4E58-845C-10A2157B0940}" type="pres">
      <dgm:prSet presAssocID="{CCBD114D-0612-48A9-90B5-2D7BD320DA50}" presName="spaceRect" presStyleCnt="0"/>
      <dgm:spPr/>
    </dgm:pt>
    <dgm:pt modelId="{98D77502-EAB3-41EE-A8C2-9FB15753F9F1}" type="pres">
      <dgm:prSet presAssocID="{CCBD114D-0612-48A9-90B5-2D7BD320DA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C48C1F-DB4E-44C8-9534-B86954869188}" type="presOf" srcId="{8B75A34E-8771-4B51-A927-D509194A37DE}" destId="{C43542CD-C7EB-427C-8539-B3F0C1826C75}" srcOrd="0" destOrd="0" presId="urn:microsoft.com/office/officeart/2018/2/layout/IconCircleList"/>
    <dgm:cxn modelId="{1E911324-9406-4C89-826B-3F2416C0433F}" type="presOf" srcId="{4E683060-08CB-47AC-8C3E-11DAA18CA65B}" destId="{084EAEFC-99B1-48D9-AC86-84FF29A518AE}" srcOrd="0" destOrd="0" presId="urn:microsoft.com/office/officeart/2018/2/layout/IconCircleList"/>
    <dgm:cxn modelId="{317ECC33-5EB9-48B8-980F-FF990C047A12}" srcId="{7FB361CE-2E08-4FF0-8D1F-675716DEF5F0}" destId="{8B75A34E-8771-4B51-A927-D509194A37DE}" srcOrd="0" destOrd="0" parTransId="{65F0D17A-6964-4D51-AB90-DBF43EE746A1}" sibTransId="{4E683060-08CB-47AC-8C3E-11DAA18CA65B}"/>
    <dgm:cxn modelId="{3A4CAA3D-34AE-4D1D-BABD-FBB6DB961A5F}" type="presOf" srcId="{7FB361CE-2E08-4FF0-8D1F-675716DEF5F0}" destId="{12552ADF-B980-4F7A-93A8-1D7BE3F3414B}" srcOrd="0" destOrd="0" presId="urn:microsoft.com/office/officeart/2018/2/layout/IconCircleList"/>
    <dgm:cxn modelId="{EDD2C640-9CC6-4C86-875C-C24F91DA9001}" type="presOf" srcId="{3C2B3EC9-C091-4E83-85AA-0EA657C5A7D6}" destId="{0C1BD5FB-14C3-4D6C-9BED-423497940522}" srcOrd="0" destOrd="0" presId="urn:microsoft.com/office/officeart/2018/2/layout/IconCircleList"/>
    <dgm:cxn modelId="{A3D56044-43BC-4855-9282-B8105792FD0C}" srcId="{7FB361CE-2E08-4FF0-8D1F-675716DEF5F0}" destId="{62E85FD5-9E4E-4060-8886-85CBCA2638D2}" srcOrd="1" destOrd="0" parTransId="{639D9E04-AD61-4A9D-A557-27556053F3CA}" sibTransId="{6ADFAF18-35FB-4644-AE1C-B0613B549857}"/>
    <dgm:cxn modelId="{9F97AD68-1117-4578-A591-8DBE36E6BE84}" type="presOf" srcId="{62E85FD5-9E4E-4060-8886-85CBCA2638D2}" destId="{5963DEB3-E1B9-4B94-A4B6-9E4683CCBA30}" srcOrd="0" destOrd="0" presId="urn:microsoft.com/office/officeart/2018/2/layout/IconCircleList"/>
    <dgm:cxn modelId="{BD67F072-1D5C-43BC-B0E0-EC1D00D8C1F0}" type="presOf" srcId="{0E413175-9AF5-4E28-9037-5005DCDD0F61}" destId="{AFEFB03D-374F-41F3-961A-AA059CCC3626}" srcOrd="0" destOrd="0" presId="urn:microsoft.com/office/officeart/2018/2/layout/IconCircleList"/>
    <dgm:cxn modelId="{92EAA980-3BE1-4885-AC39-403732701817}" type="presOf" srcId="{CCBD114D-0612-48A9-90B5-2D7BD320DA50}" destId="{98D77502-EAB3-41EE-A8C2-9FB15753F9F1}" srcOrd="0" destOrd="0" presId="urn:microsoft.com/office/officeart/2018/2/layout/IconCircleList"/>
    <dgm:cxn modelId="{DBC30D8B-4E77-4B0E-8E1F-B3C5B041353D}" srcId="{7FB361CE-2E08-4FF0-8D1F-675716DEF5F0}" destId="{CCBD114D-0612-48A9-90B5-2D7BD320DA50}" srcOrd="5" destOrd="0" parTransId="{9C3EC91C-ED0A-434C-A316-90E5EE9136AC}" sibTransId="{F964AA99-4539-4149-9A73-E01706D199EE}"/>
    <dgm:cxn modelId="{5BC4FEA9-FB0B-4E75-9173-7C0A20197E8E}" type="presOf" srcId="{0C3CA5CD-EF4D-4055-BC00-A79D77460C2D}" destId="{E057B91A-5482-4EE3-9640-484B5C9A1415}" srcOrd="0" destOrd="0" presId="urn:microsoft.com/office/officeart/2018/2/layout/IconCircleList"/>
    <dgm:cxn modelId="{59C484B1-708E-46E9-AAA5-915309FA54DD}" type="presOf" srcId="{833F9103-FC66-4492-BA93-66B1BCE02D08}" destId="{C7865685-7DBB-4EB0-AB03-DED6989C5435}" srcOrd="0" destOrd="0" presId="urn:microsoft.com/office/officeart/2018/2/layout/IconCircleList"/>
    <dgm:cxn modelId="{7D9253B4-035C-4DED-B704-2AFA08CD247A}" srcId="{7FB361CE-2E08-4FF0-8D1F-675716DEF5F0}" destId="{833F9103-FC66-4492-BA93-66B1BCE02D08}" srcOrd="2" destOrd="0" parTransId="{C3B6E78A-DF56-4F61-ACCE-369FBC76BB77}" sibTransId="{4D2C9892-4EE4-46B1-848E-8D4099E2498C}"/>
    <dgm:cxn modelId="{B5FB37C5-9074-4208-BF0F-CB04ED254B4A}" srcId="{7FB361CE-2E08-4FF0-8D1F-675716DEF5F0}" destId="{984DD31C-7AFC-4A32-9AB5-08FE49E1B738}" srcOrd="3" destOrd="0" parTransId="{5D05A2D2-221C-44C0-B94F-E30B0C35709A}" sibTransId="{0E413175-9AF5-4E28-9037-5005DCDD0F61}"/>
    <dgm:cxn modelId="{0E7499DB-A97D-4D61-8AC7-E0C2E5A18EB5}" srcId="{7FB361CE-2E08-4FF0-8D1F-675716DEF5F0}" destId="{0C3CA5CD-EF4D-4055-BC00-A79D77460C2D}" srcOrd="4" destOrd="0" parTransId="{22AF2676-DE70-40C0-9F09-D4280FB26000}" sibTransId="{3C2B3EC9-C091-4E83-85AA-0EA657C5A7D6}"/>
    <dgm:cxn modelId="{46724CE4-F0E9-47A2-80D0-3658E15915A6}" type="presOf" srcId="{984DD31C-7AFC-4A32-9AB5-08FE49E1B738}" destId="{F48A2575-504F-4398-820C-C50979B64B2E}" srcOrd="0" destOrd="0" presId="urn:microsoft.com/office/officeart/2018/2/layout/IconCircleList"/>
    <dgm:cxn modelId="{8B3E51EF-2B99-4EA9-B4AC-32D94F203B3D}" type="presOf" srcId="{6ADFAF18-35FB-4644-AE1C-B0613B549857}" destId="{2C6C516B-808E-41FE-878E-3E8BABE5F8C4}" srcOrd="0" destOrd="0" presId="urn:microsoft.com/office/officeart/2018/2/layout/IconCircleList"/>
    <dgm:cxn modelId="{5E6E6FF5-4706-4FDE-984F-C3688EAFC228}" type="presOf" srcId="{4D2C9892-4EE4-46B1-848E-8D4099E2498C}" destId="{5A0E7532-3138-4682-9DDB-9A85C5C2F356}" srcOrd="0" destOrd="0" presId="urn:microsoft.com/office/officeart/2018/2/layout/IconCircleList"/>
    <dgm:cxn modelId="{26DA0F38-ADD4-4CF8-A41F-6DD750DD8798}" type="presParOf" srcId="{12552ADF-B980-4F7A-93A8-1D7BE3F3414B}" destId="{26EA2E31-8D5E-4FF3-A953-2000F479733E}" srcOrd="0" destOrd="0" presId="urn:microsoft.com/office/officeart/2018/2/layout/IconCircleList"/>
    <dgm:cxn modelId="{9A44E885-8679-4560-AEBF-B1C056A38D8B}" type="presParOf" srcId="{26EA2E31-8D5E-4FF3-A953-2000F479733E}" destId="{FECA2D65-6FBF-4765-A296-831D907400A8}" srcOrd="0" destOrd="0" presId="urn:microsoft.com/office/officeart/2018/2/layout/IconCircleList"/>
    <dgm:cxn modelId="{E1ADC355-D541-4D6F-920F-6DAF5F2C9A96}" type="presParOf" srcId="{FECA2D65-6FBF-4765-A296-831D907400A8}" destId="{5E79C89D-D046-4A1D-A8D8-7767F8CF2AED}" srcOrd="0" destOrd="0" presId="urn:microsoft.com/office/officeart/2018/2/layout/IconCircleList"/>
    <dgm:cxn modelId="{46A2D549-D6A5-4F56-A709-A88D7D46B0D9}" type="presParOf" srcId="{FECA2D65-6FBF-4765-A296-831D907400A8}" destId="{24C04A94-3537-45A9-8515-0B461C0D518D}" srcOrd="1" destOrd="0" presId="urn:microsoft.com/office/officeart/2018/2/layout/IconCircleList"/>
    <dgm:cxn modelId="{B0873361-8287-4087-AB5D-7F0CFE5999A7}" type="presParOf" srcId="{FECA2D65-6FBF-4765-A296-831D907400A8}" destId="{5DEAE72C-63C7-4C97-BC78-0C4BF48E4666}" srcOrd="2" destOrd="0" presId="urn:microsoft.com/office/officeart/2018/2/layout/IconCircleList"/>
    <dgm:cxn modelId="{B089AE8E-5FAC-413A-ADBE-02BEB329648C}" type="presParOf" srcId="{FECA2D65-6FBF-4765-A296-831D907400A8}" destId="{C43542CD-C7EB-427C-8539-B3F0C1826C75}" srcOrd="3" destOrd="0" presId="urn:microsoft.com/office/officeart/2018/2/layout/IconCircleList"/>
    <dgm:cxn modelId="{6965FE63-39FC-422F-A621-1CBB07B14672}" type="presParOf" srcId="{26EA2E31-8D5E-4FF3-A953-2000F479733E}" destId="{084EAEFC-99B1-48D9-AC86-84FF29A518AE}" srcOrd="1" destOrd="0" presId="urn:microsoft.com/office/officeart/2018/2/layout/IconCircleList"/>
    <dgm:cxn modelId="{8CE8E885-33C2-4F57-8CC3-2209CA2BB289}" type="presParOf" srcId="{26EA2E31-8D5E-4FF3-A953-2000F479733E}" destId="{AA5E8739-99C0-4E1F-B718-AEEC91201AE6}" srcOrd="2" destOrd="0" presId="urn:microsoft.com/office/officeart/2018/2/layout/IconCircleList"/>
    <dgm:cxn modelId="{5AE6622B-83BC-4650-BC5D-56FDED74787A}" type="presParOf" srcId="{AA5E8739-99C0-4E1F-B718-AEEC91201AE6}" destId="{CDD67076-BB01-4A63-89E5-368F5EC5D72A}" srcOrd="0" destOrd="0" presId="urn:microsoft.com/office/officeart/2018/2/layout/IconCircleList"/>
    <dgm:cxn modelId="{32BA352D-263A-43F6-9879-F85F82309C40}" type="presParOf" srcId="{AA5E8739-99C0-4E1F-B718-AEEC91201AE6}" destId="{09B46AF4-4370-40F4-8A99-D0D3328DF0A2}" srcOrd="1" destOrd="0" presId="urn:microsoft.com/office/officeart/2018/2/layout/IconCircleList"/>
    <dgm:cxn modelId="{4B610E91-88FE-4C02-B586-F356F807E1FA}" type="presParOf" srcId="{AA5E8739-99C0-4E1F-B718-AEEC91201AE6}" destId="{EBC5644B-37DA-4DAF-9256-823A75A13C0F}" srcOrd="2" destOrd="0" presId="urn:microsoft.com/office/officeart/2018/2/layout/IconCircleList"/>
    <dgm:cxn modelId="{EC33B56C-3708-4A69-9ACA-C6933C02696C}" type="presParOf" srcId="{AA5E8739-99C0-4E1F-B718-AEEC91201AE6}" destId="{5963DEB3-E1B9-4B94-A4B6-9E4683CCBA30}" srcOrd="3" destOrd="0" presId="urn:microsoft.com/office/officeart/2018/2/layout/IconCircleList"/>
    <dgm:cxn modelId="{4D71F972-FD2E-4192-83D0-B0E3EB96553F}" type="presParOf" srcId="{26EA2E31-8D5E-4FF3-A953-2000F479733E}" destId="{2C6C516B-808E-41FE-878E-3E8BABE5F8C4}" srcOrd="3" destOrd="0" presId="urn:microsoft.com/office/officeart/2018/2/layout/IconCircleList"/>
    <dgm:cxn modelId="{9DFFEE10-486D-4BBE-9E2B-8C0A3DF93C3A}" type="presParOf" srcId="{26EA2E31-8D5E-4FF3-A953-2000F479733E}" destId="{B55A0043-A99F-4097-862F-09079A343DC8}" srcOrd="4" destOrd="0" presId="urn:microsoft.com/office/officeart/2018/2/layout/IconCircleList"/>
    <dgm:cxn modelId="{6572C764-C83E-4C38-8A2C-93E73E841158}" type="presParOf" srcId="{B55A0043-A99F-4097-862F-09079A343DC8}" destId="{66763511-6100-4689-8CE9-C336661F9527}" srcOrd="0" destOrd="0" presId="urn:microsoft.com/office/officeart/2018/2/layout/IconCircleList"/>
    <dgm:cxn modelId="{00A58847-B2E3-4D8F-AD3E-BFB9FB558788}" type="presParOf" srcId="{B55A0043-A99F-4097-862F-09079A343DC8}" destId="{F54FA308-3B56-4795-B861-81CF33149A8F}" srcOrd="1" destOrd="0" presId="urn:microsoft.com/office/officeart/2018/2/layout/IconCircleList"/>
    <dgm:cxn modelId="{B097BF86-61BA-4837-9CC6-C5A888B719EC}" type="presParOf" srcId="{B55A0043-A99F-4097-862F-09079A343DC8}" destId="{C1C7934F-D0A9-4456-AAA0-C6EDF94F3C4E}" srcOrd="2" destOrd="0" presId="urn:microsoft.com/office/officeart/2018/2/layout/IconCircleList"/>
    <dgm:cxn modelId="{F0282810-1155-4138-9EF6-471C533E1CFC}" type="presParOf" srcId="{B55A0043-A99F-4097-862F-09079A343DC8}" destId="{C7865685-7DBB-4EB0-AB03-DED6989C5435}" srcOrd="3" destOrd="0" presId="urn:microsoft.com/office/officeart/2018/2/layout/IconCircleList"/>
    <dgm:cxn modelId="{E4805CCA-E768-43DE-B19A-1DDF7C097904}" type="presParOf" srcId="{26EA2E31-8D5E-4FF3-A953-2000F479733E}" destId="{5A0E7532-3138-4682-9DDB-9A85C5C2F356}" srcOrd="5" destOrd="0" presId="urn:microsoft.com/office/officeart/2018/2/layout/IconCircleList"/>
    <dgm:cxn modelId="{886D3C57-1C96-4DA1-9205-91BBD180A256}" type="presParOf" srcId="{26EA2E31-8D5E-4FF3-A953-2000F479733E}" destId="{2D808CD4-3D7A-454C-87D9-6B47E20A7997}" srcOrd="6" destOrd="0" presId="urn:microsoft.com/office/officeart/2018/2/layout/IconCircleList"/>
    <dgm:cxn modelId="{BE8C3E57-21DE-4EF5-B9D0-3C6BCBAA6D8E}" type="presParOf" srcId="{2D808CD4-3D7A-454C-87D9-6B47E20A7997}" destId="{D2D5DB70-1772-4FA1-835C-8480D88826BB}" srcOrd="0" destOrd="0" presId="urn:microsoft.com/office/officeart/2018/2/layout/IconCircleList"/>
    <dgm:cxn modelId="{929B6DB1-ABE0-462F-BC11-7635E1523969}" type="presParOf" srcId="{2D808CD4-3D7A-454C-87D9-6B47E20A7997}" destId="{6B9FABD0-92A1-48E4-B43E-C427338D6B45}" srcOrd="1" destOrd="0" presId="urn:microsoft.com/office/officeart/2018/2/layout/IconCircleList"/>
    <dgm:cxn modelId="{0D60E70F-FED3-406B-8982-BDBFC8462856}" type="presParOf" srcId="{2D808CD4-3D7A-454C-87D9-6B47E20A7997}" destId="{1F3CC8F1-36A4-434F-8087-714A85B4A465}" srcOrd="2" destOrd="0" presId="urn:microsoft.com/office/officeart/2018/2/layout/IconCircleList"/>
    <dgm:cxn modelId="{CD6D4002-EDF2-4D4F-9866-9C1E12D38925}" type="presParOf" srcId="{2D808CD4-3D7A-454C-87D9-6B47E20A7997}" destId="{F48A2575-504F-4398-820C-C50979B64B2E}" srcOrd="3" destOrd="0" presId="urn:microsoft.com/office/officeart/2018/2/layout/IconCircleList"/>
    <dgm:cxn modelId="{569352BF-6B43-44EE-BF54-23DC7B78C49F}" type="presParOf" srcId="{26EA2E31-8D5E-4FF3-A953-2000F479733E}" destId="{AFEFB03D-374F-41F3-961A-AA059CCC3626}" srcOrd="7" destOrd="0" presId="urn:microsoft.com/office/officeart/2018/2/layout/IconCircleList"/>
    <dgm:cxn modelId="{09FBA2BD-A198-4A8F-8784-0BEE226B6283}" type="presParOf" srcId="{26EA2E31-8D5E-4FF3-A953-2000F479733E}" destId="{1E5796BA-35C3-498A-9C92-2B7142D823F3}" srcOrd="8" destOrd="0" presId="urn:microsoft.com/office/officeart/2018/2/layout/IconCircleList"/>
    <dgm:cxn modelId="{6FE43AB6-2076-4B05-8830-DB2159820CC0}" type="presParOf" srcId="{1E5796BA-35C3-498A-9C92-2B7142D823F3}" destId="{1CF7DD47-1071-40F4-945E-7A44D8724CEB}" srcOrd="0" destOrd="0" presId="urn:microsoft.com/office/officeart/2018/2/layout/IconCircleList"/>
    <dgm:cxn modelId="{9C8473EE-9CE1-42F1-A972-982A18744A59}" type="presParOf" srcId="{1E5796BA-35C3-498A-9C92-2B7142D823F3}" destId="{CD8D7CE5-417E-4004-A13D-E8BCC96C8ABE}" srcOrd="1" destOrd="0" presId="urn:microsoft.com/office/officeart/2018/2/layout/IconCircleList"/>
    <dgm:cxn modelId="{DD987002-99F8-4677-8516-63CE40F4292A}" type="presParOf" srcId="{1E5796BA-35C3-498A-9C92-2B7142D823F3}" destId="{1BB5F3ED-1872-4F31-8CAC-FCDCFE580131}" srcOrd="2" destOrd="0" presId="urn:microsoft.com/office/officeart/2018/2/layout/IconCircleList"/>
    <dgm:cxn modelId="{AD336C5D-97E6-47ED-B3DF-0141B95B673D}" type="presParOf" srcId="{1E5796BA-35C3-498A-9C92-2B7142D823F3}" destId="{E057B91A-5482-4EE3-9640-484B5C9A1415}" srcOrd="3" destOrd="0" presId="urn:microsoft.com/office/officeart/2018/2/layout/IconCircleList"/>
    <dgm:cxn modelId="{B23E4FCB-31FE-45F4-88E3-F7297983DB3C}" type="presParOf" srcId="{26EA2E31-8D5E-4FF3-A953-2000F479733E}" destId="{0C1BD5FB-14C3-4D6C-9BED-423497940522}" srcOrd="9" destOrd="0" presId="urn:microsoft.com/office/officeart/2018/2/layout/IconCircleList"/>
    <dgm:cxn modelId="{121CA6A5-D25E-4EB9-A081-BA7AC9F3BBBF}" type="presParOf" srcId="{26EA2E31-8D5E-4FF3-A953-2000F479733E}" destId="{B5E9C81F-53F3-45A6-9428-03307C342B62}" srcOrd="10" destOrd="0" presId="urn:microsoft.com/office/officeart/2018/2/layout/IconCircleList"/>
    <dgm:cxn modelId="{4F0E5EB1-4324-487E-B52E-73FD222AF258}" type="presParOf" srcId="{B5E9C81F-53F3-45A6-9428-03307C342B62}" destId="{E6CF366C-4EE7-4AC0-8771-7EB3446C1874}" srcOrd="0" destOrd="0" presId="urn:microsoft.com/office/officeart/2018/2/layout/IconCircleList"/>
    <dgm:cxn modelId="{00FAAFE7-ECC8-4640-A422-EE216C86CBBB}" type="presParOf" srcId="{B5E9C81F-53F3-45A6-9428-03307C342B62}" destId="{290037D0-C9CF-45E1-BA86-79DEC9DDF551}" srcOrd="1" destOrd="0" presId="urn:microsoft.com/office/officeart/2018/2/layout/IconCircleList"/>
    <dgm:cxn modelId="{EC8993C4-58D8-4C62-B691-216C9A48DCFE}" type="presParOf" srcId="{B5E9C81F-53F3-45A6-9428-03307C342B62}" destId="{9971F479-20A7-4E58-845C-10A2157B0940}" srcOrd="2" destOrd="0" presId="urn:microsoft.com/office/officeart/2018/2/layout/IconCircleList"/>
    <dgm:cxn modelId="{256E2020-A58C-4F22-A189-8F90A4499372}" type="presParOf" srcId="{B5E9C81F-53F3-45A6-9428-03307C342B62}" destId="{98D77502-EAB3-41EE-A8C2-9FB15753F9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DEFF-84E1-4025-9B72-7DB782EE362E}">
      <dsp:nvSpPr>
        <dsp:cNvPr id="0" name=""/>
        <dsp:cNvSpPr/>
      </dsp:nvSpPr>
      <dsp:spPr>
        <a:xfrm>
          <a:off x="691508" y="781016"/>
          <a:ext cx="1459219" cy="14592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B5255-8AA7-4C28-8AF8-31EC60CB347A}">
      <dsp:nvSpPr>
        <dsp:cNvPr id="0" name=""/>
        <dsp:cNvSpPr/>
      </dsp:nvSpPr>
      <dsp:spPr>
        <a:xfrm>
          <a:off x="1002489" y="1091997"/>
          <a:ext cx="837257" cy="837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3A1C2-31C5-4A9C-8686-BA359EDFF3F7}">
      <dsp:nvSpPr>
        <dsp:cNvPr id="0" name=""/>
        <dsp:cNvSpPr/>
      </dsp:nvSpPr>
      <dsp:spPr>
        <a:xfrm>
          <a:off x="225036" y="2694746"/>
          <a:ext cx="23921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Keep up with technology </a:t>
          </a:r>
        </a:p>
      </dsp:txBody>
      <dsp:txXfrm>
        <a:off x="225036" y="2694746"/>
        <a:ext cx="2392163" cy="720000"/>
      </dsp:txXfrm>
    </dsp:sp>
    <dsp:sp modelId="{C3128353-840F-44F5-B54F-5DA6A50D1D9F}">
      <dsp:nvSpPr>
        <dsp:cNvPr id="0" name=""/>
        <dsp:cNvSpPr/>
      </dsp:nvSpPr>
      <dsp:spPr>
        <a:xfrm>
          <a:off x="3502300" y="781016"/>
          <a:ext cx="1459219" cy="14592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1666E-470C-44C3-9273-10FC7F680B40}">
      <dsp:nvSpPr>
        <dsp:cNvPr id="0" name=""/>
        <dsp:cNvSpPr/>
      </dsp:nvSpPr>
      <dsp:spPr>
        <a:xfrm>
          <a:off x="3813281" y="1091997"/>
          <a:ext cx="837257" cy="837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61A39-FC96-4FDA-A04D-AC05B56CEAD1}">
      <dsp:nvSpPr>
        <dsp:cNvPr id="0" name=""/>
        <dsp:cNvSpPr/>
      </dsp:nvSpPr>
      <dsp:spPr>
        <a:xfrm>
          <a:off x="3035828" y="2694746"/>
          <a:ext cx="23921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 on agility and agile adoption</a:t>
          </a:r>
        </a:p>
      </dsp:txBody>
      <dsp:txXfrm>
        <a:off x="3035828" y="2694746"/>
        <a:ext cx="2392163" cy="720000"/>
      </dsp:txXfrm>
    </dsp:sp>
    <dsp:sp modelId="{A7868542-B3CC-4714-8A67-413E163C1700}">
      <dsp:nvSpPr>
        <dsp:cNvPr id="0" name=""/>
        <dsp:cNvSpPr/>
      </dsp:nvSpPr>
      <dsp:spPr>
        <a:xfrm>
          <a:off x="6313092" y="781016"/>
          <a:ext cx="1459219" cy="14592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C6521-1493-46F1-8332-85EAD9C07C15}">
      <dsp:nvSpPr>
        <dsp:cNvPr id="0" name=""/>
        <dsp:cNvSpPr/>
      </dsp:nvSpPr>
      <dsp:spPr>
        <a:xfrm>
          <a:off x="6624073" y="1091997"/>
          <a:ext cx="837257" cy="837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68E73-2179-4613-BA07-F4D76B353A3B}">
      <dsp:nvSpPr>
        <dsp:cNvPr id="0" name=""/>
        <dsp:cNvSpPr/>
      </dsp:nvSpPr>
      <dsp:spPr>
        <a:xfrm>
          <a:off x="5846620" y="2694746"/>
          <a:ext cx="23921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Improve efficiency and reliability of information</a:t>
          </a:r>
        </a:p>
      </dsp:txBody>
      <dsp:txXfrm>
        <a:off x="5846620" y="2694746"/>
        <a:ext cx="2392163" cy="720000"/>
      </dsp:txXfrm>
    </dsp:sp>
    <dsp:sp modelId="{A98F579A-75BD-460F-B351-E55D54498BA2}">
      <dsp:nvSpPr>
        <dsp:cNvPr id="0" name=""/>
        <dsp:cNvSpPr/>
      </dsp:nvSpPr>
      <dsp:spPr>
        <a:xfrm>
          <a:off x="9123883" y="781016"/>
          <a:ext cx="1459219" cy="14592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12EAB-2F52-402E-ADB3-2C151CD17103}">
      <dsp:nvSpPr>
        <dsp:cNvPr id="0" name=""/>
        <dsp:cNvSpPr/>
      </dsp:nvSpPr>
      <dsp:spPr>
        <a:xfrm>
          <a:off x="9434865" y="1091997"/>
          <a:ext cx="837257" cy="837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71A14-5666-4B80-BE66-9FAD90FDC3F0}">
      <dsp:nvSpPr>
        <dsp:cNvPr id="0" name=""/>
        <dsp:cNvSpPr/>
      </dsp:nvSpPr>
      <dsp:spPr>
        <a:xfrm>
          <a:off x="8657412" y="2694746"/>
          <a:ext cx="23921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prioritize communication about values of EA </a:t>
          </a:r>
        </a:p>
      </dsp:txBody>
      <dsp:txXfrm>
        <a:off x="8657412" y="2694746"/>
        <a:ext cx="239216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9C89D-D046-4A1D-A8D8-7767F8CF2AED}">
      <dsp:nvSpPr>
        <dsp:cNvPr id="0" name=""/>
        <dsp:cNvSpPr/>
      </dsp:nvSpPr>
      <dsp:spPr>
        <a:xfrm>
          <a:off x="82613" y="622634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4A94-3537-45A9-8515-0B461C0D518D}">
      <dsp:nvSpPr>
        <dsp:cNvPr id="0" name=""/>
        <dsp:cNvSpPr/>
      </dsp:nvSpPr>
      <dsp:spPr>
        <a:xfrm>
          <a:off x="271034" y="81105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542CD-C7EB-427C-8539-B3F0C1826C75}">
      <dsp:nvSpPr>
        <dsp:cNvPr id="0" name=""/>
        <dsp:cNvSpPr/>
      </dsp:nvSpPr>
      <dsp:spPr>
        <a:xfrm>
          <a:off x="1172126" y="62263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Resiliency </a:t>
          </a:r>
        </a:p>
      </dsp:txBody>
      <dsp:txXfrm>
        <a:off x="1172126" y="622634"/>
        <a:ext cx="2114937" cy="897246"/>
      </dsp:txXfrm>
    </dsp:sp>
    <dsp:sp modelId="{CDD67076-BB01-4A63-89E5-368F5EC5D72A}">
      <dsp:nvSpPr>
        <dsp:cNvPr id="0" name=""/>
        <dsp:cNvSpPr/>
      </dsp:nvSpPr>
      <dsp:spPr>
        <a:xfrm>
          <a:off x="3655575" y="622634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46AF4-4370-40F4-8A99-D0D3328DF0A2}">
      <dsp:nvSpPr>
        <dsp:cNvPr id="0" name=""/>
        <dsp:cNvSpPr/>
      </dsp:nvSpPr>
      <dsp:spPr>
        <a:xfrm>
          <a:off x="3843996" y="81105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DEB3-E1B9-4B94-A4B6-9E4683CCBA30}">
      <dsp:nvSpPr>
        <dsp:cNvPr id="0" name=""/>
        <dsp:cNvSpPr/>
      </dsp:nvSpPr>
      <dsp:spPr>
        <a:xfrm>
          <a:off x="4745088" y="62263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Staff recruitment</a:t>
          </a:r>
        </a:p>
      </dsp:txBody>
      <dsp:txXfrm>
        <a:off x="4745088" y="622634"/>
        <a:ext cx="2114937" cy="897246"/>
      </dsp:txXfrm>
    </dsp:sp>
    <dsp:sp modelId="{66763511-6100-4689-8CE9-C336661F9527}">
      <dsp:nvSpPr>
        <dsp:cNvPr id="0" name=""/>
        <dsp:cNvSpPr/>
      </dsp:nvSpPr>
      <dsp:spPr>
        <a:xfrm>
          <a:off x="7228536" y="622634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FA308-3B56-4795-B861-81CF33149A8F}">
      <dsp:nvSpPr>
        <dsp:cNvPr id="0" name=""/>
        <dsp:cNvSpPr/>
      </dsp:nvSpPr>
      <dsp:spPr>
        <a:xfrm>
          <a:off x="7416958" y="81105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65685-7DBB-4EB0-AB03-DED6989C5435}">
      <dsp:nvSpPr>
        <dsp:cNvPr id="0" name=""/>
        <dsp:cNvSpPr/>
      </dsp:nvSpPr>
      <dsp:spPr>
        <a:xfrm>
          <a:off x="8318049" y="62263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supply chain disruption</a:t>
          </a:r>
        </a:p>
      </dsp:txBody>
      <dsp:txXfrm>
        <a:off x="8318049" y="622634"/>
        <a:ext cx="2114937" cy="897246"/>
      </dsp:txXfrm>
    </dsp:sp>
    <dsp:sp modelId="{D2D5DB70-1772-4FA1-835C-8480D88826BB}">
      <dsp:nvSpPr>
        <dsp:cNvPr id="0" name=""/>
        <dsp:cNvSpPr/>
      </dsp:nvSpPr>
      <dsp:spPr>
        <a:xfrm>
          <a:off x="82613" y="214248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FABD0-92A1-48E4-B43E-C427338D6B45}">
      <dsp:nvSpPr>
        <dsp:cNvPr id="0" name=""/>
        <dsp:cNvSpPr/>
      </dsp:nvSpPr>
      <dsp:spPr>
        <a:xfrm>
          <a:off x="271034" y="233090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A2575-504F-4398-820C-C50979B64B2E}">
      <dsp:nvSpPr>
        <dsp:cNvPr id="0" name=""/>
        <dsp:cNvSpPr/>
      </dsp:nvSpPr>
      <dsp:spPr>
        <a:xfrm>
          <a:off x="1172126" y="214248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Improved IT decisions</a:t>
          </a:r>
        </a:p>
      </dsp:txBody>
      <dsp:txXfrm>
        <a:off x="1172126" y="2142482"/>
        <a:ext cx="2114937" cy="897246"/>
      </dsp:txXfrm>
    </dsp:sp>
    <dsp:sp modelId="{1CF7DD47-1071-40F4-945E-7A44D8724CEB}">
      <dsp:nvSpPr>
        <dsp:cNvPr id="0" name=""/>
        <dsp:cNvSpPr/>
      </dsp:nvSpPr>
      <dsp:spPr>
        <a:xfrm>
          <a:off x="3655575" y="214248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D7CE5-417E-4004-A13D-E8BCC96C8ABE}">
      <dsp:nvSpPr>
        <dsp:cNvPr id="0" name=""/>
        <dsp:cNvSpPr/>
      </dsp:nvSpPr>
      <dsp:spPr>
        <a:xfrm>
          <a:off x="3843996" y="233090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7B91A-5482-4EE3-9640-484B5C9A1415}">
      <dsp:nvSpPr>
        <dsp:cNvPr id="0" name=""/>
        <dsp:cNvSpPr/>
      </dsp:nvSpPr>
      <dsp:spPr>
        <a:xfrm>
          <a:off x="4745088" y="214248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Improved information management and security</a:t>
          </a:r>
        </a:p>
      </dsp:txBody>
      <dsp:txXfrm>
        <a:off x="4745088" y="2142482"/>
        <a:ext cx="2114937" cy="897246"/>
      </dsp:txXfrm>
    </dsp:sp>
    <dsp:sp modelId="{E6CF366C-4EE7-4AC0-8771-7EB3446C1874}">
      <dsp:nvSpPr>
        <dsp:cNvPr id="0" name=""/>
        <dsp:cNvSpPr/>
      </dsp:nvSpPr>
      <dsp:spPr>
        <a:xfrm>
          <a:off x="7228536" y="214248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037D0-C9CF-45E1-BA86-79DEC9DDF551}">
      <dsp:nvSpPr>
        <dsp:cNvPr id="0" name=""/>
        <dsp:cNvSpPr/>
      </dsp:nvSpPr>
      <dsp:spPr>
        <a:xfrm>
          <a:off x="7416958" y="233090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77502-EAB3-41EE-A8C2-9FB15753F9F1}">
      <dsp:nvSpPr>
        <dsp:cNvPr id="0" name=""/>
        <dsp:cNvSpPr/>
      </dsp:nvSpPr>
      <dsp:spPr>
        <a:xfrm>
          <a:off x="8318049" y="214248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Better performance</a:t>
          </a:r>
        </a:p>
      </dsp:txBody>
      <dsp:txXfrm>
        <a:off x="8318049" y="214248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5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ledgehut.com/blog/it-service-management/togaf-vs-zachman" TargetMode="External"/><Relationship Id="rId2" Type="http://schemas.openxmlformats.org/officeDocument/2006/relationships/hyperlink" Target="https://www.cio.com/article/222421/what-is-enterprise-architecture-a-framework-for-transform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op view of a circular staircase">
            <a:extLst>
              <a:ext uri="{FF2B5EF4-FFF2-40B4-BE49-F238E27FC236}">
                <a16:creationId xmlns:a16="http://schemas.microsoft.com/office/drawing/2014/main" id="{0698DD2A-A734-CBFD-C3EC-34F29E2BB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83" b="56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9777D-92F4-804C-9FB3-50E97506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Enterprise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43871-7773-2A40-8EC8-CD995D16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Ahmed Altouqi</a:t>
            </a:r>
          </a:p>
        </p:txBody>
      </p:sp>
    </p:spTree>
    <p:extLst>
      <p:ext uri="{BB962C8B-B14F-4D97-AF65-F5344CB8AC3E}">
        <p14:creationId xmlns:p14="http://schemas.microsoft.com/office/powerpoint/2010/main" val="69849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DAA7-E5BD-9045-A41A-8F95BFE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22C-504F-0046-B841-F22DBDA3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https://www.cio.com/article/222421/what-is-enterprise-architecture-a-framework-for-transformation.html</a:t>
            </a:r>
            <a:endParaRPr lang="en-US" dirty="0"/>
          </a:p>
          <a:p>
            <a:r>
              <a:rPr lang="en-US" dirty="0">
                <a:hlinkClick r:id="rId3"/>
              </a:rPr>
              <a:t>https://www.knowledgehut.com/blog/it-service-management/togaf-vs-zachman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A87ADE81-9033-96DE-4DA5-B39643C2A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17218-0535-6941-9D72-988B33B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Enterprise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401B-4BC4-6240-981A-C1E044B8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Standardize and organize infrastructure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Align IT infrastructure to business strategy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Structure IT projects and policies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Strategies support growth</a:t>
            </a:r>
          </a:p>
          <a:p>
            <a:pPr algn="ctr"/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A50A-BA02-0A49-93FE-FD321CD6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enterprise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D3344-E2CD-883A-AD2E-E2E0D20540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55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14C7D-4FD8-7E40-B434-B00B21BA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Benefits of enterprise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F86B9-FC3F-0CB5-13BC-07DD459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9139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762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3C8C6BB1-2880-30C6-CC31-5D17412E7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11" r="-1" b="681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D96CE-CBF9-3F4C-98D8-BE1585D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TOGAF vs Zachman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CEAD-582E-AC4C-88A9-E59AEB3B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Design and implementation vs defining data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Different models used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Different approach 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3535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E52F946-E182-FA53-F899-B531FDEDC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8" r="-1" b="1421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4C51A-D382-7B45-9E80-EA3FA5E9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Roles of an enterprise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BA6C-C119-144C-86E3-FF64B8ED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Report to CIO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Analyze business structures 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Agile and durable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Average salary of $137,900</a:t>
            </a:r>
          </a:p>
        </p:txBody>
      </p:sp>
    </p:spTree>
    <p:extLst>
      <p:ext uri="{BB962C8B-B14F-4D97-AF65-F5344CB8AC3E}">
        <p14:creationId xmlns:p14="http://schemas.microsoft.com/office/powerpoint/2010/main" val="48195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929E6952-AD1E-0599-A9D6-52D662509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40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55C77-3B3A-A948-9DFA-1F7287B6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0E76-03ED-9E42-8FB1-71AA4062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Orbus software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Sparx systems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Avolution 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mega</a:t>
            </a:r>
          </a:p>
        </p:txBody>
      </p:sp>
    </p:spTree>
    <p:extLst>
      <p:ext uri="{BB962C8B-B14F-4D97-AF65-F5344CB8AC3E}">
        <p14:creationId xmlns:p14="http://schemas.microsoft.com/office/powerpoint/2010/main" val="276016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0AE75099-9CDC-1AE1-5126-534C886B4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97" r="-1" b="1442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94310-4A1D-C845-AC7E-0967B082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6C9A-8D5F-6D4E-B91A-CB646A4F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TOGAF 9 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Red Hat Certified Architect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AWS Certified Solution Architect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Axelos ITIL Master Certification </a:t>
            </a:r>
          </a:p>
        </p:txBody>
      </p:sp>
    </p:spTree>
    <p:extLst>
      <p:ext uri="{BB962C8B-B14F-4D97-AF65-F5344CB8AC3E}">
        <p14:creationId xmlns:p14="http://schemas.microsoft.com/office/powerpoint/2010/main" val="577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A3ABDAB-1E49-0E5B-1434-49E28F6C8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55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985E9-C542-3A43-84F0-719532E5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Impact of EA on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66D1-7313-E541-9045-F829457D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Improved decision making</a:t>
            </a:r>
          </a:p>
          <a:p>
            <a:r>
              <a:rPr lang="en-US" sz="1800">
                <a:solidFill>
                  <a:srgbClr val="FFFFFF"/>
                </a:solidFill>
              </a:rPr>
              <a:t>Better communication</a:t>
            </a:r>
          </a:p>
          <a:p>
            <a:r>
              <a:rPr lang="en-US" sz="1800">
                <a:solidFill>
                  <a:srgbClr val="FFFFFF"/>
                </a:solidFill>
              </a:rPr>
              <a:t>Efficiency</a:t>
            </a:r>
          </a:p>
          <a:p>
            <a:r>
              <a:rPr lang="en-US" sz="1800">
                <a:solidFill>
                  <a:srgbClr val="FFFFFF"/>
                </a:solidFill>
              </a:rPr>
              <a:t>Innovation </a:t>
            </a:r>
          </a:p>
        </p:txBody>
      </p:sp>
    </p:spTree>
    <p:extLst>
      <p:ext uri="{BB962C8B-B14F-4D97-AF65-F5344CB8AC3E}">
        <p14:creationId xmlns:p14="http://schemas.microsoft.com/office/powerpoint/2010/main" val="47825577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170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Enterprise Architecture</vt:lpstr>
      <vt:lpstr>What is Enterprise architecture</vt:lpstr>
      <vt:lpstr>Goals of enterprise architecture</vt:lpstr>
      <vt:lpstr>Benefits of enterprise architecture</vt:lpstr>
      <vt:lpstr>TOGAF vs Zachman</vt:lpstr>
      <vt:lpstr>Roles of an enterprise architecture</vt:lpstr>
      <vt:lpstr>Software</vt:lpstr>
      <vt:lpstr>Certifications</vt:lpstr>
      <vt:lpstr>Impact of EA on managers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</dc:title>
  <dc:creator>Altouqi, Ahmed</dc:creator>
  <cp:lastModifiedBy>Altouqi, Ahmed</cp:lastModifiedBy>
  <cp:revision>1</cp:revision>
  <dcterms:created xsi:type="dcterms:W3CDTF">2023-04-11T00:30:28Z</dcterms:created>
  <dcterms:modified xsi:type="dcterms:W3CDTF">2023-04-11T02:22:37Z</dcterms:modified>
</cp:coreProperties>
</file>