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0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3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7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3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2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5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1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4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9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92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b/blockchain.asp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bybit.com/blockchain/what-is-hashing-in-blockchain/" TargetMode="External"/><Relationship Id="rId4" Type="http://schemas.openxmlformats.org/officeDocument/2006/relationships/hyperlink" Target="https://www.synopsys.com/glossary/what-is-blockcha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lose-up of chain link">
            <a:extLst>
              <a:ext uri="{FF2B5EF4-FFF2-40B4-BE49-F238E27FC236}">
                <a16:creationId xmlns:a16="http://schemas.microsoft.com/office/drawing/2014/main" id="{A4EBEA48-1FA7-3260-39F0-4767D31CA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8" r="1" b="14010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06DBD-2687-8848-813E-E4D2CE67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3535018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24C55-6B42-AE4D-A849-377A21A0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333998"/>
            <a:ext cx="5334000" cy="762000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Ahmed Altouqi</a:t>
            </a:r>
          </a:p>
        </p:txBody>
      </p:sp>
    </p:spTree>
    <p:extLst>
      <p:ext uri="{BB962C8B-B14F-4D97-AF65-F5344CB8AC3E}">
        <p14:creationId xmlns:p14="http://schemas.microsoft.com/office/powerpoint/2010/main" val="16488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5EDCD-43C5-9944-B1D0-09D1BD6A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dirty="0"/>
              <a:t>What is Blockchain?</a:t>
            </a:r>
          </a:p>
        </p:txBody>
      </p:sp>
      <p:pic>
        <p:nvPicPr>
          <p:cNvPr id="6" name="Picture 4" descr="Illuminated server room panel">
            <a:extLst>
              <a:ext uri="{FF2B5EF4-FFF2-40B4-BE49-F238E27FC236}">
                <a16:creationId xmlns:a16="http://schemas.microsoft.com/office/drawing/2014/main" id="{EF5A8E42-50C7-6254-7858-D1B7C3580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4" r="31115" b="-1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AC3E-EB0E-3F4E-B078-24D18BA7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r>
              <a:rPr lang="en-US" dirty="0"/>
              <a:t>Virtual database </a:t>
            </a:r>
          </a:p>
          <a:p>
            <a:r>
              <a:rPr lang="en-US" dirty="0"/>
              <a:t>Stores information electronically</a:t>
            </a:r>
          </a:p>
          <a:p>
            <a:r>
              <a:rPr lang="en-US" dirty="0"/>
              <a:t>Most common use</a:t>
            </a:r>
          </a:p>
          <a:p>
            <a:r>
              <a:rPr lang="en-US" dirty="0"/>
              <a:t>Personal use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A2321-0178-3046-B54A-9C1B8EF6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dirty="0"/>
              <a:t>Elements of Blockchain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0705975-6ED6-E0BF-DD8F-198F3CFE9E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r="1447" b="2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7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6575-9717-1749-A552-187712FA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r>
              <a:rPr lang="en-US" dirty="0"/>
              <a:t>Blocks</a:t>
            </a:r>
          </a:p>
          <a:p>
            <a:r>
              <a:rPr lang="en-US" dirty="0"/>
              <a:t>Nodes</a:t>
            </a:r>
          </a:p>
          <a:p>
            <a:r>
              <a:rPr lang="en-US" dirty="0"/>
              <a:t>Hash </a:t>
            </a:r>
          </a:p>
        </p:txBody>
      </p:sp>
    </p:spTree>
    <p:extLst>
      <p:ext uri="{BB962C8B-B14F-4D97-AF65-F5344CB8AC3E}">
        <p14:creationId xmlns:p14="http://schemas.microsoft.com/office/powerpoint/2010/main" val="266676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5C533-C8B2-2B44-B9C9-EFC84A85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dirty="0"/>
              <a:t>Uses of Blockchain</a:t>
            </a:r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E6B23D61-67CE-F323-7DDC-4F7B61F95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09" r="2937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E21D-644D-8F48-B9A8-BABE90F6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r>
              <a:rPr lang="en-US" dirty="0"/>
              <a:t>Transactions</a:t>
            </a:r>
          </a:p>
          <a:p>
            <a:r>
              <a:rPr lang="en-US" dirty="0"/>
              <a:t>Monitor supply chain</a:t>
            </a:r>
          </a:p>
          <a:p>
            <a:r>
              <a:rPr lang="en-US" dirty="0"/>
              <a:t>Create digital identities</a:t>
            </a:r>
          </a:p>
          <a:p>
            <a:r>
              <a:rPr lang="en-US" dirty="0"/>
              <a:t>Easy and fast data share</a:t>
            </a:r>
          </a:p>
        </p:txBody>
      </p:sp>
    </p:spTree>
    <p:extLst>
      <p:ext uri="{BB962C8B-B14F-4D97-AF65-F5344CB8AC3E}">
        <p14:creationId xmlns:p14="http://schemas.microsoft.com/office/powerpoint/2010/main" val="35671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5C533-C8B2-2B44-B9C9-EFC84A85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dirty="0"/>
              <a:t>Benefits of Blockchain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F8A93-CDD2-8E70-2802-39BB4452B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87" r="1881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E21D-644D-8F48-B9A8-BABE90F6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r>
              <a:rPr lang="en-US" dirty="0"/>
              <a:t>Lower costs</a:t>
            </a:r>
          </a:p>
          <a:p>
            <a:r>
              <a:rPr lang="en-US" dirty="0"/>
              <a:t>High security</a:t>
            </a:r>
          </a:p>
          <a:p>
            <a:r>
              <a:rPr lang="en-US" dirty="0"/>
              <a:t>Saving time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Old computer monitors">
            <a:extLst>
              <a:ext uri="{FF2B5EF4-FFF2-40B4-BE49-F238E27FC236}">
                <a16:creationId xmlns:a16="http://schemas.microsoft.com/office/drawing/2014/main" id="{514709A0-A1CA-6F2A-873B-C0B3E10C6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" r="1" b="14219"/>
          <a:stretch/>
        </p:blipFill>
        <p:spPr>
          <a:xfrm>
            <a:off x="-2" y="-2"/>
            <a:ext cx="12191435" cy="685798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3E6F1-AC05-7244-BE16-478519E1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156917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0B1C-44B7-A946-9002-16280F3D2FDA}"/>
              </a:ext>
            </a:extLst>
          </p:cNvPr>
          <p:cNvSpPr txBox="1"/>
          <p:nvPr/>
        </p:nvSpPr>
        <p:spPr>
          <a:xfrm>
            <a:off x="1005969" y="3764823"/>
            <a:ext cx="8023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https://www.investopedia.com/terms/b/blockchain.asp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https://www.synopsys.com/glossary/what-is-blockchain.html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https://learn.bybit.com/blockchain/what-is-hashing-in-blockchain/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6098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0F3F2"/>
      </a:lt2>
      <a:accent1>
        <a:srgbClr val="C34D80"/>
      </a:accent1>
      <a:accent2>
        <a:srgbClr val="B13B9F"/>
      </a:accent2>
      <a:accent3>
        <a:srgbClr val="A44DC3"/>
      </a:accent3>
      <a:accent4>
        <a:srgbClr val="6641B4"/>
      </a:accent4>
      <a:accent5>
        <a:srgbClr val="4D58C3"/>
      </a:accent5>
      <a:accent6>
        <a:srgbClr val="3B78B1"/>
      </a:accent6>
      <a:hlink>
        <a:srgbClr val="483FB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88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Verdana Pro</vt:lpstr>
      <vt:lpstr>Verdana Pro Cond SemiBold</vt:lpstr>
      <vt:lpstr>TornVTI</vt:lpstr>
      <vt:lpstr>Blockchain</vt:lpstr>
      <vt:lpstr>What is Blockchain?</vt:lpstr>
      <vt:lpstr>Elements of Blockchain</vt:lpstr>
      <vt:lpstr>Uses of Blockchain</vt:lpstr>
      <vt:lpstr>Benefits of Blockchain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Altouqi, Ahmed</dc:creator>
  <cp:lastModifiedBy>Altouqi, Ahmed</cp:lastModifiedBy>
  <cp:revision>3</cp:revision>
  <dcterms:created xsi:type="dcterms:W3CDTF">2023-04-02T18:07:10Z</dcterms:created>
  <dcterms:modified xsi:type="dcterms:W3CDTF">2023-10-17T01:05:24Z</dcterms:modified>
</cp:coreProperties>
</file>