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3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1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3D8F-D7D8-4192-B52D-ADBC9912A92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EC51-5118-4759-993B-D414B972D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P2PLive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新一代直播平台架构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52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提出浏览器进行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传输的提议</a:t>
            </a:r>
            <a:endParaRPr lang="en-US" altLang="zh-CN" dirty="0" smtClean="0"/>
          </a:p>
          <a:p>
            <a:r>
              <a:rPr lang="en-US" altLang="zh-CN" dirty="0" smtClean="0"/>
              <a:t>Chrome/Firefox</a:t>
            </a:r>
            <a:r>
              <a:rPr lang="zh-CN" altLang="en-US" dirty="0" smtClean="0"/>
              <a:t>已经支持较多</a:t>
            </a:r>
            <a:r>
              <a:rPr lang="en-US" altLang="zh-CN" dirty="0" err="1" smtClean="0"/>
              <a:t>WebRTC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en-US" altLang="zh-CN" dirty="0" smtClean="0"/>
              <a:t>P2P</a:t>
            </a:r>
            <a:r>
              <a:rPr lang="zh-CN" altLang="en-US" dirty="0" smtClean="0"/>
              <a:t>传输文件的思想（</a:t>
            </a:r>
            <a:r>
              <a:rPr lang="en-US" altLang="zh-CN" dirty="0" smtClean="0"/>
              <a:t>BT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7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带款费用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3w/</a:t>
            </a:r>
            <a:r>
              <a:rPr lang="en-US" altLang="zh-CN" dirty="0" err="1" smtClean="0"/>
              <a:t>Gbps</a:t>
            </a:r>
            <a:r>
              <a:rPr lang="en-US" altLang="zh-CN" dirty="0" smtClean="0"/>
              <a:t>/month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价格计算，视频流码率为</a:t>
            </a:r>
            <a:r>
              <a:rPr lang="en-US" altLang="zh-CN" dirty="0" smtClean="0"/>
              <a:t>3000Kbps</a:t>
            </a:r>
            <a:r>
              <a:rPr lang="zh-CN" altLang="en-US" dirty="0" smtClean="0"/>
              <a:t>的高清视频，</a:t>
            </a:r>
            <a:r>
              <a:rPr lang="en-US" altLang="zh-CN" dirty="0" smtClean="0"/>
              <a:t>33w</a:t>
            </a:r>
            <a:r>
              <a:rPr lang="zh-CN" altLang="en-US" dirty="0" smtClean="0"/>
              <a:t>用户每年需要至少</a:t>
            </a:r>
            <a:r>
              <a:rPr lang="en-US" altLang="zh-CN" dirty="0" smtClean="0"/>
              <a:t>4000w</a:t>
            </a:r>
            <a:r>
              <a:rPr lang="zh-CN" altLang="en-US" dirty="0" smtClean="0"/>
              <a:t>的带款费用</a:t>
            </a:r>
            <a:endParaRPr lang="en-US" altLang="zh-CN" dirty="0" smtClean="0"/>
          </a:p>
          <a:p>
            <a:r>
              <a:rPr lang="zh-CN" altLang="en-US" dirty="0" smtClean="0"/>
              <a:t>高峰期可能需要更大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19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17" y="316628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新结构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17" y="99856"/>
            <a:ext cx="5467623" cy="6675058"/>
          </a:xfrm>
        </p:spPr>
      </p:pic>
    </p:spTree>
    <p:extLst>
      <p:ext uri="{BB962C8B-B14F-4D97-AF65-F5344CB8AC3E}">
        <p14:creationId xmlns:p14="http://schemas.microsoft.com/office/powerpoint/2010/main" val="15367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新结构下的流量计算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如果服务器只发送有限数量的客户端，其他流量由客户端互相传送</a:t>
            </a:r>
            <a:endParaRPr lang="en-US" altLang="zh-CN" dirty="0" smtClean="0"/>
          </a:p>
          <a:p>
            <a:r>
              <a:rPr lang="zh-CN" altLang="en-US" dirty="0" smtClean="0"/>
              <a:t>服务器直接服务的用户为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，为了保证稳定性，每个用户至少从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个其他用户拉取流量，同时给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个其他用户提供流量</a:t>
            </a:r>
            <a:endParaRPr lang="en-US" altLang="zh-CN" dirty="0" smtClean="0"/>
          </a:p>
          <a:p>
            <a:r>
              <a:rPr lang="zh-CN" altLang="en-US" dirty="0" smtClean="0"/>
              <a:t>按同省进行优化，让用户尽量发送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获取最近用户的流量，假设平均延迟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，直播互动最高容忍</a:t>
            </a:r>
            <a:r>
              <a:rPr lang="en-US" altLang="zh-CN" dirty="0" smtClean="0"/>
              <a:t>5000ms</a:t>
            </a:r>
            <a:r>
              <a:rPr lang="zh-CN" altLang="en-US" dirty="0" smtClean="0"/>
              <a:t>延迟即最高容忍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次转发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8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新结构下的流量计算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同一台转发服务器现在可以服务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dirty="0" smtClean="0"/>
                  <a:t> 用户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同一台转发服务器以前可以服务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用户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:r>
                  <a:rPr lang="en-US" altLang="zh-CN" dirty="0" smtClean="0"/>
                  <a:t>b=3, a=2 </a:t>
                </a:r>
                <a:r>
                  <a:rPr lang="zh-CN" altLang="en-US" dirty="0" smtClean="0"/>
                  <a:t>（依赖浏览器性能优化）时，提升了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多倍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视频转发流量节约了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多倍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控制协调客户端行为的流量较小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不可进行</a:t>
                </a:r>
                <a:r>
                  <a:rPr lang="en-US" altLang="zh-CN" dirty="0" smtClean="0"/>
                  <a:t>P2P</a:t>
                </a:r>
                <a:r>
                  <a:rPr lang="zh-CN" altLang="en-US" dirty="0" smtClean="0"/>
                  <a:t>的情况下的</a:t>
                </a:r>
                <a:r>
                  <a:rPr lang="en-US" altLang="zh-CN" dirty="0" smtClean="0"/>
                  <a:t>TURN</a:t>
                </a:r>
                <a:r>
                  <a:rPr lang="zh-CN" altLang="en-US" dirty="0" smtClean="0"/>
                  <a:t>流量大约是之前流量的</a:t>
                </a:r>
                <a:r>
                  <a:rPr lang="en-US" altLang="zh-CN" dirty="0" smtClean="0"/>
                  <a:t>1/10</a:t>
                </a:r>
              </a:p>
              <a:p>
                <a:r>
                  <a:rPr lang="zh-CN" altLang="en-US" dirty="0" smtClean="0"/>
                  <a:t>可节约成本</a:t>
                </a:r>
                <a:r>
                  <a:rPr lang="en-US" altLang="zh-CN" dirty="0" smtClean="0"/>
                  <a:t>3000W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3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P2PLive 简介</vt:lpstr>
      <vt:lpstr>设计思想</vt:lpstr>
      <vt:lpstr>带款费用</vt:lpstr>
      <vt:lpstr>新结构</vt:lpstr>
      <vt:lpstr>新结构下的流量计算</vt:lpstr>
      <vt:lpstr>新结构下的流量计算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P2PLive 简介</dc:title>
  <dc:creator>Zile Li</dc:creator>
  <cp:lastModifiedBy>Zile Li</cp:lastModifiedBy>
  <cp:revision>5</cp:revision>
  <dcterms:created xsi:type="dcterms:W3CDTF">2016-11-16T04:25:09Z</dcterms:created>
  <dcterms:modified xsi:type="dcterms:W3CDTF">2016-11-16T04:39:42Z</dcterms:modified>
</cp:coreProperties>
</file>