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96561" autoAdjust="0"/>
  </p:normalViewPr>
  <p:slideViewPr>
    <p:cSldViewPr snapToGrid="0">
      <p:cViewPr varScale="1">
        <p:scale>
          <a:sx n="95" d="100"/>
          <a:sy n="95" d="100"/>
        </p:scale>
        <p:origin x="39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D07E-D361-4617-898B-FCB072A6C0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92D-B0BA-4F4E-8A71-D3C47400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for whiteboard design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8492D-B0BA-4F4E-8A71-D3C474007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for whiteboard design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8492D-B0BA-4F4E-8A71-D3C474007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 common serverless architectures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8492D-B0BA-4F4E-8A71-D3C474007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8987-79CF-4DF4-B11F-C904E2CF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07FC7-AA4A-448B-B1EF-D954D0E4D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0F57-BAFB-4EEB-A549-249069F6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8AC-6C55-40B5-8827-6DBD9F3E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1A18-0B76-438D-BF68-FF30F65F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615F-3BD4-445C-9A6A-95366461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1727-FE53-4097-8962-C4AAFF0F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750D-7296-4329-92DA-29B75864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E570-FA04-4C74-AE59-68E0DE97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508C-91CB-43EF-91ED-FFCC8291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22EE8-11AA-4EF7-A315-905D6BD7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FBB2A-3F8D-4B93-A0E7-FBB93F45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2F9C-BD75-453F-81CE-5AC9565D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D756-BF9A-4331-A065-79D4F4D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64BC-5ECA-45DF-A7CE-4ED1F8B0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1DE9-6AAF-4A67-BA34-F9FD6836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4235-8633-4651-B725-02ECCCE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8B0D-49C2-402F-8EB6-CF342BAD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319C-0A37-4FAE-BDD3-1DD614A3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B063-14E2-4BFB-BB61-D17151A7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DFEB-86A6-40C1-AAD0-0728F78E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080B-D724-41FD-AEAA-A02481F2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815D-731B-4F1A-8977-02CAEC85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6DE3-7BAF-4FA9-94A3-2C5B3CF6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F2CB-062C-4C20-9B17-28E15083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4287-3F37-4D35-8B3B-19FBFB48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1161-8C5B-456A-8314-79DA44A1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CB49-61F0-4C8E-8299-5A808733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A329-3A39-4461-ACE2-1BA4CBEC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7DCE9-6528-41DF-B87A-B0880F4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FDB8E-C854-47EF-966E-6605F107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C66B-A8DE-4ADD-9C7F-84AADE76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3963-54D5-4B4E-B963-85F83D0B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262A5-C526-45D7-994D-B63F1A61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E0B4-DE9E-4871-AFDD-EFA9C4B8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6DF64-ECB7-42A6-8F14-41B87F3B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BBD4-6F6B-4D36-A88D-D978A250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78A1D-EA78-481A-801F-AB561AC1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DB03A-97B3-4983-AD68-A8786AE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3911-103A-4E5B-87AD-64E6F267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91EB-DF35-42DB-B384-DDBF69D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63CA5-FA2E-47E5-9109-4BDC4BB1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1A535-7D9D-412E-A2B2-9DB927A4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6266B-4BA1-439A-8D9B-76B72840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C6FF2-9D66-4EE6-AA9D-2970DF3E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79CAE-C3A9-4C83-B8F1-945D7564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1B08-6D71-4FFE-89FD-F035AE11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C6D6-33AD-462B-8667-5C76073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A682-D406-4A2A-9C70-E1D67BF8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C5662-5C3A-441E-BB97-30A06DB9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9B592-2B6C-4A79-9DEA-2ABAC2DE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6385-0EDA-4863-BD18-85AAC591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6D6A-0CDA-407F-9A83-03363E1E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A8B30-22D5-4C8B-A9C1-E4F02E85F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36EB-90EE-4E91-B855-95B4196C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238E-0266-4CFF-AFF9-044BF1F8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B97B-DC6C-497A-9F8B-0E21B25B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6857-6866-4C87-A59E-86F31D68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0D5BA-805C-40E7-A2DF-FCB175D8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4B4CD-8BAC-413A-8E6F-19BF7735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3695-694E-4403-AE24-F3CD9BA4F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ECEB-A185-4C2E-9CEC-3B12F39863D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BBFE-994A-4F87-B89C-70C5EDA07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E8E4-B556-43F1-BD66-F1BBA366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299D-A4DE-41CE-A6C3-CB64F20B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18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2A2C0FB-C65C-408D-96F2-22EC607243E7}"/>
              </a:ext>
            </a:extLst>
          </p:cNvPr>
          <p:cNvGrpSpPr/>
          <p:nvPr/>
        </p:nvGrpSpPr>
        <p:grpSpPr>
          <a:xfrm>
            <a:off x="391187" y="537882"/>
            <a:ext cx="650349" cy="454755"/>
            <a:chOff x="1300697" y="718806"/>
            <a:chExt cx="650349" cy="454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55C4F5-27E6-4821-888F-03D826FF818B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ar">
              <a:extLst>
                <a:ext uri="{FF2B5EF4-FFF2-40B4-BE49-F238E27FC236}">
                  <a16:creationId xmlns:a16="http://schemas.microsoft.com/office/drawing/2014/main" id="{44B6B1A5-15DD-48A6-926C-CC3C4D7C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A3AA6-6279-4F34-8FD0-B9AC288DB0B8}"/>
              </a:ext>
            </a:extLst>
          </p:cNvPr>
          <p:cNvGrpSpPr/>
          <p:nvPr/>
        </p:nvGrpSpPr>
        <p:grpSpPr>
          <a:xfrm>
            <a:off x="543587" y="690282"/>
            <a:ext cx="650349" cy="454755"/>
            <a:chOff x="1300697" y="718806"/>
            <a:chExt cx="650349" cy="4547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21ABC-92E4-4D58-95B7-EB7D681C8C3E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ar">
              <a:extLst>
                <a:ext uri="{FF2B5EF4-FFF2-40B4-BE49-F238E27FC236}">
                  <a16:creationId xmlns:a16="http://schemas.microsoft.com/office/drawing/2014/main" id="{3BF476B0-B2A2-4196-AB61-577DEF65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24E4C-4B6F-4C68-8F72-FFA265623300}"/>
              </a:ext>
            </a:extLst>
          </p:cNvPr>
          <p:cNvGrpSpPr/>
          <p:nvPr/>
        </p:nvGrpSpPr>
        <p:grpSpPr>
          <a:xfrm>
            <a:off x="695987" y="842682"/>
            <a:ext cx="650349" cy="454755"/>
            <a:chOff x="1300697" y="718806"/>
            <a:chExt cx="650349" cy="454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C12A4F-435F-44D0-A445-A6458FB707E8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Car">
              <a:extLst>
                <a:ext uri="{FF2B5EF4-FFF2-40B4-BE49-F238E27FC236}">
                  <a16:creationId xmlns:a16="http://schemas.microsoft.com/office/drawing/2014/main" id="{D245B0EA-7644-4645-BE42-A1A765D5A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4FE881-0D35-4A0D-BDFF-12BE4F9ECE18}"/>
              </a:ext>
            </a:extLst>
          </p:cNvPr>
          <p:cNvGrpSpPr/>
          <p:nvPr/>
        </p:nvGrpSpPr>
        <p:grpSpPr>
          <a:xfrm>
            <a:off x="848387" y="995082"/>
            <a:ext cx="650349" cy="454755"/>
            <a:chOff x="1300697" y="718806"/>
            <a:chExt cx="650349" cy="4547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3726F-D31B-44C3-86D3-C9C8DA3E0032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Car">
              <a:extLst>
                <a:ext uri="{FF2B5EF4-FFF2-40B4-BE49-F238E27FC236}">
                  <a16:creationId xmlns:a16="http://schemas.microsoft.com/office/drawing/2014/main" id="{CB57C1C7-35ED-48B4-B93F-5193442AF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199B91-C073-4438-8C3C-9A7B9FE76F7A}"/>
              </a:ext>
            </a:extLst>
          </p:cNvPr>
          <p:cNvSpPr txBox="1"/>
          <p:nvPr/>
        </p:nvSpPr>
        <p:spPr>
          <a:xfrm>
            <a:off x="329314" y="1438427"/>
            <a:ext cx="172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Photos</a:t>
            </a:r>
            <a:r>
              <a:rPr lang="en-US" sz="2400" dirty="0"/>
              <a:t> </a:t>
            </a:r>
          </a:p>
          <a:p>
            <a:pPr algn="ctr"/>
            <a:r>
              <a:rPr lang="en-US" sz="1200" dirty="0"/>
              <a:t>Captured at toll booths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CBD0E-8C1A-4FFE-A386-54E7908F81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00918" y="1003853"/>
            <a:ext cx="1518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ABF7BF-5F45-484B-80D4-407D2D9F9D22}"/>
              </a:ext>
            </a:extLst>
          </p:cNvPr>
          <p:cNvGrpSpPr/>
          <p:nvPr/>
        </p:nvGrpSpPr>
        <p:grpSpPr>
          <a:xfrm>
            <a:off x="2482032" y="613708"/>
            <a:ext cx="2054484" cy="1488993"/>
            <a:chOff x="2482032" y="613708"/>
            <a:chExt cx="2054484" cy="1488993"/>
          </a:xfrm>
        </p:grpSpPr>
        <p:pic>
          <p:nvPicPr>
            <p:cNvPr id="35" name="Picture 34" descr="A stop sign&#10;&#10;Description generated with high confidence">
              <a:extLst>
                <a:ext uri="{FF2B5EF4-FFF2-40B4-BE49-F238E27FC236}">
                  <a16:creationId xmlns:a16="http://schemas.microsoft.com/office/drawing/2014/main" id="{0EF658F7-2847-4FC8-938B-2887C089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129" y="613708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3703E9-1472-4D26-B4EB-B9D86DC40A2F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Storage Blobs</a:t>
              </a:r>
              <a:endParaRPr lang="en-US" sz="2400" dirty="0"/>
            </a:p>
            <a:p>
              <a:pPr algn="ctr"/>
              <a:r>
                <a:rPr lang="en-US" sz="1200" dirty="0"/>
                <a:t>Store all photos in folders named after toll booth Id</a:t>
              </a:r>
            </a:p>
          </p:txBody>
        </p:sp>
      </p:grpSp>
      <p:pic>
        <p:nvPicPr>
          <p:cNvPr id="41" name="Picture 4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3D6777-C6F6-47EA-BF29-8F6F1F4932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30" y="2128376"/>
            <a:ext cx="668052" cy="668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0599360-8039-4F61-907F-A5C02E67E6B7}"/>
              </a:ext>
            </a:extLst>
          </p:cNvPr>
          <p:cNvSpPr txBox="1"/>
          <p:nvPr/>
        </p:nvSpPr>
        <p:spPr>
          <a:xfrm>
            <a:off x="4724414" y="2861590"/>
            <a:ext cx="2054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Event Grid</a:t>
            </a:r>
            <a:endParaRPr lang="en-US" sz="2400" dirty="0"/>
          </a:p>
          <a:p>
            <a:pPr algn="ctr"/>
            <a:r>
              <a:rPr lang="en-US" sz="1200" dirty="0"/>
              <a:t>Serverless intelligent event routing service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7D7833E-3EE4-4B8A-9FD8-1ACF33E8BFBC}"/>
              </a:ext>
            </a:extLst>
          </p:cNvPr>
          <p:cNvCxnSpPr>
            <a:stCxn id="35" idx="3"/>
            <a:endCxn id="41" idx="0"/>
          </p:cNvCxnSpPr>
          <p:nvPr/>
        </p:nvCxnSpPr>
        <p:spPr>
          <a:xfrm>
            <a:off x="3899419" y="1003853"/>
            <a:ext cx="1852237" cy="112452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31B2D37-72F6-42AE-928C-9755633440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92" y="2867797"/>
            <a:ext cx="780290" cy="78029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C0E6ED-68E8-432E-BF1E-B3E61C09A23E}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>
            <a:off x="2618282" y="2462402"/>
            <a:ext cx="2799348" cy="79554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F45C4B-2013-42F5-A9C7-44A459B68685}"/>
              </a:ext>
            </a:extLst>
          </p:cNvPr>
          <p:cNvSpPr txBox="1"/>
          <p:nvPr/>
        </p:nvSpPr>
        <p:spPr>
          <a:xfrm>
            <a:off x="1200895" y="3623850"/>
            <a:ext cx="2054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Functions</a:t>
            </a:r>
            <a:endParaRPr lang="en-US" sz="2400" dirty="0"/>
          </a:p>
          <a:p>
            <a:pPr algn="ctr"/>
            <a:r>
              <a:rPr lang="en-US" sz="1200" dirty="0"/>
              <a:t>Process incoming photos to extract license plate data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9B4BE8-2640-4DBA-B0BF-A45325B0B183}"/>
              </a:ext>
            </a:extLst>
          </p:cNvPr>
          <p:cNvGrpSpPr/>
          <p:nvPr/>
        </p:nvGrpSpPr>
        <p:grpSpPr>
          <a:xfrm>
            <a:off x="1143659" y="4773243"/>
            <a:ext cx="2168955" cy="1518954"/>
            <a:chOff x="1143659" y="4797034"/>
            <a:chExt cx="2168955" cy="1518954"/>
          </a:xfrm>
        </p:grpSpPr>
        <p:pic>
          <p:nvPicPr>
            <p:cNvPr id="57" name="Picture 56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A71890E2-9270-48B1-9BC2-6AB4E4511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992" y="4797034"/>
              <a:ext cx="780290" cy="78029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6080F3-D8D4-49F2-892B-09A3D63F688B}"/>
                </a:ext>
              </a:extLst>
            </p:cNvPr>
            <p:cNvSpPr txBox="1"/>
            <p:nvPr/>
          </p:nvSpPr>
          <p:spPr>
            <a:xfrm>
              <a:off x="1143659" y="5577324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Computer Vision API</a:t>
              </a:r>
              <a:endParaRPr lang="en-US" sz="2400" dirty="0"/>
            </a:p>
            <a:p>
              <a:pPr algn="ctr"/>
              <a:r>
                <a:rPr lang="en-US" sz="1200" dirty="0"/>
                <a:t>Extracts license plate number using OCR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5FB88F3-C9EF-490B-BFF2-F3BF09CD0FAC}"/>
              </a:ext>
            </a:extLst>
          </p:cNvPr>
          <p:cNvCxnSpPr>
            <a:stCxn id="50" idx="1"/>
            <a:endCxn id="57" idx="1"/>
          </p:cNvCxnSpPr>
          <p:nvPr/>
        </p:nvCxnSpPr>
        <p:spPr>
          <a:xfrm rot="10800000" flipV="1">
            <a:off x="1837992" y="3257942"/>
            <a:ext cx="12700" cy="1905446"/>
          </a:xfrm>
          <a:prstGeom prst="bentConnector3">
            <a:avLst>
              <a:gd name="adj1" fmla="val 71518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5AB71F-DABD-4B4F-8811-11A8C678391B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6085682" y="1232827"/>
            <a:ext cx="1900956" cy="12295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D61E15-4368-40B1-9180-8C482C1F28DC}"/>
              </a:ext>
            </a:extLst>
          </p:cNvPr>
          <p:cNvGrpSpPr/>
          <p:nvPr/>
        </p:nvGrpSpPr>
        <p:grpSpPr>
          <a:xfrm>
            <a:off x="7349541" y="842682"/>
            <a:ext cx="2054484" cy="1440658"/>
            <a:chOff x="8409334" y="692004"/>
            <a:chExt cx="2054484" cy="1440658"/>
          </a:xfrm>
        </p:grpSpPr>
        <p:pic>
          <p:nvPicPr>
            <p:cNvPr id="62" name="Picture 61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3D545BE-6DEC-4804-AB49-D7635583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692004"/>
              <a:ext cx="780290" cy="78029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62890-369D-436B-890F-7ADB4931ECAC}"/>
                </a:ext>
              </a:extLst>
            </p:cNvPr>
            <p:cNvSpPr txBox="1"/>
            <p:nvPr/>
          </p:nvSpPr>
          <p:spPr>
            <a:xfrm>
              <a:off x="8409334" y="1393998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Functions</a:t>
              </a:r>
              <a:endParaRPr lang="en-US" sz="2400" dirty="0"/>
            </a:p>
            <a:p>
              <a:pPr algn="ctr"/>
              <a:r>
                <a:rPr lang="en-US" sz="1200" dirty="0"/>
                <a:t>Save successfully processed license plate data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5601808-5E8F-4E4E-AA6F-093527024DB5}"/>
              </a:ext>
            </a:extLst>
          </p:cNvPr>
          <p:cNvGrpSpPr/>
          <p:nvPr/>
        </p:nvGrpSpPr>
        <p:grpSpPr>
          <a:xfrm>
            <a:off x="7349541" y="3230922"/>
            <a:ext cx="2054484" cy="1462835"/>
            <a:chOff x="8409334" y="3582224"/>
            <a:chExt cx="2054484" cy="1462835"/>
          </a:xfrm>
        </p:grpSpPr>
        <p:pic>
          <p:nvPicPr>
            <p:cNvPr id="66" name="Picture 65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4DB860E-4B2C-48CE-9488-2AE069F3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3582224"/>
              <a:ext cx="780290" cy="78029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23146-7A11-4C39-AE30-644C0EDD3A7E}"/>
                </a:ext>
              </a:extLst>
            </p:cNvPr>
            <p:cNvSpPr txBox="1"/>
            <p:nvPr/>
          </p:nvSpPr>
          <p:spPr>
            <a:xfrm>
              <a:off x="8409334" y="4306395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Functions</a:t>
              </a:r>
              <a:endParaRPr lang="en-US" sz="2400" dirty="0"/>
            </a:p>
            <a:p>
              <a:pPr algn="ctr"/>
              <a:r>
                <a:rPr lang="en-US" sz="1200" dirty="0"/>
                <a:t>Save reference to photo marked for review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F5039A-D3A7-4859-A03E-BA659D34D6DA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6085682" y="2462402"/>
            <a:ext cx="1900956" cy="1158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DA4A9A-4A66-423D-87D7-A56F7EE3CA23}"/>
              </a:ext>
            </a:extLst>
          </p:cNvPr>
          <p:cNvGrpSpPr/>
          <p:nvPr/>
        </p:nvGrpSpPr>
        <p:grpSpPr>
          <a:xfrm>
            <a:off x="4667178" y="4839003"/>
            <a:ext cx="2168955" cy="1426445"/>
            <a:chOff x="4667178" y="4790827"/>
            <a:chExt cx="2168955" cy="1426445"/>
          </a:xfrm>
        </p:grpSpPr>
        <p:pic>
          <p:nvPicPr>
            <p:cNvPr id="73" name="Picture 72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9BC5AEFD-E96D-4497-9E66-04D83FEA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511" y="4790827"/>
              <a:ext cx="780290" cy="78029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1323C1-339E-4168-B7C8-8F2625F14BB3}"/>
                </a:ext>
              </a:extLst>
            </p:cNvPr>
            <p:cNvSpPr txBox="1"/>
            <p:nvPr/>
          </p:nvSpPr>
          <p:spPr>
            <a:xfrm>
              <a:off x="4667178" y="5478608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 Apps</a:t>
              </a:r>
              <a:endParaRPr lang="en-US" sz="2400" dirty="0"/>
            </a:p>
            <a:p>
              <a:pPr algn="ctr"/>
              <a:r>
                <a:rPr lang="en-US" sz="1200" dirty="0"/>
                <a:t>License plate data export and notification workflow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DF53C2-362D-4FC5-9445-D9043E34FD61}"/>
              </a:ext>
            </a:extLst>
          </p:cNvPr>
          <p:cNvGrpSpPr/>
          <p:nvPr/>
        </p:nvGrpSpPr>
        <p:grpSpPr>
          <a:xfrm>
            <a:off x="9827213" y="2126455"/>
            <a:ext cx="2168955" cy="1491188"/>
            <a:chOff x="10249909" y="2132662"/>
            <a:chExt cx="2168955" cy="149118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FE5A501-84A7-484A-93EF-4C2138DC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44242" y="2132662"/>
              <a:ext cx="780290" cy="716593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6107CF-AF75-4098-9706-0D61666C1A33}"/>
                </a:ext>
              </a:extLst>
            </p:cNvPr>
            <p:cNvSpPr txBox="1"/>
            <p:nvPr/>
          </p:nvSpPr>
          <p:spPr>
            <a:xfrm>
              <a:off x="10249909" y="2885186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Cosmos DB</a:t>
              </a:r>
              <a:endParaRPr lang="en-US" sz="2400" dirty="0"/>
            </a:p>
            <a:p>
              <a:pPr algn="ctr"/>
              <a:r>
                <a:rPr lang="en-US" sz="1200" dirty="0"/>
                <a:t>License plate data and</a:t>
              </a:r>
              <a:br>
                <a:rPr lang="en-US" sz="1200" dirty="0"/>
              </a:br>
              <a:r>
                <a:rPr lang="en-US" sz="1200" dirty="0"/>
                <a:t>manual verification queue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5DF0795-E296-426E-BD3D-FFF821B05FC1}"/>
              </a:ext>
            </a:extLst>
          </p:cNvPr>
          <p:cNvCxnSpPr>
            <a:stCxn id="62" idx="3"/>
            <a:endCxn id="75" idx="1"/>
          </p:cNvCxnSpPr>
          <p:nvPr/>
        </p:nvCxnSpPr>
        <p:spPr>
          <a:xfrm>
            <a:off x="8766928" y="1232827"/>
            <a:ext cx="1754618" cy="1251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B5C325-D51D-42B4-8124-781405AD58C7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8766928" y="2484752"/>
            <a:ext cx="1754618" cy="113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478660-712F-4F06-B71F-50178767FFE9}"/>
              </a:ext>
            </a:extLst>
          </p:cNvPr>
          <p:cNvGrpSpPr/>
          <p:nvPr/>
        </p:nvGrpSpPr>
        <p:grpSpPr>
          <a:xfrm>
            <a:off x="7335063" y="4850232"/>
            <a:ext cx="2054484" cy="1440658"/>
            <a:chOff x="8409334" y="692004"/>
            <a:chExt cx="2054484" cy="1440658"/>
          </a:xfrm>
        </p:grpSpPr>
        <p:pic>
          <p:nvPicPr>
            <p:cNvPr id="89" name="Picture 88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5305538-438A-4260-AD75-1D5C5C8D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692004"/>
              <a:ext cx="780290" cy="78029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7D85A1-57D5-4A40-B7B0-326A6CAB5015}"/>
                </a:ext>
              </a:extLst>
            </p:cNvPr>
            <p:cNvSpPr txBox="1"/>
            <p:nvPr/>
          </p:nvSpPr>
          <p:spPr>
            <a:xfrm>
              <a:off x="8409334" y="1393998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Azure Functions</a:t>
              </a:r>
              <a:endParaRPr lang="en-US" sz="2400" dirty="0"/>
            </a:p>
            <a:p>
              <a:pPr algn="ctr"/>
              <a:r>
                <a:rPr lang="en-US" sz="1200" dirty="0"/>
                <a:t>Export license plate data to CSV and update export status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07A6E7-0C21-4D27-888A-F439AD0A3134}"/>
              </a:ext>
            </a:extLst>
          </p:cNvPr>
          <p:cNvCxnSpPr>
            <a:stCxn id="73" idx="3"/>
            <a:endCxn id="89" idx="1"/>
          </p:cNvCxnSpPr>
          <p:nvPr/>
        </p:nvCxnSpPr>
        <p:spPr>
          <a:xfrm>
            <a:off x="6141801" y="5229148"/>
            <a:ext cx="1830359" cy="112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01D7E95-AB93-4063-B6FD-6178E067FC15}"/>
              </a:ext>
            </a:extLst>
          </p:cNvPr>
          <p:cNvCxnSpPr>
            <a:cxnSpLocks/>
            <a:stCxn id="89" idx="3"/>
            <a:endCxn id="75" idx="1"/>
          </p:cNvCxnSpPr>
          <p:nvPr/>
        </p:nvCxnSpPr>
        <p:spPr>
          <a:xfrm flipV="1">
            <a:off x="8752450" y="2484752"/>
            <a:ext cx="1769096" cy="275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B0F04B3-3C45-4916-AE8B-37B6BD8F3D15}"/>
              </a:ext>
            </a:extLst>
          </p:cNvPr>
          <p:cNvGrpSpPr/>
          <p:nvPr/>
        </p:nvGrpSpPr>
        <p:grpSpPr>
          <a:xfrm>
            <a:off x="9884449" y="4850232"/>
            <a:ext cx="2054484" cy="1304327"/>
            <a:chOff x="2482032" y="613708"/>
            <a:chExt cx="2054484" cy="1304327"/>
          </a:xfrm>
        </p:grpSpPr>
        <p:pic>
          <p:nvPicPr>
            <p:cNvPr id="99" name="Picture 98" descr="A stop sign&#10;&#10;Description generated with high confidence">
              <a:extLst>
                <a:ext uri="{FF2B5EF4-FFF2-40B4-BE49-F238E27FC236}">
                  <a16:creationId xmlns:a16="http://schemas.microsoft.com/office/drawing/2014/main" id="{10679CDF-9B80-491A-B5C9-150437EE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129" y="613708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0C9BF6-5116-4688-8EE2-B36E944DBD4E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Storage Blobs</a:t>
              </a:r>
              <a:endParaRPr lang="en-US" sz="2400" dirty="0"/>
            </a:p>
            <a:p>
              <a:pPr algn="ctr"/>
              <a:r>
                <a:rPr lang="en-US" sz="1200" dirty="0"/>
                <a:t>Store CSV export file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6DD00-CEAA-4655-B5C9-04B11FD72F38}"/>
              </a:ext>
            </a:extLst>
          </p:cNvPr>
          <p:cNvCxnSpPr>
            <a:cxnSpLocks/>
            <a:stCxn id="89" idx="3"/>
            <a:endCxn id="99" idx="1"/>
          </p:cNvCxnSpPr>
          <p:nvPr/>
        </p:nvCxnSpPr>
        <p:spPr>
          <a:xfrm>
            <a:off x="8752450" y="5240377"/>
            <a:ext cx="1769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9005E2-7B92-41D5-9858-FB4D1D1005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46" y="255424"/>
            <a:ext cx="780290" cy="78029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0ECD5CD-03F2-47E9-BB75-1D7A9C15D060}"/>
              </a:ext>
            </a:extLst>
          </p:cNvPr>
          <p:cNvSpPr txBox="1"/>
          <p:nvPr/>
        </p:nvSpPr>
        <p:spPr>
          <a:xfrm>
            <a:off x="9856552" y="1037461"/>
            <a:ext cx="2104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Insights</a:t>
            </a:r>
            <a:endParaRPr lang="en-US" sz="2400" dirty="0"/>
          </a:p>
          <a:p>
            <a:pPr algn="ctr"/>
            <a:r>
              <a:rPr lang="en-US" sz="1200" dirty="0"/>
              <a:t>Monitor serverless architecture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F9CA3B5-E0A4-42B5-9AAF-B01D878651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26" y="3544135"/>
            <a:ext cx="780290" cy="7802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0F5A62A-C65E-4767-8716-A94262DB5AC1}"/>
              </a:ext>
            </a:extLst>
          </p:cNvPr>
          <p:cNvSpPr txBox="1"/>
          <p:nvPr/>
        </p:nvSpPr>
        <p:spPr>
          <a:xfrm>
            <a:off x="3166151" y="4318193"/>
            <a:ext cx="2104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365</a:t>
            </a:r>
            <a:endParaRPr lang="en-US" sz="2400" dirty="0"/>
          </a:p>
          <a:p>
            <a:pPr algn="ctr"/>
            <a:r>
              <a:rPr lang="en-US" sz="1200" dirty="0"/>
              <a:t>Email notification if</a:t>
            </a:r>
          </a:p>
          <a:p>
            <a:pPr algn="ctr"/>
            <a:r>
              <a:rPr lang="en-US" sz="1200" dirty="0"/>
              <a:t>export is empty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3F458E-C84E-461E-9189-B91F4FAE5C50}"/>
              </a:ext>
            </a:extLst>
          </p:cNvPr>
          <p:cNvCxnSpPr>
            <a:cxnSpLocks/>
            <a:stCxn id="73" idx="0"/>
            <a:endCxn id="110" idx="3"/>
          </p:cNvCxnSpPr>
          <p:nvPr/>
        </p:nvCxnSpPr>
        <p:spPr>
          <a:xfrm flipH="1" flipV="1">
            <a:off x="4536516" y="3934280"/>
            <a:ext cx="1215140" cy="90472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23150-0BA1-4781-8575-6DCFE51885FD}"/>
              </a:ext>
            </a:extLst>
          </p:cNvPr>
          <p:cNvGrpSpPr/>
          <p:nvPr/>
        </p:nvGrpSpPr>
        <p:grpSpPr>
          <a:xfrm>
            <a:off x="5620925" y="250668"/>
            <a:ext cx="2054484" cy="1219964"/>
            <a:chOff x="5532891" y="183290"/>
            <a:chExt cx="2054484" cy="12199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D9A9BA1-3F2D-448A-B5B0-B468BBC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34959" y="183290"/>
              <a:ext cx="650349" cy="65034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364953-E9A4-4B83-A245-7002C79E5F7B}"/>
                </a:ext>
              </a:extLst>
            </p:cNvPr>
            <p:cNvSpPr txBox="1"/>
            <p:nvPr/>
          </p:nvSpPr>
          <p:spPr>
            <a:xfrm>
              <a:off x="5532891" y="849256"/>
              <a:ext cx="20544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 Vault</a:t>
              </a:r>
              <a:endParaRPr lang="en-US" sz="2400" dirty="0"/>
            </a:p>
            <a:p>
              <a:pPr algn="ctr"/>
              <a:r>
                <a:rPr lang="en-US" sz="1200" dirty="0"/>
                <a:t>Securely store secrets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4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7391E3-48AA-4FE1-A0FE-B5A9A480E441}"/>
              </a:ext>
            </a:extLst>
          </p:cNvPr>
          <p:cNvSpPr/>
          <p:nvPr/>
        </p:nvSpPr>
        <p:spPr>
          <a:xfrm>
            <a:off x="2307021" y="537883"/>
            <a:ext cx="3625133" cy="1745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A2C0FB-C65C-408D-96F2-22EC607243E7}"/>
              </a:ext>
            </a:extLst>
          </p:cNvPr>
          <p:cNvGrpSpPr/>
          <p:nvPr/>
        </p:nvGrpSpPr>
        <p:grpSpPr>
          <a:xfrm>
            <a:off x="391187" y="537882"/>
            <a:ext cx="650349" cy="454755"/>
            <a:chOff x="1300697" y="718806"/>
            <a:chExt cx="650349" cy="454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55C4F5-27E6-4821-888F-03D826FF818B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ar">
              <a:extLst>
                <a:ext uri="{FF2B5EF4-FFF2-40B4-BE49-F238E27FC236}">
                  <a16:creationId xmlns:a16="http://schemas.microsoft.com/office/drawing/2014/main" id="{44B6B1A5-15DD-48A6-926C-CC3C4D7C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A3AA6-6279-4F34-8FD0-B9AC288DB0B8}"/>
              </a:ext>
            </a:extLst>
          </p:cNvPr>
          <p:cNvGrpSpPr/>
          <p:nvPr/>
        </p:nvGrpSpPr>
        <p:grpSpPr>
          <a:xfrm>
            <a:off x="543587" y="690282"/>
            <a:ext cx="650349" cy="454755"/>
            <a:chOff x="1300697" y="718806"/>
            <a:chExt cx="650349" cy="4547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21ABC-92E4-4D58-95B7-EB7D681C8C3E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ar">
              <a:extLst>
                <a:ext uri="{FF2B5EF4-FFF2-40B4-BE49-F238E27FC236}">
                  <a16:creationId xmlns:a16="http://schemas.microsoft.com/office/drawing/2014/main" id="{3BF476B0-B2A2-4196-AB61-577DEF65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24E4C-4B6F-4C68-8F72-FFA265623300}"/>
              </a:ext>
            </a:extLst>
          </p:cNvPr>
          <p:cNvGrpSpPr/>
          <p:nvPr/>
        </p:nvGrpSpPr>
        <p:grpSpPr>
          <a:xfrm>
            <a:off x="695987" y="842682"/>
            <a:ext cx="650349" cy="454755"/>
            <a:chOff x="1300697" y="718806"/>
            <a:chExt cx="650349" cy="454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C12A4F-435F-44D0-A445-A6458FB707E8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Car">
              <a:extLst>
                <a:ext uri="{FF2B5EF4-FFF2-40B4-BE49-F238E27FC236}">
                  <a16:creationId xmlns:a16="http://schemas.microsoft.com/office/drawing/2014/main" id="{D245B0EA-7644-4645-BE42-A1A765D5A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4FE881-0D35-4A0D-BDFF-12BE4F9ECE18}"/>
              </a:ext>
            </a:extLst>
          </p:cNvPr>
          <p:cNvGrpSpPr/>
          <p:nvPr/>
        </p:nvGrpSpPr>
        <p:grpSpPr>
          <a:xfrm>
            <a:off x="848387" y="995082"/>
            <a:ext cx="650349" cy="454755"/>
            <a:chOff x="1300697" y="718806"/>
            <a:chExt cx="650349" cy="4547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3726F-D31B-44C3-86D3-C9C8DA3E0032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Car">
              <a:extLst>
                <a:ext uri="{FF2B5EF4-FFF2-40B4-BE49-F238E27FC236}">
                  <a16:creationId xmlns:a16="http://schemas.microsoft.com/office/drawing/2014/main" id="{CB57C1C7-35ED-48B4-B93F-5193442AF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199B91-C073-4438-8C3C-9A7B9FE76F7A}"/>
              </a:ext>
            </a:extLst>
          </p:cNvPr>
          <p:cNvSpPr txBox="1"/>
          <p:nvPr/>
        </p:nvSpPr>
        <p:spPr>
          <a:xfrm>
            <a:off x="329314" y="1438427"/>
            <a:ext cx="172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Photos</a:t>
            </a:r>
            <a:r>
              <a:rPr lang="en-US" sz="2400" dirty="0"/>
              <a:t> </a:t>
            </a:r>
          </a:p>
          <a:p>
            <a:pPr algn="ctr"/>
            <a:r>
              <a:rPr lang="en-US" sz="1200" dirty="0"/>
              <a:t>Captured at toll booths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CBD0E-8C1A-4FFE-A386-54E7908F81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09527" y="1003853"/>
            <a:ext cx="1518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stop sign&#10;&#10;Description generated with high confidence">
            <a:extLst>
              <a:ext uri="{FF2B5EF4-FFF2-40B4-BE49-F238E27FC236}">
                <a16:creationId xmlns:a16="http://schemas.microsoft.com/office/drawing/2014/main" id="{0EF658F7-2847-4FC8-938B-2887C08900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613708"/>
            <a:ext cx="780290" cy="7802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F3703E9-1472-4D26-B4EB-B9D86DC40A2F}"/>
              </a:ext>
            </a:extLst>
          </p:cNvPr>
          <p:cNvSpPr txBox="1"/>
          <p:nvPr/>
        </p:nvSpPr>
        <p:spPr>
          <a:xfrm>
            <a:off x="3307690" y="663537"/>
            <a:ext cx="2054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Storage Blobs</a:t>
            </a:r>
            <a:endParaRPr lang="en-US" sz="2400" dirty="0"/>
          </a:p>
          <a:p>
            <a:pPr algn="ctr"/>
            <a:r>
              <a:rPr lang="en-US" sz="1200" dirty="0"/>
              <a:t>Store all photos in folders named after toll booth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BDCA7-1141-43C0-A2E1-49C9B6CB6328}"/>
              </a:ext>
            </a:extLst>
          </p:cNvPr>
          <p:cNvSpPr txBox="1"/>
          <p:nvPr/>
        </p:nvSpPr>
        <p:spPr>
          <a:xfrm>
            <a:off x="1493021" y="479437"/>
            <a:ext cx="88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image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98965-ED68-477D-9AB3-F01EE33C4C93}"/>
              </a:ext>
            </a:extLst>
          </p:cNvPr>
          <p:cNvGrpSpPr/>
          <p:nvPr/>
        </p:nvGrpSpPr>
        <p:grpSpPr>
          <a:xfrm>
            <a:off x="3527833" y="1532256"/>
            <a:ext cx="2008778" cy="609558"/>
            <a:chOff x="2527738" y="2467119"/>
            <a:chExt cx="2008778" cy="609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006110-39B0-4B6F-9B2C-BF50DD40138C}"/>
                </a:ext>
              </a:extLst>
            </p:cNvPr>
            <p:cNvSpPr/>
            <p:nvPr/>
          </p:nvSpPr>
          <p:spPr>
            <a:xfrm>
              <a:off x="2527738" y="2730195"/>
              <a:ext cx="2008778" cy="346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Blob Events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3FEDDFD-2CAF-43C0-9240-82F774601B6C}"/>
                </a:ext>
              </a:extLst>
            </p:cNvPr>
            <p:cNvSpPr txBox="1"/>
            <p:nvPr/>
          </p:nvSpPr>
          <p:spPr>
            <a:xfrm>
              <a:off x="2532986" y="2467119"/>
              <a:ext cx="1009651" cy="27699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System Topic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C775184-DE0D-4F0E-A2A8-1CA8D76B96C8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 flipH="1">
            <a:off x="3548604" y="1968573"/>
            <a:ext cx="1988007" cy="2386185"/>
          </a:xfrm>
          <a:prstGeom prst="bentConnector5">
            <a:avLst>
              <a:gd name="adj1" fmla="val -11499"/>
              <a:gd name="adj2" fmla="val 50000"/>
              <a:gd name="adj3" fmla="val 11149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EF3115-ADBB-485E-B220-1D78A34D13DF}"/>
              </a:ext>
            </a:extLst>
          </p:cNvPr>
          <p:cNvSpPr txBox="1"/>
          <p:nvPr/>
        </p:nvSpPr>
        <p:spPr>
          <a:xfrm>
            <a:off x="483808" y="3904518"/>
            <a:ext cx="28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Type: </a:t>
            </a:r>
            <a:r>
              <a:rPr lang="en-US" sz="1200" dirty="0" err="1"/>
              <a:t>Microsoft.Storage.BlobCreated</a:t>
            </a:r>
            <a:endParaRPr lang="en-US" sz="12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D14C863-92CB-4632-8C9C-5090B00D7ECC}"/>
              </a:ext>
            </a:extLst>
          </p:cNvPr>
          <p:cNvCxnSpPr>
            <a:cxnSpLocks/>
            <a:stCxn id="83" idx="2"/>
            <a:endCxn id="106" idx="1"/>
          </p:cNvCxnSpPr>
          <p:nvPr/>
        </p:nvCxnSpPr>
        <p:spPr>
          <a:xfrm rot="5400000">
            <a:off x="3336965" y="4688131"/>
            <a:ext cx="1376161" cy="1055897"/>
          </a:xfrm>
          <a:prstGeom prst="bentConnector4">
            <a:avLst>
              <a:gd name="adj1" fmla="val 9038"/>
              <a:gd name="adj2" fmla="val 1216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678BFA-744F-425D-9B95-349B0E18E328}"/>
              </a:ext>
            </a:extLst>
          </p:cNvPr>
          <p:cNvGrpSpPr/>
          <p:nvPr/>
        </p:nvGrpSpPr>
        <p:grpSpPr>
          <a:xfrm>
            <a:off x="3497096" y="4791075"/>
            <a:ext cx="2091271" cy="1914663"/>
            <a:chOff x="6050386" y="4701599"/>
            <a:chExt cx="2091271" cy="191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CBEA429-9390-4D3D-9CB6-F6E2BB0A9220}"/>
                </a:ext>
              </a:extLst>
            </p:cNvPr>
            <p:cNvGrpSpPr/>
            <p:nvPr/>
          </p:nvGrpSpPr>
          <p:grpSpPr>
            <a:xfrm>
              <a:off x="6050386" y="4701599"/>
              <a:ext cx="2018636" cy="1914663"/>
              <a:chOff x="2527738" y="2451354"/>
              <a:chExt cx="2018636" cy="171388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0DD4FBD-30A2-4ECA-96FA-3349185A8D94}"/>
                  </a:ext>
                </a:extLst>
              </p:cNvPr>
              <p:cNvSpPr/>
              <p:nvPr/>
            </p:nvSpPr>
            <p:spPr>
              <a:xfrm>
                <a:off x="2527738" y="2730195"/>
                <a:ext cx="2008778" cy="14350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392760-9AB3-46A8-9D1C-4762E236CDA6}"/>
                  </a:ext>
                </a:extLst>
              </p:cNvPr>
              <p:cNvSpPr txBox="1"/>
              <p:nvPr/>
            </p:nvSpPr>
            <p:spPr>
              <a:xfrm>
                <a:off x="3536723" y="2451354"/>
                <a:ext cx="100965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Handler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C303E42-D56F-4C28-A4F0-1D8D2E83574E}"/>
                </a:ext>
              </a:extLst>
            </p:cNvPr>
            <p:cNvGrpSpPr/>
            <p:nvPr/>
          </p:nvGrpSpPr>
          <p:grpSpPr>
            <a:xfrm>
              <a:off x="6087173" y="5079242"/>
              <a:ext cx="2054484" cy="1494717"/>
              <a:chOff x="7948536" y="4302248"/>
              <a:chExt cx="2054484" cy="1494717"/>
            </a:xfrm>
          </p:grpSpPr>
          <p:pic>
            <p:nvPicPr>
              <p:cNvPr id="69" name="Picture 68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1BEDAB9F-49E8-42A6-BDDF-78B47BF89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5633" y="4302248"/>
                <a:ext cx="780290" cy="78029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A1AD1D-40C2-412D-B1C9-B866458E9FB5}"/>
                  </a:ext>
                </a:extLst>
              </p:cNvPr>
              <p:cNvSpPr txBox="1"/>
              <p:nvPr/>
            </p:nvSpPr>
            <p:spPr>
              <a:xfrm>
                <a:off x="7948536" y="5058301"/>
                <a:ext cx="20544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Azure Functions</a:t>
                </a:r>
                <a:endParaRPr lang="en-US" sz="2400" dirty="0"/>
              </a:p>
              <a:p>
                <a:pPr algn="ctr"/>
                <a:r>
                  <a:rPr lang="en-US" sz="1200" dirty="0"/>
                  <a:t>Save successfully processed license plate data</a:t>
                </a:r>
              </a:p>
            </p:txBody>
          </p:sp>
        </p:grp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087F02A-19F7-453D-8B7B-8CBA161A9427}"/>
              </a:ext>
            </a:extLst>
          </p:cNvPr>
          <p:cNvCxnSpPr>
            <a:cxnSpLocks/>
            <a:stCxn id="106" idx="3"/>
            <a:endCxn id="114" idx="2"/>
          </p:cNvCxnSpPr>
          <p:nvPr/>
        </p:nvCxnSpPr>
        <p:spPr>
          <a:xfrm flipV="1">
            <a:off x="5505874" y="4527999"/>
            <a:ext cx="1544152" cy="13761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CF954E4-7CA3-419D-9943-D53FFF0DD488}"/>
              </a:ext>
            </a:extLst>
          </p:cNvPr>
          <p:cNvCxnSpPr>
            <a:cxnSpLocks/>
            <a:stCxn id="114" idx="3"/>
            <a:endCxn id="118" idx="1"/>
          </p:cNvCxnSpPr>
          <p:nvPr/>
        </p:nvCxnSpPr>
        <p:spPr>
          <a:xfrm flipH="1" flipV="1">
            <a:off x="7215606" y="915754"/>
            <a:ext cx="838809" cy="3439004"/>
          </a:xfrm>
          <a:prstGeom prst="bentConnector5">
            <a:avLst>
              <a:gd name="adj1" fmla="val -27253"/>
              <a:gd name="adj2" fmla="val 20966"/>
              <a:gd name="adj3" fmla="val 12725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B7E751D-939F-4F26-A8FB-77F07AB6AB83}"/>
              </a:ext>
            </a:extLst>
          </p:cNvPr>
          <p:cNvGrpSpPr/>
          <p:nvPr/>
        </p:nvGrpSpPr>
        <p:grpSpPr>
          <a:xfrm>
            <a:off x="8924435" y="1296592"/>
            <a:ext cx="3164328" cy="973543"/>
            <a:chOff x="8016381" y="1145686"/>
            <a:chExt cx="3164328" cy="973543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78D63-0C88-4E5E-9151-C327B2A2D150}"/>
                </a:ext>
              </a:extLst>
            </p:cNvPr>
            <p:cNvSpPr/>
            <p:nvPr/>
          </p:nvSpPr>
          <p:spPr>
            <a:xfrm>
              <a:off x="8016381" y="1145686"/>
              <a:ext cx="3164328" cy="97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D61E15-4368-40B1-9180-8C482C1F28DC}"/>
                </a:ext>
              </a:extLst>
            </p:cNvPr>
            <p:cNvGrpSpPr/>
            <p:nvPr/>
          </p:nvGrpSpPr>
          <p:grpSpPr>
            <a:xfrm>
              <a:off x="8087716" y="1243092"/>
              <a:ext cx="1372644" cy="806409"/>
              <a:chOff x="8863574" y="692004"/>
              <a:chExt cx="1372644" cy="806409"/>
            </a:xfrm>
          </p:grpSpPr>
          <p:pic>
            <p:nvPicPr>
              <p:cNvPr id="62" name="Picture 61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13D545BE-6DEC-4804-AB49-D76355839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8728" y="692004"/>
                <a:ext cx="402336" cy="40233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062890-369D-436B-890F-7ADB4931ECAC}"/>
                  </a:ext>
                </a:extLst>
              </p:cNvPr>
              <p:cNvSpPr txBox="1"/>
              <p:nvPr/>
            </p:nvSpPr>
            <p:spPr>
              <a:xfrm>
                <a:off x="8863574" y="1036748"/>
                <a:ext cx="1372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Function: Save license plate data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C4F452-2718-4AC9-B77F-84CFFDB117C1}"/>
                </a:ext>
              </a:extLst>
            </p:cNvPr>
            <p:cNvGrpSpPr/>
            <p:nvPr/>
          </p:nvGrpSpPr>
          <p:grpSpPr>
            <a:xfrm>
              <a:off x="9768607" y="1187081"/>
              <a:ext cx="1412101" cy="903909"/>
              <a:chOff x="10817786" y="2132662"/>
              <a:chExt cx="1412101" cy="903909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DE2EA0F-18A6-4D75-9B72-63D0B560B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2668" y="2132662"/>
                <a:ext cx="402336" cy="369492"/>
              </a:xfrm>
              <a:prstGeom prst="rect">
                <a:avLst/>
              </a:prstGeom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42CC17D-AA31-4D35-95D8-05A9DFA0A69C}"/>
                  </a:ext>
                </a:extLst>
              </p:cNvPr>
              <p:cNvSpPr txBox="1"/>
              <p:nvPr/>
            </p:nvSpPr>
            <p:spPr>
              <a:xfrm>
                <a:off x="10817786" y="2574906"/>
                <a:ext cx="1412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Cosmos DB: </a:t>
                </a:r>
                <a:br>
                  <a:rPr lang="en-US" sz="1200" dirty="0"/>
                </a:br>
                <a:r>
                  <a:rPr lang="en-US" sz="1200" dirty="0"/>
                  <a:t>License plate data</a:t>
                </a:r>
              </a:p>
            </p:txBody>
          </p:sp>
        </p:grp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2B33DBBF-2038-450F-A5EF-F8C7244F0E9B}"/>
                </a:ext>
              </a:extLst>
            </p:cNvPr>
            <p:cNvSpPr/>
            <p:nvPr/>
          </p:nvSpPr>
          <p:spPr>
            <a:xfrm>
              <a:off x="9531922" y="1518365"/>
              <a:ext cx="219886" cy="1805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F83D3BB-3A10-41C8-BCC9-A1EB256BA2A5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H="1" flipV="1">
            <a:off x="7215606" y="2914050"/>
            <a:ext cx="838809" cy="1440708"/>
          </a:xfrm>
          <a:prstGeom prst="bentConnector5">
            <a:avLst>
              <a:gd name="adj1" fmla="val -27253"/>
              <a:gd name="adj2" fmla="val 50000"/>
              <a:gd name="adj3" fmla="val 12725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18B3566-DE12-43C4-81CA-BF69FD842D91}"/>
              </a:ext>
            </a:extLst>
          </p:cNvPr>
          <p:cNvGrpSpPr/>
          <p:nvPr/>
        </p:nvGrpSpPr>
        <p:grpSpPr>
          <a:xfrm>
            <a:off x="8910010" y="3271450"/>
            <a:ext cx="3187584" cy="2892880"/>
            <a:chOff x="8446437" y="2908830"/>
            <a:chExt cx="3187584" cy="289288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A46FC42-8749-429B-B1BF-77B72A73B7FE}"/>
                </a:ext>
              </a:extLst>
            </p:cNvPr>
            <p:cNvSpPr/>
            <p:nvPr/>
          </p:nvSpPr>
          <p:spPr>
            <a:xfrm>
              <a:off x="8469693" y="2908830"/>
              <a:ext cx="3164328" cy="289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47D14A7-9EE1-439E-A9EA-A260BBC0419A}"/>
                </a:ext>
              </a:extLst>
            </p:cNvPr>
            <p:cNvGrpSpPr/>
            <p:nvPr/>
          </p:nvGrpSpPr>
          <p:grpSpPr>
            <a:xfrm>
              <a:off x="8446437" y="3053531"/>
              <a:ext cx="1372644" cy="806409"/>
              <a:chOff x="8863574" y="692004"/>
              <a:chExt cx="1372644" cy="806409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103E00E-5582-4A79-886C-782489747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8728" y="692004"/>
                <a:ext cx="402336" cy="402336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5C38FA0-9FA0-42C9-A8FB-A4F605B0F29C}"/>
                  </a:ext>
                </a:extLst>
              </p:cNvPr>
              <p:cNvSpPr txBox="1"/>
              <p:nvPr/>
            </p:nvSpPr>
            <p:spPr>
              <a:xfrm>
                <a:off x="8863574" y="1036748"/>
                <a:ext cx="1372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Event Hubs: </a:t>
                </a:r>
                <a:br>
                  <a:rPr lang="en-US" sz="1200" dirty="0"/>
                </a:br>
                <a:r>
                  <a:rPr lang="en-US" sz="1200" dirty="0"/>
                  <a:t>Ingest events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F209F0C-2BDA-4926-8E37-788EEA343840}"/>
                </a:ext>
              </a:extLst>
            </p:cNvPr>
            <p:cNvGrpSpPr/>
            <p:nvPr/>
          </p:nvGrpSpPr>
          <p:grpSpPr>
            <a:xfrm>
              <a:off x="10127328" y="2997520"/>
              <a:ext cx="1412101" cy="1273241"/>
              <a:chOff x="10817786" y="2132662"/>
              <a:chExt cx="1412101" cy="1273241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F449FD86-FAA4-4B6A-A435-8DB45D29C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2668" y="2132662"/>
                <a:ext cx="402336" cy="369492"/>
              </a:xfrm>
              <a:prstGeom prst="rect">
                <a:avLst/>
              </a:prstGeom>
            </p:spPr>
          </p:pic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B955B93-E5B0-4874-83BD-159665422039}"/>
                  </a:ext>
                </a:extLst>
              </p:cNvPr>
              <p:cNvSpPr txBox="1"/>
              <p:nvPr/>
            </p:nvSpPr>
            <p:spPr>
              <a:xfrm>
                <a:off x="10817786" y="2574906"/>
                <a:ext cx="14121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Stream Analytics:</a:t>
                </a:r>
                <a:br>
                  <a:rPr lang="en-US" sz="1200" dirty="0"/>
                </a:br>
                <a:r>
                  <a:rPr lang="en-US" sz="1200" dirty="0"/>
                  <a:t>Serverless processing of streaming data</a:t>
                </a:r>
              </a:p>
            </p:txBody>
          </p:sp>
        </p:grp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94A7C9B1-89DC-49DA-823D-BA9725469FCF}"/>
                </a:ext>
              </a:extLst>
            </p:cNvPr>
            <p:cNvSpPr/>
            <p:nvPr/>
          </p:nvSpPr>
          <p:spPr>
            <a:xfrm>
              <a:off x="9890643" y="3328804"/>
              <a:ext cx="219886" cy="1805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6B50410-0F41-453F-BD6A-CCB913F5813F}"/>
                </a:ext>
              </a:extLst>
            </p:cNvPr>
            <p:cNvGrpSpPr/>
            <p:nvPr/>
          </p:nvGrpSpPr>
          <p:grpSpPr>
            <a:xfrm>
              <a:off x="8501017" y="4471344"/>
              <a:ext cx="1372644" cy="806409"/>
              <a:chOff x="8129776" y="3982748"/>
              <a:chExt cx="1372644" cy="806409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E8DE1922-47EC-4358-A9F9-3FCD3F11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930" y="3982748"/>
                <a:ext cx="402336" cy="402336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E886788-D2FE-47F4-8C56-7916BBCE01E0}"/>
                  </a:ext>
                </a:extLst>
              </p:cNvPr>
              <p:cNvSpPr txBox="1"/>
              <p:nvPr/>
            </p:nvSpPr>
            <p:spPr>
              <a:xfrm>
                <a:off x="8129776" y="4327492"/>
                <a:ext cx="1372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Azure Storage: </a:t>
                </a:r>
                <a:br>
                  <a:rPr lang="en-US" sz="1200" dirty="0"/>
                </a:br>
                <a:r>
                  <a:rPr lang="en-US" sz="1200" dirty="0"/>
                  <a:t>Capture events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B7B594C-564B-48E9-ABA2-76915832B1E1}"/>
                </a:ext>
              </a:extLst>
            </p:cNvPr>
            <p:cNvGrpSpPr/>
            <p:nvPr/>
          </p:nvGrpSpPr>
          <p:grpSpPr>
            <a:xfrm>
              <a:off x="10043026" y="4399202"/>
              <a:ext cx="1372644" cy="1360407"/>
              <a:chOff x="8129776" y="3982748"/>
              <a:chExt cx="1372644" cy="1360407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24B067B9-EB3D-4D2A-AB16-2C5BC6C3C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14930" y="3982748"/>
                <a:ext cx="402336" cy="402336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52DBC65-6AFA-4B15-84E5-A9EA7E97686D}"/>
                  </a:ext>
                </a:extLst>
              </p:cNvPr>
              <p:cNvSpPr txBox="1"/>
              <p:nvPr/>
            </p:nvSpPr>
            <p:spPr>
              <a:xfrm>
                <a:off x="8129776" y="4327492"/>
                <a:ext cx="13726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Azure Data Lake Analytics: </a:t>
                </a:r>
                <a:br>
                  <a:rPr lang="en-US" sz="1200" dirty="0"/>
                </a:br>
                <a:r>
                  <a:rPr lang="en-US" sz="1200" dirty="0"/>
                  <a:t>Serverless batch processing of historical data</a:t>
                </a:r>
              </a:p>
            </p:txBody>
          </p:sp>
        </p:grpSp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68722A24-2FC8-45C0-B84D-9BAAB039FE18}"/>
                </a:ext>
              </a:extLst>
            </p:cNvPr>
            <p:cNvSpPr/>
            <p:nvPr/>
          </p:nvSpPr>
          <p:spPr>
            <a:xfrm rot="5400000">
              <a:off x="9054009" y="4071872"/>
              <a:ext cx="219886" cy="1805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D1B82E15-36F1-4FD2-8649-C490758BC6DB}"/>
                </a:ext>
              </a:extLst>
            </p:cNvPr>
            <p:cNvSpPr/>
            <p:nvPr/>
          </p:nvSpPr>
          <p:spPr>
            <a:xfrm>
              <a:off x="9831188" y="4565257"/>
              <a:ext cx="219886" cy="1805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C124A217-E70E-471B-83B2-E51A399CA76D}"/>
              </a:ext>
            </a:extLst>
          </p:cNvPr>
          <p:cNvSpPr txBox="1"/>
          <p:nvPr/>
        </p:nvSpPr>
        <p:spPr>
          <a:xfrm>
            <a:off x="5791512" y="5894108"/>
            <a:ext cx="287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Type: “LicensePlate.Processed”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Image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License 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Timestamp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881C262B-94A9-4620-93DF-60D768ACD0C1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9224384" y="915754"/>
            <a:ext cx="113483" cy="4782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A7966A9-BA7F-4012-BBC6-6E5572A7B3B1}"/>
              </a:ext>
            </a:extLst>
          </p:cNvPr>
          <p:cNvCxnSpPr>
            <a:cxnSpLocks/>
            <a:stCxn id="125" idx="3"/>
            <a:endCxn id="144" idx="0"/>
          </p:cNvCxnSpPr>
          <p:nvPr/>
        </p:nvCxnSpPr>
        <p:spPr>
          <a:xfrm>
            <a:off x="9224384" y="2914050"/>
            <a:ext cx="371948" cy="5021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EC46C8D-879B-4280-B141-C4B003C62357}"/>
              </a:ext>
            </a:extLst>
          </p:cNvPr>
          <p:cNvSpPr txBox="1"/>
          <p:nvPr/>
        </p:nvSpPr>
        <p:spPr>
          <a:xfrm>
            <a:off x="10101491" y="937714"/>
            <a:ext cx="215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Serverless Database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F838E2-543B-4E6D-8D13-3919F69D8741}"/>
              </a:ext>
            </a:extLst>
          </p:cNvPr>
          <p:cNvSpPr txBox="1"/>
          <p:nvPr/>
        </p:nvSpPr>
        <p:spPr>
          <a:xfrm>
            <a:off x="10113912" y="2909095"/>
            <a:ext cx="215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Serverless Analytics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8B501E-E055-479A-8C38-6D974E253B63}"/>
              </a:ext>
            </a:extLst>
          </p:cNvPr>
          <p:cNvGrpSpPr/>
          <p:nvPr/>
        </p:nvGrpSpPr>
        <p:grpSpPr>
          <a:xfrm>
            <a:off x="3548604" y="3917085"/>
            <a:ext cx="2008778" cy="610914"/>
            <a:chOff x="3548604" y="3917085"/>
            <a:chExt cx="2008778" cy="61091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42CA587-DBF7-44D0-B0E6-00881232BF45}"/>
                </a:ext>
              </a:extLst>
            </p:cNvPr>
            <p:cNvGrpSpPr/>
            <p:nvPr/>
          </p:nvGrpSpPr>
          <p:grpSpPr>
            <a:xfrm>
              <a:off x="3548604" y="3918441"/>
              <a:ext cx="2008778" cy="609558"/>
              <a:chOff x="2527738" y="2467119"/>
              <a:chExt cx="2008778" cy="609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273312F-561A-4450-8807-0EE2FD5D1F51}"/>
                  </a:ext>
                </a:extLst>
              </p:cNvPr>
              <p:cNvSpPr/>
              <p:nvPr/>
            </p:nvSpPr>
            <p:spPr>
              <a:xfrm>
                <a:off x="2527738" y="2730195"/>
                <a:ext cx="2008778" cy="3464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Blob Events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A4315C6-3F1F-4154-BF46-16D45CFC12CD}"/>
                  </a:ext>
                </a:extLst>
              </p:cNvPr>
              <p:cNvSpPr txBox="1"/>
              <p:nvPr/>
            </p:nvSpPr>
            <p:spPr>
              <a:xfrm>
                <a:off x="3526213" y="2467119"/>
                <a:ext cx="1009651" cy="27699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Subscription</a:t>
                </a:r>
              </a:p>
            </p:txBody>
          </p:sp>
        </p:grpSp>
        <p:pic>
          <p:nvPicPr>
            <p:cNvPr id="182" name="Picture 181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DEA2DBF8-4D80-45F3-B359-F10446F02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826" y="3917085"/>
              <a:ext cx="267629" cy="267629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D7F8443-8D86-4563-A532-979995DBFD4E}"/>
              </a:ext>
            </a:extLst>
          </p:cNvPr>
          <p:cNvGrpSpPr/>
          <p:nvPr/>
        </p:nvGrpSpPr>
        <p:grpSpPr>
          <a:xfrm>
            <a:off x="6045637" y="3915412"/>
            <a:ext cx="2008778" cy="612587"/>
            <a:chOff x="6045637" y="3915412"/>
            <a:chExt cx="2008778" cy="61258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21BFA5A-B49E-4ABD-BF5D-0F9206072A52}"/>
                </a:ext>
              </a:extLst>
            </p:cNvPr>
            <p:cNvGrpSpPr/>
            <p:nvPr/>
          </p:nvGrpSpPr>
          <p:grpSpPr>
            <a:xfrm>
              <a:off x="6045637" y="3918441"/>
              <a:ext cx="2008778" cy="609558"/>
              <a:chOff x="2527738" y="2467119"/>
              <a:chExt cx="2008778" cy="60955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77A1300-1BC4-49BE-BDAE-FC14A44AFF2F}"/>
                  </a:ext>
                </a:extLst>
              </p:cNvPr>
              <p:cNvSpPr/>
              <p:nvPr/>
            </p:nvSpPr>
            <p:spPr>
              <a:xfrm>
                <a:off x="2527738" y="2730195"/>
                <a:ext cx="2008778" cy="34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Lic</a:t>
                </a:r>
                <a:r>
                  <a:rPr lang="en-US" dirty="0"/>
                  <a:t>. Plate Events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3E12AB-57A7-4D0D-9D32-B6ED269003C3}"/>
                  </a:ext>
                </a:extLst>
              </p:cNvPr>
              <p:cNvSpPr txBox="1"/>
              <p:nvPr/>
            </p:nvSpPr>
            <p:spPr>
              <a:xfrm>
                <a:off x="2532986" y="2467119"/>
                <a:ext cx="1264315" cy="27699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Custom Topic</a:t>
                </a:r>
              </a:p>
            </p:txBody>
          </p:sp>
        </p:grpSp>
        <p:pic>
          <p:nvPicPr>
            <p:cNvPr id="184" name="Picture 183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2FDF2222-E1FB-4E04-91CA-DCAE5913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745" y="3915412"/>
              <a:ext cx="267629" cy="267629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9815841-776A-4660-B003-ACA3EA9C35B2}"/>
              </a:ext>
            </a:extLst>
          </p:cNvPr>
          <p:cNvGrpSpPr/>
          <p:nvPr/>
        </p:nvGrpSpPr>
        <p:grpSpPr>
          <a:xfrm>
            <a:off x="7215606" y="2467925"/>
            <a:ext cx="2008778" cy="619366"/>
            <a:chOff x="7215606" y="2467925"/>
            <a:chExt cx="2008778" cy="61936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D442DC2-5617-4AE8-A456-4ECA06B9C254}"/>
                </a:ext>
              </a:extLst>
            </p:cNvPr>
            <p:cNvGrpSpPr/>
            <p:nvPr/>
          </p:nvGrpSpPr>
          <p:grpSpPr>
            <a:xfrm>
              <a:off x="7215606" y="2477733"/>
              <a:ext cx="2008778" cy="609558"/>
              <a:chOff x="2527738" y="2467119"/>
              <a:chExt cx="2008778" cy="60955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0D8146-834B-443A-B6FC-82880FDD797D}"/>
                  </a:ext>
                </a:extLst>
              </p:cNvPr>
              <p:cNvSpPr/>
              <p:nvPr/>
            </p:nvSpPr>
            <p:spPr>
              <a:xfrm>
                <a:off x="2527738" y="2730195"/>
                <a:ext cx="2008778" cy="3464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Lic</a:t>
                </a:r>
                <a:r>
                  <a:rPr lang="en-US" dirty="0"/>
                  <a:t>. Plate Events 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C764478-DB26-400E-A431-3C0D22156550}"/>
                  </a:ext>
                </a:extLst>
              </p:cNvPr>
              <p:cNvSpPr txBox="1"/>
              <p:nvPr/>
            </p:nvSpPr>
            <p:spPr>
              <a:xfrm>
                <a:off x="3526213" y="2467119"/>
                <a:ext cx="1009651" cy="27699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Subscription</a:t>
                </a:r>
              </a:p>
            </p:txBody>
          </p:sp>
        </p:grpSp>
        <p:pic>
          <p:nvPicPr>
            <p:cNvPr id="185" name="Picture 18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5BA00831-FCCA-44B2-A368-05265FDE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366" y="2467925"/>
              <a:ext cx="267629" cy="26762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92CB064-E509-492F-A1A0-867D617AA975}"/>
              </a:ext>
            </a:extLst>
          </p:cNvPr>
          <p:cNvGrpSpPr/>
          <p:nvPr/>
        </p:nvGrpSpPr>
        <p:grpSpPr>
          <a:xfrm>
            <a:off x="7215606" y="473630"/>
            <a:ext cx="2008778" cy="615365"/>
            <a:chOff x="7215606" y="473630"/>
            <a:chExt cx="2008778" cy="61536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9C6471-51D3-41E7-8268-CEC14E5E7C8E}"/>
                </a:ext>
              </a:extLst>
            </p:cNvPr>
            <p:cNvGrpSpPr/>
            <p:nvPr/>
          </p:nvGrpSpPr>
          <p:grpSpPr>
            <a:xfrm>
              <a:off x="7215606" y="479437"/>
              <a:ext cx="2008778" cy="609558"/>
              <a:chOff x="2527738" y="2467119"/>
              <a:chExt cx="2008778" cy="60955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CEEBE9A-2146-4A3B-9B2A-FE5347A1E067}"/>
                  </a:ext>
                </a:extLst>
              </p:cNvPr>
              <p:cNvSpPr/>
              <p:nvPr/>
            </p:nvSpPr>
            <p:spPr>
              <a:xfrm>
                <a:off x="2527738" y="2730195"/>
                <a:ext cx="2008778" cy="34648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Lic</a:t>
                </a:r>
                <a:r>
                  <a:rPr lang="en-US" dirty="0"/>
                  <a:t>. Plate Events 2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F8CEA5A-810A-49C3-A5E4-628F3EAC62DE}"/>
                  </a:ext>
                </a:extLst>
              </p:cNvPr>
              <p:cNvSpPr txBox="1"/>
              <p:nvPr/>
            </p:nvSpPr>
            <p:spPr>
              <a:xfrm>
                <a:off x="3526213" y="2467119"/>
                <a:ext cx="1009651" cy="27699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Subscription</a:t>
                </a:r>
              </a:p>
            </p:txBody>
          </p:sp>
        </p:grpSp>
        <p:pic>
          <p:nvPicPr>
            <p:cNvPr id="186" name="Picture 185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1177D3F0-5360-4559-A341-491F6CC4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5800" y="473630"/>
              <a:ext cx="267629" cy="267629"/>
            </a:xfrm>
            <a:prstGeom prst="rect">
              <a:avLst/>
            </a:prstGeom>
          </p:spPr>
        </p:pic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8AF406FA-6C1C-426F-AAF6-FE4969A412FB}"/>
              </a:ext>
            </a:extLst>
          </p:cNvPr>
          <p:cNvSpPr txBox="1"/>
          <p:nvPr/>
        </p:nvSpPr>
        <p:spPr>
          <a:xfrm>
            <a:off x="-94813" y="-427759"/>
            <a:ext cx="40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Event Grid for Pipeline Extensibility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B4E64E5-479C-4C15-A55C-BD10B30DAA01}"/>
              </a:ext>
            </a:extLst>
          </p:cNvPr>
          <p:cNvCxnSpPr/>
          <p:nvPr/>
        </p:nvCxnSpPr>
        <p:spPr>
          <a:xfrm flipV="1">
            <a:off x="6984124" y="157655"/>
            <a:ext cx="0" cy="7580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EC49D4EB-A449-4359-8F50-91AF7CDA9EEC}"/>
              </a:ext>
            </a:extLst>
          </p:cNvPr>
          <p:cNvSpPr txBox="1"/>
          <p:nvPr/>
        </p:nvSpPr>
        <p:spPr>
          <a:xfrm>
            <a:off x="6976414" y="75982"/>
            <a:ext cx="261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…Future Event Grid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1209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FACB50F7-A64D-4247-AB4A-4C93EEF0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274" y="2514599"/>
            <a:ext cx="914400" cy="914400"/>
          </a:xfrm>
          <a:prstGeom prst="rect">
            <a:avLst/>
          </a:prstGeom>
        </p:spPr>
      </p:pic>
      <p:pic>
        <p:nvPicPr>
          <p:cNvPr id="11" name="Picture 1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6448F82-DA1B-4A83-B5BC-CD91DC814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3" y="258165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F9F32-A226-4346-98BB-49780D40178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340674" y="2971799"/>
            <a:ext cx="65532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3AC1E-78E4-4747-B3E8-1465AB4998B0}"/>
              </a:ext>
            </a:extLst>
          </p:cNvPr>
          <p:cNvGrpSpPr/>
          <p:nvPr/>
        </p:nvGrpSpPr>
        <p:grpSpPr>
          <a:xfrm>
            <a:off x="1186196" y="281352"/>
            <a:ext cx="2054484" cy="1027328"/>
            <a:chOff x="2482032" y="613708"/>
            <a:chExt cx="2054484" cy="1027328"/>
          </a:xfrm>
        </p:grpSpPr>
        <p:pic>
          <p:nvPicPr>
            <p:cNvPr id="18" name="Picture 17" descr="A stop sign&#10;&#10;Description generated with high confidence">
              <a:extLst>
                <a:ext uri="{FF2B5EF4-FFF2-40B4-BE49-F238E27FC236}">
                  <a16:creationId xmlns:a16="http://schemas.microsoft.com/office/drawing/2014/main" id="{B404EA38-37C3-47B3-9C58-DBB17C3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129" y="613708"/>
              <a:ext cx="780290" cy="7802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97DFC6-98EE-4737-9FF7-EEDA9E75866C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Storage Blobs</a:t>
              </a:r>
            </a:p>
          </p:txBody>
        </p:sp>
      </p:grp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385782A-03E0-4D2B-9398-AA1D5AB0C92F}"/>
              </a:ext>
            </a:extLst>
          </p:cNvPr>
          <p:cNvCxnSpPr>
            <a:stCxn id="9" idx="0"/>
            <a:endCxn id="18" idx="1"/>
          </p:cNvCxnSpPr>
          <p:nvPr/>
        </p:nvCxnSpPr>
        <p:spPr>
          <a:xfrm rot="5400000" flipH="1" flipV="1">
            <a:off x="431832" y="1123139"/>
            <a:ext cx="1843102" cy="93981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F1994-ECE9-4A08-A33B-85050C6C151D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2603583" y="671497"/>
            <a:ext cx="93982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DA03BB-CA80-4B9E-9E25-400F362E87F7}"/>
              </a:ext>
            </a:extLst>
          </p:cNvPr>
          <p:cNvGrpSpPr/>
          <p:nvPr/>
        </p:nvGrpSpPr>
        <p:grpSpPr>
          <a:xfrm>
            <a:off x="2906306" y="281352"/>
            <a:ext cx="2054484" cy="1025135"/>
            <a:chOff x="2906306" y="281352"/>
            <a:chExt cx="2054484" cy="1025135"/>
          </a:xfrm>
        </p:grpSpPr>
        <p:pic>
          <p:nvPicPr>
            <p:cNvPr id="13" name="Picture 12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405C1EB-190C-41F9-A7F3-FEB413C4C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403" y="281352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EDEFBE-B6E3-4CA8-BA24-F8D381145483}"/>
                </a:ext>
              </a:extLst>
            </p:cNvPr>
            <p:cNvSpPr txBox="1"/>
            <p:nvPr/>
          </p:nvSpPr>
          <p:spPr>
            <a:xfrm>
              <a:off x="2906306" y="1029488"/>
              <a:ext cx="205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Functions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3EDE85-1FAC-4CD4-9468-432F930AEF8D}"/>
              </a:ext>
            </a:extLst>
          </p:cNvPr>
          <p:cNvGrpSpPr/>
          <p:nvPr/>
        </p:nvGrpSpPr>
        <p:grpSpPr>
          <a:xfrm>
            <a:off x="2906306" y="1625479"/>
            <a:ext cx="2054484" cy="1025135"/>
            <a:chOff x="2906306" y="281352"/>
            <a:chExt cx="2054484" cy="1025135"/>
          </a:xfrm>
        </p:grpSpPr>
        <p:pic>
          <p:nvPicPr>
            <p:cNvPr id="27" name="Picture 26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7EDF7EF-0751-4BE2-BC66-D152FA26F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403" y="281352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9F7452-AC0D-42D4-B712-B9BA579FE67D}"/>
                </a:ext>
              </a:extLst>
            </p:cNvPr>
            <p:cNvSpPr txBox="1"/>
            <p:nvPr/>
          </p:nvSpPr>
          <p:spPr>
            <a:xfrm>
              <a:off x="2906306" y="1029488"/>
              <a:ext cx="205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Functions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7EC181-A426-4DE1-A494-920CB021B1F5}"/>
              </a:ext>
            </a:extLst>
          </p:cNvPr>
          <p:cNvGrpSpPr/>
          <p:nvPr/>
        </p:nvGrpSpPr>
        <p:grpSpPr>
          <a:xfrm>
            <a:off x="2906306" y="3505364"/>
            <a:ext cx="2054484" cy="1025135"/>
            <a:chOff x="2906306" y="281352"/>
            <a:chExt cx="2054484" cy="1025135"/>
          </a:xfrm>
        </p:grpSpPr>
        <p:pic>
          <p:nvPicPr>
            <p:cNvPr id="30" name="Picture 2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C10F7DD-E4F8-450E-9CEF-D49D281C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403" y="281352"/>
              <a:ext cx="780290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9C3170-AF35-49D3-9386-DB43AD5956EF}"/>
                </a:ext>
              </a:extLst>
            </p:cNvPr>
            <p:cNvSpPr txBox="1"/>
            <p:nvPr/>
          </p:nvSpPr>
          <p:spPr>
            <a:xfrm>
              <a:off x="2906306" y="1029488"/>
              <a:ext cx="205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Functions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95F2681-243B-4D31-AFAE-2D79E50108FD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2776293" y="2015624"/>
            <a:ext cx="767110" cy="956175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21B11C6-A086-4384-9949-1EE372D20B1D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2776293" y="2971799"/>
            <a:ext cx="767110" cy="923710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227A226-8722-4616-8070-F4A2BDBFB16E}"/>
              </a:ext>
            </a:extLst>
          </p:cNvPr>
          <p:cNvCxnSpPr>
            <a:stCxn id="13" idx="3"/>
            <a:endCxn id="27" idx="3"/>
          </p:cNvCxnSpPr>
          <p:nvPr/>
        </p:nvCxnSpPr>
        <p:spPr>
          <a:xfrm>
            <a:off x="4323693" y="671497"/>
            <a:ext cx="12700" cy="1344127"/>
          </a:xfrm>
          <a:prstGeom prst="curvedConnector3">
            <a:avLst>
              <a:gd name="adj1" fmla="val 500914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7EA2F5-A2F3-4351-9B02-0E6A13D8657F}"/>
              </a:ext>
            </a:extLst>
          </p:cNvPr>
          <p:cNvSpPr txBox="1"/>
          <p:nvPr/>
        </p:nvSpPr>
        <p:spPr>
          <a:xfrm>
            <a:off x="4498849" y="1205060"/>
            <a:ext cx="83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Grid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6B9D3D-A7C3-40AD-81D3-0237E6F5DFF0}"/>
              </a:ext>
            </a:extLst>
          </p:cNvPr>
          <p:cNvSpPr txBox="1"/>
          <p:nvPr/>
        </p:nvSpPr>
        <p:spPr>
          <a:xfrm>
            <a:off x="1742461" y="3368840"/>
            <a:ext cx="128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API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CA05E1-C563-4055-AC03-00F62380EDF0}"/>
              </a:ext>
            </a:extLst>
          </p:cNvPr>
          <p:cNvSpPr txBox="1"/>
          <p:nvPr/>
        </p:nvSpPr>
        <p:spPr>
          <a:xfrm>
            <a:off x="348739" y="3368840"/>
            <a:ext cx="1069467" cy="27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14CA40C-B325-484E-99BE-FFF3BF78A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207" y="2652247"/>
            <a:ext cx="780290" cy="7165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247C21B-4842-4697-9F55-852566BFD0CD}"/>
              </a:ext>
            </a:extLst>
          </p:cNvPr>
          <p:cNvSpPr txBox="1"/>
          <p:nvPr/>
        </p:nvSpPr>
        <p:spPr>
          <a:xfrm>
            <a:off x="6017472" y="3428999"/>
            <a:ext cx="141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Cosmos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14AB31-D0B5-4A17-8218-FB864CCDF044}"/>
              </a:ext>
            </a:extLst>
          </p:cNvPr>
          <p:cNvCxnSpPr>
            <a:stCxn id="27" idx="3"/>
            <a:endCxn id="42" idx="1"/>
          </p:cNvCxnSpPr>
          <p:nvPr/>
        </p:nvCxnSpPr>
        <p:spPr>
          <a:xfrm>
            <a:off x="4323693" y="2015624"/>
            <a:ext cx="2012514" cy="9949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7DDD9D-BB0B-4B65-B43F-6A688B80376A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 flipV="1">
            <a:off x="4323693" y="3010544"/>
            <a:ext cx="2012514" cy="8849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5DEBAB1-511A-41A3-A677-BACD37B006B8}"/>
              </a:ext>
            </a:extLst>
          </p:cNvPr>
          <p:cNvGrpSpPr/>
          <p:nvPr/>
        </p:nvGrpSpPr>
        <p:grpSpPr>
          <a:xfrm>
            <a:off x="5698923" y="279159"/>
            <a:ext cx="2054484" cy="1027328"/>
            <a:chOff x="2482032" y="613708"/>
            <a:chExt cx="2054484" cy="1027328"/>
          </a:xfrm>
        </p:grpSpPr>
        <p:pic>
          <p:nvPicPr>
            <p:cNvPr id="49" name="Picture 48" descr="A stop sign&#10;&#10;Description generated with high confidence">
              <a:extLst>
                <a:ext uri="{FF2B5EF4-FFF2-40B4-BE49-F238E27FC236}">
                  <a16:creationId xmlns:a16="http://schemas.microsoft.com/office/drawing/2014/main" id="{1548CD79-35F4-4D65-A5A5-20DA1D2C3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129" y="613708"/>
              <a:ext cx="780290" cy="78029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D96622-A499-4F0A-8E63-03ECC24E964F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Storage Blobs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94D84B-4B6F-4354-821A-C19A97EEBDA5}"/>
              </a:ext>
            </a:extLst>
          </p:cNvPr>
          <p:cNvCxnSpPr>
            <a:stCxn id="13" idx="3"/>
            <a:endCxn id="49" idx="1"/>
          </p:cNvCxnSpPr>
          <p:nvPr/>
        </p:nvCxnSpPr>
        <p:spPr>
          <a:xfrm flipV="1">
            <a:off x="4323693" y="669304"/>
            <a:ext cx="2012327" cy="21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CE2F87-F95C-4CAB-A212-E9B778772BDC}"/>
              </a:ext>
            </a:extLst>
          </p:cNvPr>
          <p:cNvGrpSpPr/>
          <p:nvPr/>
        </p:nvGrpSpPr>
        <p:grpSpPr>
          <a:xfrm>
            <a:off x="7706381" y="1593048"/>
            <a:ext cx="2168955" cy="1057289"/>
            <a:chOff x="7706381" y="1593048"/>
            <a:chExt cx="2168955" cy="1057289"/>
          </a:xfrm>
        </p:grpSpPr>
        <p:pic>
          <p:nvPicPr>
            <p:cNvPr id="54" name="Picture 53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D7383A06-27C3-4CEE-AA23-C0C2026FB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714" y="1593048"/>
              <a:ext cx="780290" cy="78029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59DBCB-0872-4531-84BD-39B089625A6D}"/>
                </a:ext>
              </a:extLst>
            </p:cNvPr>
            <p:cNvSpPr txBox="1"/>
            <p:nvPr/>
          </p:nvSpPr>
          <p:spPr>
            <a:xfrm>
              <a:off x="7706381" y="2373338"/>
              <a:ext cx="2168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Logic Apps</a:t>
              </a:r>
            </a:p>
          </p:txBody>
        </p:sp>
      </p:grp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1AB168E-46C5-45F3-BBDD-A5C1D11C60C3}"/>
              </a:ext>
            </a:extLst>
          </p:cNvPr>
          <p:cNvCxnSpPr>
            <a:stCxn id="49" idx="3"/>
            <a:endCxn id="54" idx="0"/>
          </p:cNvCxnSpPr>
          <p:nvPr/>
        </p:nvCxnSpPr>
        <p:spPr>
          <a:xfrm>
            <a:off x="7116310" y="669304"/>
            <a:ext cx="1674549" cy="923744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 descr="A close up of a logo&#10;&#10;Description generated with high confidence">
            <a:extLst>
              <a:ext uri="{FF2B5EF4-FFF2-40B4-BE49-F238E27FC236}">
                <a16:creationId xmlns:a16="http://schemas.microsoft.com/office/drawing/2014/main" id="{21DA1092-17F4-4EE4-8FE2-57265308D6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13" y="34739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03E828F-C9F7-439D-99A0-6DA89FF2CE7F}"/>
              </a:ext>
            </a:extLst>
          </p:cNvPr>
          <p:cNvSpPr txBox="1"/>
          <p:nvPr/>
        </p:nvSpPr>
        <p:spPr>
          <a:xfrm>
            <a:off x="7706380" y="4253499"/>
            <a:ext cx="216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 BI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6C93197-3CAD-457B-ADE8-71EA5AAA9706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7116497" y="3010544"/>
            <a:ext cx="1284216" cy="85354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8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273</Words>
  <Application>Microsoft Office PowerPoint</Application>
  <PresentationFormat>Widescreen</PresentationFormat>
  <Paragraphs>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Bunting</dc:creator>
  <cp:lastModifiedBy>Joel Hulen</cp:lastModifiedBy>
  <cp:revision>70</cp:revision>
  <dcterms:created xsi:type="dcterms:W3CDTF">2017-12-28T20:11:58Z</dcterms:created>
  <dcterms:modified xsi:type="dcterms:W3CDTF">2019-09-16T05:33:53Z</dcterms:modified>
</cp:coreProperties>
</file>