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C4C"/>
    <a:srgbClr val="E4A18C"/>
    <a:srgbClr val="F4CE70"/>
    <a:srgbClr val="DB3D63"/>
    <a:srgbClr val="92D050"/>
    <a:srgbClr val="DF5374"/>
    <a:srgbClr val="46A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94660"/>
  </p:normalViewPr>
  <p:slideViewPr>
    <p:cSldViewPr snapToGrid="0">
      <p:cViewPr>
        <p:scale>
          <a:sx n="64" d="100"/>
          <a:sy n="64" d="100"/>
        </p:scale>
        <p:origin x="21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3122662401574806E-2"/>
          <c:y val="7.7425868760711808E-2"/>
          <c:w val="0.92687733759842517"/>
          <c:h val="0.7674867269016530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8-4A8E-B291-84BFEAFFF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551000"/>
        <c:axId val="624553296"/>
      </c:lineChart>
      <c:catAx>
        <c:axId val="62455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4553296"/>
        <c:crosses val="autoZero"/>
        <c:auto val="1"/>
        <c:lblAlgn val="ctr"/>
        <c:lblOffset val="100"/>
        <c:noMultiLvlLbl val="0"/>
      </c:catAx>
      <c:valAx>
        <c:axId val="62455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4551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8:47:4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5 211 24575,'0'664'0,"-2"-740"0,0 38 0,1 0 0,2 0 0,11-63 0,-11 94 0,1 1 0,-1 0 0,2 0 0,-1 0 0,1 0 0,-1 0 0,2 0 0,6-9 0,-9 13 0,0 1 0,1 0 0,-1-1 0,1 1 0,-1 0 0,1 0 0,0 0 0,-1 0 0,1 0 0,0 0 0,0 0 0,0 1 0,0-1 0,0 1 0,-1-1 0,1 1 0,0 0 0,0 0 0,0 0 0,0 0 0,0 0 0,0 0 0,0 0 0,0 1 0,0-1 0,0 1 0,0-1 0,0 1 0,-1 0 0,1 0 0,0 0 0,-1 0 0,3 1 0,38 25 0,-27-17 0,0 0 0,1 0 0,0-2 0,1 0 0,30 10 0,-43-17 0,0 0 0,1 0 0,-1-1 0,0 0 0,1 1 0,-1-2 0,1 1 0,-1 0 0,0-1 0,0 0 0,1 0 0,-1 0 0,0 0 0,0-1 0,0 0 0,0 0 0,0 0 0,0 0 0,-1 0 0,1-1 0,-1 0 0,0 0 0,1 0 0,-1 0 0,-1 0 0,1 0 0,0-1 0,-1 0 0,4-6 0,5-13 0,-1-1 0,-1 0 0,-2-1 0,0 0 0,6-44 0,-11 58 0,-2 8 0,7-49 0,-7 48 0,1 1 0,-1 0 0,-1 0 0,1 0 0,0-1 0,-1 1 0,0 0 0,1 0 0,-1 0 0,0 0 0,-1 0 0,1 0 0,-3-4 0,4 7 0,0 0 0,0-1 0,-1 1 0,1 0 0,0 0 0,0 0 0,0 0 0,0-1 0,0 1 0,-1 0 0,1 0 0,0 0 0,0 0 0,0 0 0,0 0 0,-1 0 0,1 0 0,0 0 0,0 0 0,0-1 0,-1 1 0,1 0 0,0 0 0,0 0 0,0 0 0,-1 0 0,1 0 0,0 0 0,0 1 0,0-1 0,-1 0 0,1 0 0,0 0 0,0 0 0,0 0 0,-1 0 0,1 0 0,0 0 0,0 0 0,0 1 0,0-1 0,-1 0 0,1 0 0,0 0 0,0 0 0,0 0 0,0 1 0,-7 14 0,-1 16 0,0 75 0,7-72 0,-1-1 0,-12 56 0,10-73 0,-1 2 0,1 1 0,-3 27 0,6-41 0,1 0 0,0 0 0,0 0 0,1 0 0,0 0 0,0 1 0,0-1 0,0 0 0,1-1 0,-1 1 0,1 0 0,1 0 0,4 7 0,4 4 0,0-1 0,1-1 0,1 0 0,0-1 0,1 0 0,0-1 0,28 18 0,-32-24 0,0-2 0,0 1 0,0-1 0,0-1 0,0 0 0,1 0 0,-1-1 0,1 0 0,0-1 0,0 0 0,-1-1 0,1 0 0,0-1 0,21-4 0,7-4 0,-1-3 0,0-1 0,-1-2 0,0-1 0,-2-2 0,0-2 0,-1-1 0,0-1 0,-2-2 0,-1-1 0,-1-2 0,48-56 0,-64 66 0,-2-2 0,0 0 0,15-34 0,-14 27 0,24-38 0,-29 51 0,0 0 0,-1 0 0,-1-1 0,0 0 0,-1 0 0,0-1 0,-2 1 0,4-24 0,-5 29 0,-1 0 0,0 0 0,-1 0 0,0-1 0,-1 1 0,1 0 0,-2 0 0,1 0 0,-2-1 0,1 2 0,-1-1 0,0 0 0,-1 1 0,-9-16 0,11 20 0,0 1 0,-1 0 0,0 1 0,0-1 0,0 0 0,0 1 0,0-1 0,0 1 0,-1 0 0,1 0 0,-1 1 0,0-1 0,1 1 0,-1 0 0,0-1 0,0 2 0,0-1 0,0 0 0,1 1 0,-1 0 0,0 0 0,0 0 0,0 0 0,0 0 0,0 1 0,0 0 0,0 0 0,0 0 0,1 0 0,-1 1 0,0-1 0,1 1 0,-1 0 0,-3 3 0,-3 1 0,1 0 0,0 0 0,0 1 0,1 0 0,0 1 0,0 0 0,1 0 0,0 0 0,0 1 0,1 0 0,-9 16 0,8-4 0,1 1 0,1 0 0,1 0 0,0 0 0,2 0 0,0 1 0,2-1 0,1 0 0,0 1 0,2-1 0,9 40 0,-4-42 0,0-1 0,1 0 0,1-1 0,1 0 0,0 0 0,2-1 0,0-1 0,23 24 0,-26-30 0,1 0 0,0-1 0,0-1 0,1 0 0,0 0 0,0-1 0,1-1 0,0 0 0,15 5 0,-23-10 0,0 1 0,0-1 0,0-1 0,0 1 0,0-1 0,1 1 0,-1-1 0,0-1 0,0 1 0,0-1 0,0 0 0,0 0 0,0-1 0,0 1 0,0-1 0,0 0 0,0 0 0,-1-1 0,1 1 0,-1-1 0,0 0 0,0 0 0,0-1 0,0 1 0,0-1 0,-1 0 0,5-6 0,0-1 0,0-1 0,-1 0 0,-1-1 0,0 1 0,-1-1 0,0 0 0,-1 0 0,5-27 0,-4 10 0,-3-1 0,-1-56 0,-3 127 0,0-21 0,1-1 0,1 0 0,0 0 0,6 34 0,-5-47 0,0 0 0,0-1 0,1 1 0,-1-1 0,1 1 0,0-1 0,1 0 0,-1 0 0,1 0 0,-1 0 0,1 0 0,0-1 0,1 1 0,-1-1 0,0 0 0,1 0 0,0 0 0,0 0 0,0-1 0,0 1 0,0-1 0,0 0 0,1-1 0,-1 1 0,8 1 0,2 0 0,1 0 0,0-1 0,0-1 0,0-1 0,0 0 0,0-1 0,0 0 0,0-1 0,23-7 0,-29 7 0,0-1 0,0-1 0,0 1 0,-1-1 0,0-1 0,0 0 0,0 0 0,0 0 0,-1-1 0,0 0 0,0-1 0,0 0 0,-1 0 0,0 0 0,-1-1 0,8-12 0,78-191 0,-62 139 0,-25 62 0,-1 1 0,0-1 0,0 1 0,-1-1 0,-1 0 0,1 0 0,-1 0 0,-1 0 0,0 0 0,0 0 0,-1 0 0,-1 0 0,1 1 0,-2-1 0,1 0 0,-1 1 0,-7-17 0,4 25 0,2 12 0,1 15 0,0 26 0,1-5 0,-13 78 0,6-85 0,2-1 0,2 1 0,-1 74 0,6-110 0,1 0 0,-1-1 0,0 1 0,1-1 0,0 1 0,0 0 0,0-1 0,0 0 0,0 1 0,1-1 0,0 0 0,-1 1 0,1-1 0,0 0 0,1-1 0,-1 1 0,0 0 0,1 0 0,0-1 0,3 3 0,-1-2 0,0-1 0,-1 0 0,1 0 0,0-1 0,0 1 0,0-1 0,0 0 0,0-1 0,0 1 0,1-1 0,-1 0 0,9-1 0,8-2 0,0-2 0,-1 0 0,1-2 0,-1 0 0,30-15 0,-41 17 0,-1 0 0,0-1 0,0 0 0,0 0 0,-1-1 0,0 0 0,0-1 0,-1 0 0,1 0 0,-2 0 0,1-1 0,-1 0 0,-1-1 0,0 1 0,0-1 0,-1 0 0,0 0 0,-1 0 0,0-1 0,3-15 0,-1-16 0,-1 0 0,-2 0 0,-7-82 0,1 43 0,2 189 0,4 129 0,-1-233 0,-1 0 0,0 0 0,1 0 0,0 0 0,0 0 0,0 0 0,0 0 0,1-1 0,-1 1 0,1 0 0,0-1 0,0 1 0,0-1 0,1 0 0,-1 0 0,1 0 0,0 0 0,-1 0 0,2-1 0,-1 1 0,5 3 0,-5-5 0,0 0 0,0 0 0,1-1 0,-1 1 0,0-1 0,0 0 0,0 0 0,0 0 0,0 0 0,1 0 0,-1 0 0,0-1 0,0 0 0,0 0 0,0 0 0,0 0 0,0 0 0,0 0 0,-1-1 0,1 1 0,0-1 0,-1 0 0,1 0 0,-1 0 0,1 0 0,-1 0 0,3-4 0,3-4 0,1 0 0,-1-1 0,-1 1 0,0-2 0,-1 1 0,9-22 0,22-78 0,-28 81 0,-1 3 0,-3 5 0,1 1 0,2 0 0,0 0 0,0 1 0,2 0 0,1 0 0,17-23 0,-28 42 0,1 0 0,-1 0 0,1 0 0,0 0 0,-1 1 0,1-1 0,0 0 0,0 0 0,0 1 0,-1-1 0,1 0 0,0 1 0,0-1 0,0 1 0,0-1 0,0 1 0,0-1 0,0 1 0,0 0 0,0 0 0,0-1 0,0 1 0,2 0 0,-2 1 0,0-1 0,0 1 0,-1-1 0,1 1 0,0 0 0,0-1 0,-1 1 0,1 0 0,0 0 0,-1 0 0,1-1 0,-1 1 0,1 0 0,-1 0 0,0 0 0,1 0 0,-1 0 0,0 0 0,1 2 0,4 59 0,-5-56 0,0 24 0,-1 1 0,-1-1 0,-2 0 0,-1 1 0,-1-2 0,-1 1 0,-2-1 0,-1 0 0,-17 32 0,-61 146 0,76-190 0,4-17 0,7-2 0,1 1 0,-1-1 0,1 0 0,-1 0 0,1 1 0,0-1 0,0 0 0,0 0 0,0 0 0,0 1 0,0-1 0,0 0 0,1 0 0,-1 1 0,1-1 0,0-2 0,73-186 0,-73 185 0,1 0 0,-1 0 0,1 1 0,0-1 0,0 1 0,1-1 0,-1 1 0,1 0 0,0 0 0,0 0 0,5-4 0,-6 7 0,-1 0 0,1 1 0,0-1 0,0 0 0,0 0 0,0 1 0,1 0 0,-1-1 0,0 1 0,0 0 0,0 0 0,0 0 0,0 0 0,0 0 0,0 0 0,1 1 0,-1-1 0,0 1 0,0 0 0,0-1 0,0 1 0,-1 0 0,1 0 0,0 0 0,0 0 0,0 1 0,-1-1 0,3 3 0,11 6 0,1 0 0,-1 0 0,2-1 0,-1-1 0,1-1 0,32 9 0,-42-14 0,-1-1 0,0 0 0,0-1 0,0 0 0,1 0 0,-1 0 0,0 0 0,0-1 0,0 0 0,1-1 0,-1 1 0,0-1 0,-1 0 0,1-1 0,0 1 0,-1-1 0,1 0 0,-1-1 0,0 1 0,0-1 0,0 0 0,0 0 0,-1-1 0,4-4 0,-2 1 0,0 0 0,-1 0 0,-1-1 0,1 1 0,-2-1 0,1 0 0,-1 0 0,0-1 0,-1 1 0,0-1 0,0 1 0,-1-14 0,1-19 0,-7-66 0,2 46 0,0-12 0,1 374 0,-19-169 0,14-100 0,1 0 0,2 1 0,-1 64 0,6-92 0,-1 0 0,0 0 0,1 0 0,0 0 0,0 0 0,0 0 0,0 0 0,1 0 0,0 0 0,0-1 0,0 1 0,0 0 0,0-1 0,1 0 0,-1 0 0,1 1 0,0-2 0,0 1 0,0 0 0,0 0 0,1-1 0,-1 0 0,1 0 0,-1 0 0,1 0 0,0 0 0,0-1 0,0 0 0,0 0 0,0 0 0,0 0 0,0 0 0,5-1 0,4 1 0,0-1 0,0 0 0,1-1 0,-1 0 0,0-1 0,0-1 0,-1 0 0,1-1 0,16-7 0,-3 0 0,-2-2 0,1 0 0,-1-2 0,-1-1 0,-1-1 0,37-34 0,-45 36 0,-1 0 0,0-1 0,-1-1 0,0 0 0,-2 0 0,0-1 0,-1 0 0,0-1 0,-2 0 0,6-21 0,-10-1 0,-8 33 0,-9 24 0,5 3 0,1 0 0,0 1 0,2 1 0,0-1 0,1 1 0,2 0 0,0 0 0,1 0 0,0 1 0,2-1 0,1 0 0,1 1 0,0-1 0,2 0 0,6 22 0,-8-37 0,1 0 0,-1-1 0,1 1 0,1-1 0,-1 1 0,1-1 0,-1 0 0,1 0 0,1-1 0,-1 1 0,1-1 0,0 0 0,0 0 0,0-1 0,0 0 0,0 1 0,1-2 0,0 1 0,0-1 0,-1 1 0,1-2 0,0 1 0,11 1 0,12 1 0,-1-2 0,1-1 0,56-5 0,-40 2 0,-31 2 0,1-1 0,0-1 0,-1 0 0,0-1 0,1 0 0,15-7 0,-24 7 0,1 0 0,-1 0 0,0-1 0,-1 0 0,1 0 0,-1 0 0,1-1 0,-1 0 0,-1 0 0,1 0 0,-1 0 0,0-1 0,0 0 0,0 0 0,3-7 0,9-21 0,-1-1 0,-2 0 0,-2-1 0,-1-1 0,11-72 0,-19 91 0,-1-1 0,0 1 0,-1 0 0,-1 0 0,-1 0 0,0 0 0,-2 0 0,0 0 0,-1 1 0,0-1 0,-2 1 0,0 1 0,-1-1 0,-14-22 0,17 34 0,1 0 0,-1 0 0,0 0 0,0 0 0,-1 1 0,1 0 0,-1 0 0,0 0 0,0 1 0,-1 0 0,1 0 0,-1 0 0,1 1 0,-1 0 0,0 0 0,0 1 0,0 0 0,0 0 0,0 1 0,0 0 0,-11 1 0,5 0 0,1 0 0,-1 1 0,1 1 0,0 0 0,0 1 0,0 0 0,0 1 0,1 0 0,-1 1 0,2 0 0,-14 9 0,6 1 0,0 1 0,1 0 0,1 2 0,1-1 0,0 2 0,2 0 0,0 1 0,1 0 0,-13 34 0,-19 22 0,33-61 0,1 1 0,0 0 0,1 0 0,-11 34 0,19-44 0,-1-1 0,1 1 0,0-1 0,1 1 0,0-1 0,0 1 0,0 0 0,1-1 0,0 1 0,0-1 0,1 1 0,-1-1 0,1 0 0,1 0 0,-1 0 0,1 0 0,0 0 0,6 8 0,-4-7 0,1 0 0,0-1 0,0 1 0,0-1 0,1 0 0,-1-1 0,1 0 0,1 0 0,-1 0 0,1-1 0,0 0 0,0-1 0,0 0 0,0 0 0,0 0 0,1-1 0,11 1 0,14 1 0,0-2 0,0-1 0,40-5 0,-14 2 0,-42 1 0,0 0 0,0-1 0,0-1 0,-1 0 0,1-2 0,32-11 0,-42 12 0,0 0 0,-1 0 0,1-1 0,-1 1 0,0-2 0,0 1 0,0-1 0,-1 0 0,0 0 0,0-1 0,0 0 0,-1 0 0,0 0 0,-1-1 0,8-15 0,1-9 0,-6 12 0,1 0 0,2 0 0,0 0 0,14-19 0,-19 32 0,0 1 0,0 0 0,1 1 0,0-1 0,0 1 0,0 0 0,1 1 0,0-1 0,0 1 0,0 1 0,0-1 0,0 1 0,1 0 0,-1 1 0,11-2 0,21-2 0,0 2 0,0 1 0,1 2 0,71 9 0,-106-8 0,-1 0 0,1 1 0,-1 0 0,1 0 0,-1 0 0,0 0 0,0 1 0,0 0 0,0 0 0,0 0 0,0 0 0,0 0 0,-1 1 0,1 0 0,-1 0 0,1 0 0,-1 0 0,0 0 0,0 1 0,-1-1 0,1 1 0,-1 0 0,0 0 0,3 6 0,-3-4 0,-1 0 0,0 0 0,0 0 0,0 0 0,-1 1 0,0-1 0,0 0 0,0 1 0,-1-1 0,0 0 0,0 0 0,-1 0 0,0 1 0,0-2 0,0 1 0,-6 10 0,-22 36 0,-50 66 0,46-72 0,-50 93 0,82-136 0,1 0 0,-1 0 0,1 0 0,-1 0 0,1 0 0,0 0 0,0 1 0,1-1 0,-1 1 0,1-1 0,-1 0 0,1 1 0,0-1 0,1 1 0,-1-1 0,0 0 0,1 1 0,0-1 0,2 7 0,-1-7 0,0-1 0,1 1 0,-1 0 0,1-1 0,-1 0 0,1 1 0,0-1 0,0 0 0,0 0 0,0-1 0,0 1 0,1-1 0,-1 1 0,0-1 0,1 0 0,-1 0 0,1-1 0,-1 1 0,6 0 0,14 1 0,-1 0 0,1-1 0,0-1 0,0-1 0,-1-1 0,1-1 0,-1-2 0,1 0 0,-2-1 0,1-1 0,26-12 0,-37 14 0,0-1 0,0 0 0,-1-1 0,0 0 0,0 0 0,-1-1 0,0 0 0,-1-1 0,1 0 0,-2 0 0,1-1 0,-1 0 0,-1 0 0,0-1 0,0 0 0,-1 0 0,0 0 0,-1-1 0,0 1 0,-1-1 0,-1 0 0,3-19 0,-3-84 0,-5 187 0,-1 57 0,5-114 0,0 1 0,0 0 0,2-1 0,0 1 0,1-1 0,5 16 0,-6-27 0,-1 1 0,1-1 0,0 0 0,0 0 0,0 0 0,0 0 0,1 0 0,-1-1 0,1 1 0,0-1 0,0 0 0,1 0 0,-1-1 0,0 1 0,1-1 0,0 0 0,-1 0 0,1 0 0,0-1 0,0 0 0,10 2 0,-11-3 0,0 1 0,0-1 0,0 0 0,0 0 0,0-1 0,0 1 0,0-1 0,0 1 0,0-1 0,0-1 0,0 1 0,0 0 0,-1-1 0,1 0 0,-1 0 0,1 0 0,-1 0 0,1-1 0,-1 1 0,0-1 0,0 0 0,-1 0 0,1 0 0,0 0 0,-1 0 0,0-1 0,3-5 0,0-4 0,0 1 0,-1-2 0,-1 1 0,-1 0 0,0-1 0,1-24 0,-7-90 0,-1 58 0,5-55 0,-4-68 0,4 189 0,0 1 0,0-1 0,-1 1 0,1-1 0,-1 1 0,0-1 0,0 1 0,-1-1 0,1 1 0,-1 0 0,1 0 0,-1 0 0,0 0 0,0 0 0,0 0 0,-1 0 0,1 0 0,-1 1 0,1 0 0,-1-1 0,0 1 0,0 0 0,0 0 0,0 0 0,0 1 0,-1-1 0,1 1 0,0 0 0,-1 0 0,1 0 0,-1 0 0,1 1 0,-1-1 0,1 1 0,-1 0 0,0 0 0,1 0 0,-1 0 0,1 1 0,-1-1 0,1 1 0,-1 0 0,1 0 0,-1 1 0,1-1 0,0 1 0,0-1 0,0 1 0,0 0 0,0 0 0,0 0 0,0 1 0,1-1 0,-1 1 0,1-1 0,-1 1 0,1 0 0,0 0 0,0 0 0,-2 6 0,-4 8 0,1 0 0,1 0 0,0 1 0,-3 21 0,-1 1 0,8-32-69,-6 20 168,-6 43 0,13-66-192,0 1-1,0-1 1,1 0-1,0 1 1,0-1 0,1 1-1,-1-1 1,1 0 0,0 1-1,1-1 1,-1 0-1,1 0 1,0 0 0,0 0-1,4 6 1,23 17-6733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33.553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3359.58105"/>
      <inkml:brushProperty name="anchorY" value="-11933.90723"/>
      <inkml:brushProperty name="scaleFactor" value="0.5"/>
    </inkml:brush>
  </inkml:definitions>
  <inkml:trace contextRef="#ctx0" brushRef="#br0">461 3005 24575,'0'0'0,"0"-9"0,-20-13 0,-11-19 0,0-9 0,-7-16 0,-3-3 0,6-9 0,-3-18 0,-1-17 0,-3-15 0,6-12 0,9-8 0,9-4 0,-3-3 0,5 9 0,4 11 0,4 11 0,4 20 0,1 7 0,3 14 0,10 11 0,11 0 0,11 6 0,8-6 0,17 3 0,3 4 0,13 4 0,-1 3 0,-3 4 0,6-9 0,-4 12 0,6 1 0,6 2 0,-5 11 0,6-1 0,-7 0 0,-6-2 0,4 6 0,-5 8 0,-5 8 0,-4 8 0,6 5 0,-2 3 0,-4 3 0,-2 0 0,-12 11 0,-4 0 0,-12 10 0,1-2 0,-8 7 0,3-4 0,5 6 0,-5 5 0,-6 5 0,-6 5 0,-5 4 0,-5 1 0,-3 3 0,-13-11 0,0 1 0,-11-1 0,2 2 0,2 12 0,5 3 0,-6 1 0,-7-1 0,3-1 0,-7-2 0,-5-1 0,-5-2 0,-5-11 0,7-1 0,-1 0 0,8 3 0,-2 1 0,-2 3 0,6 1 0,-4-8 0,7 0 0,6 0 0,-3-7 0,5 1 0,4-17 0,14-16 0,1-3 0,14-16 0,13-14 0,0-11 0,8-5 0,-6-5 0,4-1 0,13-21 0,24-10 0,25-9 0,33-7 0,16 8 0,12 9 0,4 10 0,2 19 0,-3 18 0,0 14 0,-4 12 0,-11 8 0,-12 14 0,-11 3 0,-19 10 0,-18 8 0,-13 8 0,-63-34 0,0 2 0,0 0 0,14 15 0,20 26 0,-4 1 0,-10 3 0,-8 9 0,-8 1 0,-6 0 0,-15 7 0,-2-2 0,-12-2 0,1 5 0,-7 18 0,-16 17 0,-7 17 0,-14 14 0,-3-2 0,-9-3 0,3-19 0,-7-7 0,54-80 0,-42 37 0,-33 24 0,-4-11 0,-11 2 0,-21 3 0,0-14 0,4 4 0,7-6 0,8 6 0,17-3 0,6 7 0,13-3 0,11-5 0,19-4 0,7-4 0,4-15 0,11-2 0,-1-11 0,-2 0 0,6 3 0,-4-7 0,-3 4 0,-5-6 0,6 4 0,-3-5 0,8 4 0,-3 5 0,-2-5 0,5 4 0,-4-5 0,6 3 0,7-6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37.441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5258.5459"/>
      <inkml:brushProperty name="anchorY" value="-14080.87207"/>
      <inkml:brushProperty name="scaleFactor" value="0.5"/>
    </inkml:brush>
  </inkml:definitions>
  <inkml:trace contextRef="#ctx0" brushRef="#br0">746 1 24575,'0'0'0,"0"9"0,0 13 0,0 9 0,0 9 0,9-5 0,2 5 0,9-9 0,-1 3 0,-2 2 0,-4 4 0,-5 4 0,7-8 0,-2 3 0,-2 1 0,-3 2 0,-13-6 0,4-34 0,0 0 0,0 1 0,-1 0 0,1-1 0,0 1 0,-1-1 0,0 0 0,1 0 0,-4 4 0,-25 12 0,-9-7 0,-7-5 0,-5-5 0,9-12 0,-1-1 0,-10-10 0,-1 1 0,-3 4 0,1-7 0,1 4 0,1 5 0,1 4 0,11-6 0,1 3 0,0-8 0,9 14 0,31 8 0,-1 0 0,1 0 0,-1 0 0,0 0 0,1 0 0,-1 0 0,0 1 0,1-1 0,-1 0 0,1 1 0,-1-1 0,-3 2 0,6-3 0,-1 1 0,0 0 0,-1 0 0,1 1 0,0-1 0,-1 0 0,1 0 0,0 1 0,-1-1 0,1 0 0,0 0 0,-1 1 0,1-1 0,0 0 0,0 1 0,-1-1 0,1 0 0,0 1 0,0-1 0,0 1 0,-1-1 0,1 0 0,0 1 0,0-1 0,0 1 0,0-1 0,0 1 0,0-1 0,0 0 0,0 1 0,12 11 0,5 8 0,11-1 0,8 8 0,17 5 0,5-3 0,3 5 0,9 4 0,-1-7 0,-2 4 0,6 13 0,-4-7 0,-3 4 0,-4-9 0,-15 1 0,-13 1 0,-13 3 0,-21-40 0,1 2 0,0 0 0,-1 0 0,0 0 0,1 0 0,-1 0 0,0 0 0,0 0 0,-1 6 0,-5 27 0,-15-8 0,-10 3 0,2 3 0,-7 5 0,-4 4 0,-3 4 0,-4-8 0,8 1 0,9 1 0,0-8 0,7 2 0,-3 2 0,5 4 0,5 2 0,-5-6 0,5 1 0,-8-8 0,4 2 0,3 3 0,6 4 0,14-6 0,-2-31 0,-1 0 0,1 0 0,0 1 0,1-1 0,-1 0 0,0 0 0,1 0 0,-1 0 0,1 0 0,2 3 0,25 12 0,21-6 0,7-5 0,4-14 0,10-3 0,-1-1 0,-2 2 0,16 3 0,17-8 0,7 1 0,3 2 0,-9 3 0,-12 3 0,-33 2 0,-22 13 0,-35-10 0,0 1 0,1 0 0,-1 0 0,0 0 0,1 0 0,-1 0 0,0 1 0,1-1 0,-1 0 0,0 0 0,1 0 0,-1 1 0,0-1 0,0 0 0,1 0 0,-1 1 0,0-1 0,0 0 0,1 0 0,-1 1 0,0-1 0,0 0 0,0 1 0,0-1 0,1 0 0,-1 1 0,0-1 0,0 0 0,0 1 0,0-1 0,0 1 0,0-1 0,0 0 0,0 1 0,0-1 0,0 0 0,0 1 0,0-1 0,0 1 0,-26 20 0,-28 9 0,-12 7 0,-4 8 0,-30 13 0,-18 14 0,-16 21 0,-21 20 0,3 6 0,7-9 0,20-2 0,23-24 0,19-13 0,15-13 0,21-6 0,45-49 0,-1 1 0,0 0 0,0 1 0,1-1 0,0 1 0,-4 8 0,6-14 0,0 2 0,-1-1 0,1 0 0,0 1 0,0-1 0,0 1 0,-1 0 0,1-1 0,0 1 0,0-1 0,0 1 0,0-1 0,0 1 0,0-1 0,0 1 0,0-1 0,0 1 0,0-1 0,1 1 0,-1-1 0,0 1 0,0-1 0,0 1 0,1-1 0,-1 1 0,0-1 0,0 1 0,1-1 0,-1 0 0,0 1 0,1-1 0,-1 1 0,1-1 0,-1 0 0,1 1 0,-2-1 0,1 0 0,1 0 0,0 0 0,-1 0 0,1 0 0,0 0 0,0 0 0,-1 0 0,1 0 0,0 0 0,-1 0 0,1 0 0,0-1 0,-1 1 0,1 0 0,0 0 0,-1-1 0,1 1 0,-1 0 0,1-1 0,-1 1 0,1-1 0,0 0 0,37-32 0,10-25 0,28-29 0,32-45 0,23-30 0,15-13 0,-11 5 0,-7 13 0,1 27 0,-7 14 0,-6 22 0,-84 73 0,47-25 0,17-9 0,-23 10 0,-12 13 0,-10 11 0,-5 9 0,-12-4 0,0 4 0,2 2 0,3-6 0,3 1 0,4-8 0,-8-7 0,2 3 0,0 5 0,-7-5 0,2 6 0,-8-5 0,3 4 0,4-4 0,4-7 0,5 5 0,3 6 0,-7-4 0,-9 15 0,-27 12 0,-1-2 0,1 1 0,-1 0 0,0 1 0,0-1 0,1 0 0,-1 0 0,0 1 0,0 0 0,0-1 0,3 2 0,18 18 0,-7 24 0,-5 9 0,-16 6 0,-13 12 0,-12-1 0,-11 9 0,4-5 0,-3 7 0,-3-6 0,9-5 0,-3-16 0,9-6 0,-3-13 0,6-12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45.844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17833.26367"/>
      <inkml:brushProperty name="anchorY" value="-17168.99414"/>
      <inkml:brushProperty name="scaleFactor" value="0.5"/>
    </inkml:brush>
  </inkml:definitions>
  <inkml:trace contextRef="#ctx0" brushRef="#br0">2146 6205 24575,'0'0'0,"-17"-9"0,-6-13 0,-18-8 0,-7-10 0,-16-16 0,-22-4 0,-12-13 0,-8 2 0,-2 1 0,9-5 0,11 4 0,3-6 0,9 4 0,8-5 0,7-16 0,5-26 0,-7-26 0,2-33 0,-9-17 0,-9-22 0,3-5 0,-7-11 0,-4 13 0,-6 15 0,7 7 0,8 14 0,8 11 0,7 9 0,16-3 0,15-6 0,12-8 0,10-18 0,7 3 0,3 7 0,2 10 0,1 19 0,0 29 0,9 26 0,-8 98 0,-1-1 0,-1 0 0,2 0 0,-1 1 0,1 0 0,9-14 0,-10 12 0,2 2 0,1 1 0,-1 0 0,1 0 0,11-10 0,-12 12 0,2-1 0,-1 1 0,1 1 0,0-1 0,12-4 0,45-21 0,2 1 0,0 6 0,8 6 0,-4-5 0,-3 5 0,16 4 0,-4 4 0,-3 3 0,-7 4 0,15 11 0,5 1 0,7 11 0,4 9 0,22 18 0,13 17 0,10 4 0,6 11 0,4 7 0,-19-3 0,-21-7 0,-21-7 0,-19-7 0,-12-6 0,-19-4 0,-16-2 0,-2-11 0,-9 9 0,-5 1 0,-5 1 0,-4 2 0,8-1 0,-1 1 0,0-1 0,-3-1 0,-1 0 0,-3 0 0,-1 0 0,-12-10 0,-1-1 0,0 0 0,-8 2 0,2 3 0,-8-8 0,4 1 0,-7-9 0,5-17 0,22-12 0,0 0 0,1 0 0,-1 0 0,0 0 0,0 0 0,0 0 0,0-1 0,0 1 0,0 0 0,0 0 0,1 0 0,-1-1 0,0 1 0,0-1 0,0 1 0,1 0 0,-1-1 0,0 0 0,0 1 0,-1-2 0,-10-31 0,4-34 0,4-40 0,12-55 0,13-29 0,10-29 0,10 1 0,6 9 0,13 14 0,13 5 0,11 21 0,9 20 0,-63 114 0,59-60 0,44-22 0,12 21 0,7 15 0,3 15 0,2 8 0,10 17 0,0 4 0,-2 11 0,-2 8 0,-14 8 0,-13 6 0,-12 14 0,-11 12 0,-86-14 0,43 19 0,-54-18 0,-1 0 0,0 1 0,21 17 0,33 32 0,-10 3 0,-49-46 0,0 0 0,13 26 0,17 29 0,-3-2 0,3 15 0,-9 8 0,-6 6 0,-9 4 0,-17 2 0,-2-73 0,-10 44 0,-7 50 0,-9 11 0,-8 10 0,-6 5 0,7 5 0,-14 0 0,-1 1 0,-3-1 0,9-1 0,-9 10 0,-9 0 0,-2-11 0,-10-2 0,2-13 0,-6-21 0,4-10 0,-6-18 0,6-14 0,6-21 0,-5-8 0,5 5 0,-7 0 0,-5 1 0,4 11 0,-6 0 0,6 9 0,6-1 0,-4 7 0,5-3 0,14-6 0,6 6 0,4 5 0,10 6 0,1 6 0,0 4 0,6 4 0,-4-8 0,-2 0 0,-5-10 0,7-8 0,-4 1 0,-2-6 0,7-4 0,-2-5 0,6-4 0,-2 7 0,-4-1 0,6-2 0,-5-1 0,7-3 0,-4-12 0,6-2 0,6-1 0,5 1 0,-4-8 0,3-9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48.635"/>
    </inkml:context>
    <inkml:brush xml:id="br0">
      <inkml:brushProperty name="width" value="0.05" units="cm"/>
      <inkml:brushProperty name="height" value="0.05" units="cm"/>
      <inkml:brushProperty name="color" value="#EEB3A6"/>
      <inkml:brushProperty name="inkEffects" value="rosegold"/>
      <inkml:brushProperty name="anchorX" value="-19689.26563"/>
      <inkml:brushProperty name="anchorY" value="-18210.25391"/>
      <inkml:brushProperty name="scaleFactor" value="0.5"/>
    </inkml:brush>
  </inkml:definitions>
  <inkml:trace contextRef="#ctx0" brushRef="#br0">2450 4165 24575,'0'0'0,"-26"0"0,-20 0 0,-5 0 0,-16-10 0,-2 0 0,1 0 0,-6-9 0,-28-7 0,-17-10 0,-16-5 0,-11-16 0,-7-14 0,112 43 0,-63-46 0,-43-49 0,102 73 0,-46-60 0,52 54 0,-38-69 0,-30-82 0,6-10 0,4-3 0,12 10 0,-1 15 0,-2 3 0,18 12 0,8 9 0,6 8 0,15 6 0,13 3 0,11 2 0,8 2 0,6 9 0,14 21 0,2 10 0,10 19 0,-2 14 0,8 21 0,5 10 0,6 15 0,5 11 0,3-1 0,2 6 0,-8-6 0,-1 4 0,11 2 0,1 5 0,13 4 0,21 3 0,30 1 0,38 2 0,14 1 0,-2 9 0,-21 12 0,-16 9 0,-109-23 0,2 0 0,29 16 0,-33-15 0,-3 0 0,25 19 0,19 22 0,-53-40 0,0-1 0,0 0 0,-1 1 0,8 14 0,21 40 0,-1-1 0,-8 8 0,3 8 0,4 7 0,5 7 0,-6 15 0,4 23 0,2 13 0,-6-1 0,3-6 0,-8-19 0,-7-19 0,-6-9 0,-7-13 0,-3-10 0,-3-7 0,-12-16 0,0-4 0,-1-1 0,-8-9 0,2-18 0,18-14 0,-1 2 0,0 0 0,0-1 0,1 1 0,-1 0 0,0-1 0,0 1 0,0-1 0,1 1 0,-1-1 0,0 0 0,1 1 0,-1-1 0,0 0 0,1 1 0,-1-1 0,1 0 0,-1 0 0,1 1 0,-1-1 0,1 0 0,-1-1 0,-10-32 0,4-22 0,2-29 0,4-33 0,0-51 0,12-25 0,10-17 0,21-7 0,9 9 0,16 23 0,13 23 0,9 24 0,-67 112 0,1 1 0,38-33 0,-41 44 0,1-1 0,0 2 0,38-20 0,-25 15 0,67-23 0,42-6 0,7 16 0,4 1 0,1 10 0,-10 6 0,-11 7 0,-10 13 0,-20 4 0,-28 12 0,-63-17 0,-3 0 0,1 1 0,17 12 0,23 21 0,-16 7 0,-2 14 0,0 23 0,4 22 0,-6 19 0,-7 15 0,-8 10 0,-6 5 0,-5-7 0,-3-10 0,-2-11 0,-12-9 0,-10-7 0,0-5 0,-8-3 0,-7-1 0,-14 10 0,-6 0 0,-2 0 0,-11-1 0,2 9 0,-8 7 0,3 10 0,-7 7 0,-4 16 0,3 3 0,-3 3 0,-4-12 0,16-2 0,7-23 0,8-21 0,15 0 0,2-14 0,12-13 0,-1 0 0,7-8 0,-4-17 0,5-4 0,5-15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8:47:2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0 24575,'-2'20'0,"-1"0"0,-1 0 0,0-1 0,-2 0 0,0 0 0,-14 30 0,3-6 0,-121 381 0,19-52 0,78-262 0,-73 139 0,85-198 0,-2-2 0,-2-1 0,-46 50 0,-130 121 0,141-150 0,46-49 0,0-1 0,-31 18 0,-17 15 0,64-46 0,-1-1 0,0 1 0,-1-1 0,1-1 0,-1 0 0,0 0 0,0 0 0,-1-1 0,1 0 0,-16 3 0,19-5 0,0-1 0,0 0 0,0 0 0,0 0 0,0-1 0,0 0 0,1 0 0,-1 0 0,0 0 0,0-1 0,1 0 0,-1 0 0,1 0 0,0 0 0,-1-1 0,1 1 0,0-1 0,1 0 0,-1-1 0,-5-5 0,0-2 0,1 0 0,0 0 0,0-1 0,2 0 0,-1 0 0,1 0 0,1-1 0,1 0 0,-1 0 0,2-1 0,0 1 0,1-1 0,-1-14 0,2 20 0,1-1 0,0 1 0,1 0 0,0-1 0,0 1 0,1 0 0,0 0 0,1 0 0,-1 0 0,5-8 0,-4 11 0,0 0 0,0 0 0,0 1 0,1-1 0,0 1 0,0-1 0,0 1 0,0 1 0,1-1 0,-1 1 0,1-1 0,0 1 0,0 1 0,0-1 0,9-3 0,7 1 0,0 0 0,0 1 0,0 1 0,1 1 0,-1 1 0,1 1 0,-1 1 0,1 0 0,-1 2 0,34 8 0,-48-9 0,0 1 0,0 0 0,-1 0 0,1 0 0,-1 1 0,0 0 0,0 0 0,0 1 0,0-1 0,9 11 0,-1 3 0,0 0 0,14 23 0,-22-29 0,0-1 0,1 0 0,1 0 0,0-1 0,0 0 0,1-1 0,1 0 0,-1 0 0,1-1 0,1 0 0,13 7 0,12-1 0,1-3 0,0-1 0,1-2 0,69 7 0,-64-11 0,73 0 0,-99-5 0,-1-1 0,1 0 0,-1-1 0,0 0 0,0-2 0,0 0 0,23-11 0,-24 10 0,0-1 0,0-1 0,-1 0 0,0-1 0,-1-1 0,0 0 0,0-1 0,-1 0 0,-1-1 0,0 0 0,0-1 0,12-19 0,1-10 0,2 2 0,1 1 0,2 1 0,43-43 0,-59 67 0,-1-1 0,0 0 0,-1 0 0,-1-1 0,-1-1 0,12-27 0,-8 12 0,-1 0 0,12-58 0,-21 73 0,-1 0 0,-1 0 0,0 0 0,-1 0 0,-1 0 0,-4-28 0,-5 0 0,-18-50 0,17 62 0,-17-73 0,15 55 0,-21-54 0,27 88 0,-1 0 0,0 1 0,-1 0 0,-1 0 0,0 1 0,-2 0 0,-12-12 0,0 1 0,-2 1 0,-1 2 0,-55-38 0,66 51 0,-1 1 0,1 1 0,-2 1 0,1 1 0,-1 0 0,0 1 0,0 1 0,0 0 0,-24 0 0,-57-2 0,-119 10 0,159 1 0,1 3 0,0 2 0,-77 24 0,119-29 0,0 1 0,0 0 0,1 2 0,0 0 0,0 0 0,-18 15 0,25-17 0,0 1 0,1 0 0,0 0 0,1 0 0,0 1 0,0 0 0,0 0 0,1 1 0,1 0 0,-1-1 0,1 1 0,-3 13 0,-8 30 0,-10 73 0,22-105 0,1 1 0,1 0 0,1-1 0,1 1 0,0 0 0,8 34 0,-5-42 0,0-1 0,1-1 0,1 1 0,0-1 0,0 1 0,13 14 0,55 62 0,-37-47 0,-12-14 0,2-1 0,55 40 0,-20-17 0,-53-42 0,0 0 0,0-1 0,1-1 0,0 1 0,1-1 0,-1-1 0,1 0 0,0 0 0,13 2 0,11-1 0,58 3 0,-55-6 0,45 9 0,-21 1 0,0-3 0,1-3 0,0-2 0,0-3 0,0-3 0,70-11 0,-89 5 0,-1-2 0,0-2 0,0-2 0,-1-2 0,-1-2 0,-1-1 0,-1-2 0,71-51 0,-89 52 0,-1-1 0,-1-1 0,-1 0 0,-1-2 0,-1 0 0,16-34 0,34-47 0,-13 29 0,35-44 0,-87 118 0,0 1 0,0 0 0,0 0 0,0 0 0,0-1 0,-1 1 0,1 0 0,0-1 0,-1 1 0,1-1 0,-1 1 0,1-1 0,-1 1 0,1-1 0,-1 1 0,0-1 0,0-1 0,-6 2 0,-8 13 0,-8 20 0,1 0 0,2 2 0,1 1 0,1 0 0,-14 47 0,20-48 0,2 0 0,2 1 0,1 0 0,1 0 0,2 1 0,2-1 0,1 1 0,7 50 0,-6-73 0,1 0 0,0-1 0,1 0 0,1 0 0,0 1 0,0-2 0,1 1 0,1-1 0,0 0 0,9 13 0,-10-17 0,1 0 0,0 0 0,1-1 0,-1 0 0,1-1 0,0 0 0,1 0 0,-1 0 0,1-1 0,0 0 0,0 0 0,1-1 0,-1 0 0,0-1 0,11 3 0,29 1 0,1-1 0,0-3 0,0-2 0,78-9 0,-110 6 0,-1 0 0,0-1 0,0 0 0,-1-1 0,1-1 0,-1-1 0,0 0 0,-1-1 0,0 0 0,0-1 0,23-20 0,1-6 0,-2-2 0,44-59 0,-1 2 0,-66 79 0,1-1 0,-2 0 0,0-1 0,-1 0 0,-1-1 0,13-31 0,-20 41 0,0 0 0,0-1 0,-1 1 0,-1-1 0,0 0 0,0 1 0,0-1 0,-1 0 0,-1 1 0,1-1 0,-1 0 0,-1 1 0,1-1 0,-2 1 0,1-1 0,-1 1 0,0 0 0,-6-9 0,1 3 0,0 1 0,-1 1 0,-1-1 0,0 1 0,-1 1 0,0 0 0,-1 1 0,0 0 0,-19-12 0,-6 0 0,0 2 0,-51-19 0,68 32 0,0 1 0,0 0 0,0 2 0,0 0 0,-36-1 0,40 4 0,1 1 0,-1 0 0,1 2 0,0 0 0,-1 0 0,1 1 0,0 1 0,-18 8 0,19-4 0,0 0 0,1 1 0,0 1 0,1 0 0,0 1 0,-14 15 0,11-10 0,-2-1 0,-20 16 0,-21 6 0,31-20 0,1 0 0,-42 37 0,60-46 0,1-1 0,0 1 0,1 0 0,0 0 0,0 1 0,1 0 0,0 0 0,1 0 0,-1 0 0,2 1 0,-1 0 0,-2 16 0,-13 45 0,-4 26 0,21-89 0,1 0 0,0 0 0,1 0 0,0 0 0,0 0 0,1 0 0,0-1 0,0 1 0,3 10 0,-2-15 0,0 1 0,0-1 0,0 1 0,1-1 0,-1 0 0,1 1 0,0-1 0,0-1 0,0 1 0,0 0 0,0-1 0,1 1 0,-1-1 0,1 0 0,-1 0 0,1-1 0,5 3 0,11 2 0,-1 0 0,26 4 0,-22-5 0,28 5 0,1-3 0,0-2 0,1-2 0,-1-2 0,60-7 0,-102 5 0,0-1 0,0 0 0,-1 0 0,1-1 0,-1-1 0,1 0 0,-1 0 0,0 0 0,-1-1 0,1-1 0,-1 1 0,0-2 0,11-9 0,-4 0 0,0-1 0,-1-1 0,-1-1 0,20-36 0,-11 23 0,1 0 0,1 2 0,53-52 0,10-11 0,-62 64 0,-1-2 0,-1 0 0,34-65 0,52-91 0,-60 107 0,-38 61 0,-8 12 0,1 1 0,-1 0 0,1 0 0,0 0 0,0 0 0,1 0 0,0 1 0,-1 0 0,2 0 0,-1 0 0,10-6 0,-14 11 0,-1-1 0,1 1 0,-1-1 0,0 1 0,1 0 0,-1-1 0,1 1 0,-1 0 0,0 0 0,1-1 0,-1 1 0,1 0 0,-1 0 0,1-1 0,-1 1 0,1 0 0,0 0 0,-1 0 0,1 0 0,-1 0 0,1 0 0,-1 0 0,1 0 0,-1 0 0,1 0 0,-1 0 0,1 1 0,-1-1 0,1 0 0,-1 0 0,1 0 0,-1 1 0,1-1 0,-1 0 0,1 0 0,-1 1 0,1-1 0,-1 0 0,0 1 0,1-1 0,-1 1 0,0-1 0,1 1 0,-1-1 0,0 0 0,0 1 0,1-1 0,-1 1 0,0-1 0,0 1 0,0-1 0,0 1 0,1 0 0,-1-1 0,0 1 0,0-1 0,0 1 0,0-1 0,0 1 0,0-1 0,-1 1 0,1-1 0,0 1 0,0-1 0,0 1 0,-1 0 0,-13 36 0,-100 138 0,-19 76 0,83-146 0,21-47 0,-37 113 0,58-144 0,1 1 0,1 0 0,1 1 0,1-1 0,2 1 0,2 44 0,0-69 0,1 1 0,0-1 0,-1 0 0,1 0 0,1 0 0,-1 0 0,1 0 0,0 0 0,-1 0 0,2 0 0,-1-1 0,0 1 0,1-1 0,0 1 0,-1-1 0,1 0 0,1 0 0,-1 0 0,0-1 0,1 1 0,-1-1 0,1 0 0,0 0 0,0 0 0,0 0 0,0-1 0,0 1 0,0-1 0,5 1 0,13 2 0,0-2 0,0 0 0,0-1 0,34-3 0,-24 0 0,14 1 0,1-1 0,-1-3 0,88-21 0,-121 23 0,1-2 0,-1 1 0,0-1 0,0-1 0,-1 0 0,0-1 0,0-1 0,-1 0 0,1 0 0,-2-1 0,1 0 0,-1-1 0,-1 0 0,0-1 0,0 0 0,-1 0 0,11-20 0,-6 5-195,0-1 0,-2 0 0,-1-1 0,-1 0 0,-1 0 0,3-31 0,-8 23-6631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8:47:3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24575,'2'1'0,"-1"-1"0,1 1 0,0-1 0,-1 1 0,1-1 0,-1 1 0,1 0 0,-1 0 0,1 0 0,-1 0 0,0 0 0,1 0 0,-1 0 0,0 0 0,0 0 0,0 1 0,1 1 0,21 31 0,-11-15 0,-3-7 0,0 1 0,0 0 0,-2 1 0,1 0 0,-2 0 0,0 1 0,8 29 0,-12-38 0,-1 0 0,-1-1 0,1 1 0,-1 0 0,0-1 0,0 1 0,-1 0 0,0 0 0,0-1 0,0 1 0,-1-1 0,1 1 0,-1-1 0,-1 0 0,1 1 0,-1-1 0,0 0 0,0-1 0,0 1 0,-1 0 0,1-1 0,-1 0 0,0 0 0,-1 0 0,-4 3 0,-16 11 45,-2-1-1,-35 17 1,-28 16-1544,67-35-5327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8:47:5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266 324 24575,'-3'146'0,"7"162"0,-4-304 0,0 0 0,0-1 0,1 1 0,-1 0 0,1-1 0,0 1 0,0-1 0,0 1 0,0-1 0,1 0 0,-1 1 0,1-1 0,0 0 0,0 0 0,0 0 0,1 0 0,-1-1 0,1 1 0,-1 0 0,1-1 0,0 0 0,0 0 0,0 0 0,0 0 0,0 0 0,0 0 0,1-1 0,-1 0 0,1 1 0,-1-1 0,1 0 0,4 0 0,0-1 0,0 0 0,0 0 0,0-1 0,0 0 0,-1-1 0,1 0 0,0 0 0,-1 0 0,1-1 0,-1 0 0,0-1 0,0 1 0,12-10 0,-7 4 0,0-1 0,-1 0 0,-1 0 0,1-2 0,-2 1 0,0-1 0,16-26 0,-3-6 0,20-51 0,13-26 0,-19 41 0,-41 97 0,0 0 0,2 0 0,-2 17 0,-3 15 0,-58 196 0,29-121 0,-9 34 0,-33 128 0,60-196 0,-17 72 0,30-141 0,-2 1 0,0-1 0,-1 0 0,-1 0 0,-14 19 0,22-36 0,0-1 0,-1 0 0,1 0 0,-1 0 0,0 0 0,0 0 0,0 0 0,0-1 0,0 1 0,0-1 0,-1 0 0,1 0 0,-1-1 0,0 1 0,1-1 0,-1 1 0,0-1 0,0 0 0,-7 0 0,5-1 0,-1 0 0,0-1 0,0 1 0,1-2 0,-1 1 0,1-1 0,-1 0 0,1 0 0,0-1 0,-11-6 0,-5-4 0,0-2 0,1-1 0,1-1 0,-34-37 0,49 49 0,0 0 0,1-1 0,0 0 0,0 0 0,0 0 0,1 0 0,0-1 0,0 1 0,1-1 0,0 0 0,0 0 0,0 0 0,1 0 0,0 0 0,0 0 0,1 0 0,0 0 0,0 0 0,1 0 0,0 0 0,3-13 0,0 7 0,0 1 0,1 0 0,0 1 0,1-1 0,0 1 0,1 0 0,0 1 0,1-1 0,0 1 0,1 1 0,14-13 0,52-50 0,-53 49 0,1 1 0,1 1 0,1 1 0,0 1 0,39-22 0,-45 31 0,0-1 0,-1-1 0,0-1 0,-1 0 0,0-2 0,-1 0 0,-1 0 0,17-23 0,-4-2 0,-1-1 0,31-67 0,-40 77 0,-13 25 0,-9 21 0,-3 6 0,0 0 0,2 1 0,-4 29 0,7-39 0,1 0 0,0 0 0,1 0 0,0 0 0,1 0 0,1 0 0,5 21 0,-6-29 0,0 0 0,1-1 0,0 1 0,-1-1 0,1 0 0,1 0 0,-1 1 0,0-1 0,1-1 0,0 1 0,-1 0 0,1-1 0,0 1 0,0-1 0,1 0 0,-1 0 0,5 2 0,-1-1 0,0-1 0,0 0 0,0 0 0,1-1 0,-1 0 0,0 0 0,1 0 0,11-2 0,3-1 0,-1-1 0,0-1 0,0-1 0,0-1 0,26-11 0,94-46 0,191-115 0,-324 173 0,1 0 0,-1-1 0,0 0 0,-1 0 0,0-1 0,0 0 0,0 0 0,0 0 0,-1-1 0,-1 0 0,9-16 0,-9 13 0,-1-1 0,0 1 0,-1-1 0,-1 0 0,0 0 0,-1 0 0,0 0 0,0-1 0,-2-12 0,0 6 0,-4-55 0,4 70 0,0-1 0,0 0 0,-1 1 0,1-1 0,-1 1 0,0-1 0,0 1 0,0 0 0,-1 0 0,1 0 0,-1 0 0,-5-5 0,7 8 0,0 0 0,0 0 0,1 0 0,-1 1 0,0-1 0,0 0 0,0 0 0,0 1 0,0-1 0,0 1 0,0-1 0,0 1 0,0-1 0,-1 1 0,1 0 0,0-1 0,0 1 0,0 0 0,0 0 0,-1 0 0,1 0 0,0 0 0,0 0 0,0 0 0,0 0 0,-1 1 0,1-1 0,-1 1 0,0 0 0,0 1 0,0-1 0,1 1 0,-1 0 0,0 0 0,1-1 0,0 1 0,-1 0 0,1 0 0,0 0 0,0 0 0,0 1 0,-1 2 0,-2 8 0,1 0 0,0 1 0,-2 22 0,1 2 0,3 0 0,1 0 0,1 0 0,9 48 0,-8-73 0,1 0 0,0 0 0,1-1 0,0 0 0,1 1 0,1-1 0,0-1 0,0 1 0,1-1 0,0 0 0,1-1 0,0 0 0,1 0 0,0 0 0,1-1 0,12 8 0,-15-12 0,0-1 0,0 0 0,1 0 0,0-1 0,-1 0 0,1 0 0,1-1 0,-1 0 0,0 0 0,0-1 0,1 0 0,-1 0 0,1-1 0,-1 0 0,1-1 0,-1 0 0,0 0 0,1-1 0,-1 0 0,0 0 0,0-1 0,0 0 0,-1-1 0,1 0 0,-1 0 0,1 0 0,-1-1 0,-1 0 0,1 0 0,-1-1 0,0 0 0,0 0 0,0 0 0,-1-1 0,6-9 0,9-20 0,-2-1 0,-2-1 0,-1-1 0,18-78 0,-18 62 0,-6 18 0,-1 0 0,-3 0 0,3-62 0,-10 155 0,2 235 0,0-287 0,1 1 0,-1-1 0,1 0 0,0 1 0,0-1 0,1 0 0,-1 0 0,1 0 0,0 0 0,0 0 0,0 0 0,0-1 0,1 1 0,-1 0 0,1-1 0,0 0 0,0 0 0,7 5 0,-5-5 0,1 0 0,0 0 0,-1 0 0,1-1 0,1 0 0,-1 0 0,0-1 0,0 0 0,1 0 0,-1 0 0,10-1 0,8-1 0,0-2 0,0 0 0,-1-2 0,1 0 0,38-16 0,-43 14 0,28-9 0,-1-2 0,-1-2 0,73-44 0,-106 54 0,1-1 0,-1-1 0,-1 1 0,0-2 0,0 0 0,-2 0 0,1 0 0,-2-1 0,0-1 0,0 0 0,-2 0 0,0 0 0,0 0 0,-2-1 0,0 0 0,0 0 0,-2-1 0,0 1 0,0-17 0,-2 29 0,-1 0 0,1 0 0,-1 0 0,1 0 0,-1 0 0,-1 0 0,1 1 0,0-1 0,-1 0 0,0 1 0,0-1 0,0 1 0,0 0 0,0 0 0,-1 0 0,0 0 0,1 0 0,-1 0 0,0 0 0,0 1 0,-1 0 0,1 0 0,0-1 0,-1 2 0,1-1 0,-1 0 0,0 1 0,0 0 0,1 0 0,-1 0 0,-4-1 0,3 2 0,-1-1 0,1 1 0,-1 0 0,1 0 0,0 0 0,-1 1 0,1 0 0,0 0 0,0 0 0,-1 1 0,1 0 0,0 0 0,0 0 0,1 0 0,-1 1 0,0 0 0,1 0 0,0 0 0,-1 1 0,1-1 0,1 1 0,-6 6 0,2 1 0,1 0 0,1 0 0,0 0 0,0 1 0,1 0 0,1 0 0,0 0 0,1 0 0,0 0 0,-1 25 0,3 2 0,1 1 0,7 43 0,-3-62 0,1 0 0,0-1 0,2 0 0,1 0 0,0-1 0,1 0 0,17 22 0,3 11 0,-27-47 0,0 1 0,1 0 0,0-1 0,0 0 0,0 0 0,0 0 0,1-1 0,0 1 0,0-1 0,0 0 0,0-1 0,1 1 0,-1-1 0,1 0 0,0 0 0,0-1 0,0 1 0,0-1 0,0-1 0,9 2 0,-7-3 0,0 1 0,0-2 0,0 1 0,0-1 0,0 0 0,0-1 0,0 0 0,-1 0 0,1-1 0,-1 0 0,1 0 0,-1-1 0,0 0 0,0 0 0,0 0 0,6-7 0,31-26 0,-2-3 0,-1-2 0,-2-1 0,37-54 0,-14 8 0,63-126 0,-118 201 0,0 0 0,-1 0 0,-1-1 0,-1 1 0,0-1 0,-1 0 0,0-1 0,0-18 0,-7 51 0,-1 0 0,0-1 0,-2 1 0,-8 16 0,-10 28 0,1 15 0,-18 116 0,38-173 0,-11 99 0,14-180 0,-1 39 0,1 0 0,1 0 0,1 0 0,1-1 0,9-41 0,-10 61 0,1 0 0,0 0 0,0 0 0,0 0 0,1 1 0,-1-1 0,1 1 0,0-1 0,0 1 0,0 0 0,0 0 0,1 0 0,-1 0 0,1 1 0,0 0 0,0-1 0,0 1 0,0 1 0,0-1 0,0 0 0,0 1 0,0 0 0,1 0 0,-1 0 0,0 1 0,1-1 0,-1 1 0,1 0 0,-1 1 0,1-1 0,5 2 0,11 2 0,0 0 0,0 2 0,-1 0 0,39 18 0,-51-20 0,0 0 0,0-1 0,1 0 0,-1-1 0,1 0 0,-1 0 0,1-1 0,10 1 0,-17-2 0,1-1 0,-1 1 0,1-1 0,-1 1 0,1-1 0,-1 0 0,1 0 0,-1 0 0,1 0 0,-1 0 0,0-1 0,0 1 0,0-1 0,0 0 0,0 1 0,0-1 0,0 0 0,0 0 0,-1 0 0,1 0 0,-1 0 0,0-1 0,1 1 0,-1 0 0,0-1 0,0 1 0,0-1 0,-1 1 0,1-1 0,-1 1 0,1-6 0,2-17 0,0-1 0,-2 0 0,-1 1 0,-4-34 0,-3 252 0,6-170 0,-2-1 0,0 1 0,-7 23 0,-6 43 0,16-86 0,-1 0 0,1 0 0,0 0 0,1 0 0,-1 0 0,0 0 0,1-1 0,0 1 0,-1 0 0,1 0 0,0 0 0,0-1 0,1 1 0,-1 0 0,1-1 0,-1 0 0,1 1 0,0-1 0,3 4 0,-1-3 0,0 0 0,0-1 0,0 1 0,0-1 0,1 0 0,-1 0 0,1 0 0,-1 0 0,1-1 0,9 2 0,2-1 0,1-1 0,-1-1 0,1 0 0,-1-1 0,0-1 0,18-4 0,-10 1 0,0-2 0,-1-1 0,0-1 0,-1 0 0,0-2 0,31-20 0,-20 8 0,-1-2 0,-1 0 0,32-36 0,-51 46 0,1 1 0,-2-2 0,0 0 0,-1 0 0,-1-1 0,0 0 0,-1 0 0,-1-1 0,7-25 0,-11 30 0,1 0 0,-2-1 0,0 1 0,-1-1 0,0 0 0,-1 1 0,0-1 0,-1 0 0,-1 1 0,0-1 0,-1 1 0,0 0 0,-9-23 0,8 29 0,-1-1 0,1 1 0,-1 0 0,-1 1 0,1-1 0,-1 1 0,0 0 0,-1 1 0,1-1 0,-1 1 0,0 1 0,0-1 0,-1 1 0,1 1 0,-1-1 0,0 1 0,-16-4 0,4 2 0,-1 1 0,0 1 0,0 1 0,0 1 0,0 0 0,-24 3 0,36 0 14,0-1-1,0 1 0,-1 0 0,2 1 1,-1 0-1,0 1 0,0 0 1,-15 10-1,1 2-756,-35 31 1,35-27-6084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8:59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63.9502"/>
      <inkml:brushProperty name="anchorY" value="-1481.65454"/>
      <inkml:brushProperty name="scaleFactor" value="0.5"/>
    </inkml:brush>
  </inkml:definitions>
  <inkml:trace contextRef="#ctx0" brushRef="#br0">5853 5493 24575,'0'0'0,"-9"0"0,-23 0 0,-10 0 0,-18 0 0,-15 10 0,-22 11 0,-19 10 0,-26 8 0,-32-3 0,-28 3 0,-12-8 0,-7-7 0,-10-8 0,3-7 0,14-5 0,16 7 0,16-1 0,13-1 0,9-2 0,6-2 0,3-2 0,2-1 0,0-12 0,-1-11 0,0-10 0,-2 1 0,1-6 0,-1-4 0,10-3 0,20 6 0,21 9 0,9-2 0,14-2 0,1-5 0,7-14 0,5-5 0,-14-13 0,2-20 0,-6-10 0,4-7 0,-4-2 0,7 0 0,-5-10 0,6 2 0,-4 1 0,16 4 0,4-8 0,7 13 0,13 2 0,11 14 0,11-9 0,8 0 0,6-1 0,3-2 0,2-1 0,0 10 0,0 1 0,0 10 0,-1 9 0,0-2 0,9 7 0,1 4 0,9 4 0,0 5 0,6 12 0,7 2 0,6 11 0,6 9 0,-7-2 0,2 6 0,1 5 0,2 3 0,3-6 0,2 3 0,11 0 0,2 4 0,1-7 0,8 1 0,-2 3 0,7 2 0,8 3 0,6 3 0,5 1 0,-5 12 0,-9 0 0,-9 11 0,-7-1 0,-17 7 0,-4-4 0,-3 7 0,0-6 0,-7 5 0,1-6 0,-7 6 0,3-6 0,-6 5 0,3-5 0,6 5 0,5 5 0,-6 5 0,5-5 0,-9 4 0,4-8 0,3 3 0,-5 3 0,3 4 0,-7 5 0,4-8 0,-6 3 0,4-9 0,-15-8 0,-14-23 0,1 1 0,0 0 0,1 0 0,-1 0 0,0 0 0,0 0 0,0 0 0,0 0 0,0 0 0,0 1 0,0-1 0,0 0 0,1 0 0,-1 0 0,0 0 0,0 0 0,0 0 0,0 0 0,0 1 0,0-1 0,0 0 0,0 0 0,0 0 0,0 0 0,0 0 0,0 1 0,0-1 0,0 0 0,0 0 0,0 0 0,0 0 0,0 0 0,0 0 0,0 1 0,0-1 0,0 0 0,0 0 0,0 0 0,0 0 0,-1 0 0,1 0 0,0 0 0,0 1 0,0-1 0,0 0 0,0 0 0,0 0 0,0 0 0,0 0 0,0 0 0,-1 0 0,1 0 0,0 0 0,0 0 0,0 0 0,0 0 0,0 1 0,-1-1 0,1 0 0,0 0 0,0 0 0,0 0 0,0 0 0,0 0 0,0 0 0,-1 0 0,1 0 0,0-1 0,-19-11 0,-13-15 0,-1-22 0,-5-28 0,-4-36 0,-3-62 0,-3-37 0,-1-29 0,8 4 0,10 13 0,11 19 0,8 19 0,16 24 0,5 22 0,13 17 0,8 12 0,10 18 0,-5 4 0,-6 12 0,2 9 0,2-3 0,-5 5 0,14 4 0,-6-7 0,4 14 0,2 2 0,3 13 0,-8 2 0,1 11 0,-8-2 0,2 6 0,2 7 0,5 5 0,14 5 0,4 3 0,13 3 0,29 0 0,31 12 0,37 9 0,12 12 0,5-3 0,-14 6 0,-17 3 0,-6 5 0,-25-8 0,-22 3 0,-18 1 0,-67-30 0,-2 0 0,1 0 0,11 12 0,-16-13 0,0 0 0,-1 2 0,12 16 0,21 31 0,-4 10 0,-9-1 0,2 9 0,4-4 0,3 7 0,-4 6 0,-8 5 0,3 15 0,3 4 0,-5 2 0,-5 0 0,-6-2 0,4 7 0,6 10 0,-2 8 0,5 18 0,-3-5 0,-6-6 0,-6-10 0,6-11 0,-4-17 0,7-8 0,-3-12 0,7-12 0,-4 2 0,-4-7 0,-6-3 0,6 5 0,7-2 0,-2-3 0,-4 7 0,5-3 0,6-3 0,-4 7 0,-5 7 0,-6-3 0,-5 6 0,5-5 0,-2-5 0,7 4 0,-2-5 0,-3-4 0,-4-6 0,7 7 0,-3-2 0,-3-3 0,7-13 0,-3-3 0,-2-12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10.0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40.39941"/>
      <inkml:brushProperty name="anchorY" value="-8014.33887"/>
      <inkml:brushProperty name="scaleFactor" value="0.5"/>
    </inkml:brush>
  </inkml:definitions>
  <inkml:trace contextRef="#ctx0" brushRef="#br0">971 3423 24575,'0'0'0,"-17"-18"0,-17-16 0,-8-7 0,-6-7 0,-14-3 0,-12-3 0,-1-10 0,-8 0 0,5-10 0,-5 3 0,16-8 0,47 51 0,-20-38 0,-14-35 0,4-15 0,11-12 0,12-10 0,-1-7 0,8 4 0,6 9 0,5 18 0,4 9 0,3 17 0,2 13 0,1 0 0,0 8 0,11 5 0,-1 4 0,10 13 0,-1 4 0,7 11 0,6 9 0,-4-2 0,5 6 0,-6-6 0,3-6 0,14-6 0,15-7 0,25-14 0,22-14 0,9 9 0,3 0 0,-11 15 0,-4 12 0,-4 13 0,-11 10 0,-1 7 0,0 4 0,3 1 0,-8 2 0,-6 10 0,-10 10 0,-5 9 0,-7-1 0,-12 5 0,-4 3 0,-9 5 0,-10 2 0,-8 3 0,-6 1 0,6-9 0,-1 0 0,-3 0 0,-1 2 0,-2 2 0,-3 2 0,-1 2 0,0 1 0,-11-9 0,-1 0 0,0-1 0,2-17 0,3-20 0,2-18 0,2-25 0,1-12 0,11-17 0,0-13 0,21-19 0,29-38 0,19-15 0,25 0 0,-1 7 0,3 22 0,-10 22 0,-11 19 0,-65 69 0,0 1 0,23-14 0,-28 18 0,0 2 0,29-11 0,-28 13 0,-1 2 0,31-6 0,35 2 0,6 8 0,15 3 0,5 1 0,13 10 0,0 10 0,-11 0 0,-4 6 0,-14 6 0,-3 6 0,-10 13 0,-9 5 0,-17 1 0,-6 9 0,-4-2 0,-10-1 0,-9 5 0,-9-3 0,-6-3 0,-6 5 0,-1 7 0,-13-2 0,0 5 0,-10-5 0,-8-5 0,2 4 0,-16 5 0,-4 5 0,-15 7 0,-12 15 0,-10 3 0,-19 2 0,-6-11 0,-3-13 0,1-2 0,-8-10 0,1 2 0,14-7 0,3 6 0,14-6 0,2 6 0,19-4 0,9 5 0,6 5 0,14-4 0,2-5 0,10 3 0,-3-15 0,8-6 0,-6 5 0,-4-2 0,4-1 0,5-2 0,7-2 0,6-1 0,4-1 0,3-1 0,2 0 0,0-1 0,-9-9 0,-10-11 0,-11-11 0,-9-8 0,-27-16 0,-34-24 0,-65-44 0,-39-31 0,-22-25 0,-8-6 0,11 0 0,27 17 0,27 18 0,35 18 0,32 23 0,33 11 0,28 7 0,37 36 0,1 1 0,0 0 0,1 0 0,0 0 0,0 0 0,0 0 0,-1-8 0,-4-19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17.698"/>
    </inkml:context>
    <inkml:brush xml:id="br0">
      <inkml:brushProperty name="width" value="0.05" units="cm"/>
      <inkml:brushProperty name="height" value="0.05" units="cm"/>
      <inkml:brushProperty name="color" value="#0B868D"/>
      <inkml:brushProperty name="inkEffects" value="ocean"/>
      <inkml:brushProperty name="anchorX" value="-6532.42529"/>
      <inkml:brushProperty name="anchorY" value="-6024.83252"/>
      <inkml:brushProperty name="scaleFactor" value="0.5"/>
    </inkml:brush>
  </inkml:definitions>
  <inkml:trace contextRef="#ctx0" brushRef="#br0">1 2646 24575,'0'0'0,"0"-9"0,0-23 0,9-9 0,2-19 0,-1-14 0,9-13 0,7-18 0,10-17 0,-5-2 0,6-10 0,2-6 0,4 5 0,-7 6 0,-8 9 0,-9 16 0,-8-3 0,5 3 0,-4 0 0,8 12 0,-2 0 0,-3 10 0,5 10 0,8-2 0,7 5 0,-4 5 0,-5-6 0,2 14 0,-5 3 0,3 14 0,-4 2 0,5 9 0,5-1 0,6 7 0,5 6 0,4 6 0,2 4 0,2 3 0,1 3 0,0 0 0,10 1 0,0 10 0,10 11 0,19 9 0,17 19 0,-3 7 0,3 3 0,-23 0 0,-11-11 0,-13-3 0,-7-1 0,-14-1 0,-13 2 0,-11 1 0,-8 1 0,-15 2 0,5-46 0,0 2 0,0-1 0,-1 0 0,1 0 0,-1 0 0,-4 5 0,-16 31 0,-9-1 0,-5 2 0,-6 3 0,-4-8 0,7 1 0,0 2 0,-2 2 0,-1-7 0,-3 2 0,-1-9 0,8 4 0,9 2 0,0-5 0,18-7 0,7-16 0,15-8 0,14-13 0,11-3 0,8-9 0,16-7 0,3 3 0,22-4 0,19-4 0,18-3 0,15 6 0,0-2 0,5 9 0,-6 7 0,-19 7 0,-17 7 0,-8 5 0,-14 2 0,-19 12 0,-9 1 0,-14 10 0,-3-1 0,-10 6 0,4-3 0,-6 5 0,-4 6 0,-6 4 0,-4 5 0,-3 4 0,-2 2 0,-2 21 0,-10 32 0,-10 42 0,-12 37 0,-7 11 0,4 2 0,-4-27 0,-1-20 0,-4-30 0,34-97 0,1-1 0,-25 33 0,22-33 0,-2-2 0,-16 17 0,20-24 0,0-1 0,-1 0 0,-14 10 0,7-9 0,3-2 0,-29 12 0,20-13 0,-48 10 0,-45 9 0,-15-8 0,-20 5 0,-8-5 0,-4-5 0,11-3 0,22-5 0,14-3 0,21-2 0,27 9 0,14 0 0,9 0 0,15 8 0,0-2 0,-1-2 0,6 6 0,-3-2 0,-5-4 0,-3 7 0,-6-4 0,7 7 0,-1-3 0,8 6 0,7 5 0,-1-4 0,-5 5 0,-6 14 0,-5 5 0,5 4 0,8 0 0,-3-10 0,7-1 0,7-2 0,-5-9 0,4 1 0,-6-8 0,-7-8 0,-6-6 0,35-16 0,-1 3 0,-1 0 0,1 0 0,0-1 0,-1 1 0,1-1 0,-1 0 0,1 0 0,0 1 0,0-1 0,0-1 0,-4-1 0,4 1 0,-1 0 0,0-1 0,0 1 0,0-1 0,1 0 0,-1 0 0,1 0 0,-3-4 0,-13-45 0,6-27 0,6-57 0,4-51 0,11-47 0,3-14 0,-1-3 0,9 16 0,-2 32 0,-3 31 0,-4 38 0,-4 31 0,-3 25 0,-2 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27.385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0070.34766"/>
      <inkml:brushProperty name="anchorY" value="-9876.97266"/>
      <inkml:brushProperty name="scaleFactor" value="0.5"/>
    </inkml:brush>
  </inkml:definitions>
  <inkml:trace contextRef="#ctx0" brushRef="#br0">1686 3971 24575,'0'0'0,"0"-9"0,-10-13 0,0-19 0,-10-9 0,-9-16 0,-19-23 0,-16-21 0,-25-17 0,-31-24 0,-20-18 0,-22-6 0,3-10 0,-2 3 0,13-5 0,22 7 0,12 16 0,21 17 0,25 17 0,24 23 0,8 20 0,14 5 0,9 12 0,6 8 0,5-6 0,2-5 0,2-19 0,0-18 0,0-16 0,0-2 0,9 11 0,0 16 0,0 17 0,8 13 0,7 11 0,-21 53 0,0 0 0,0 0 0,0 0 0,10-9 0,-10 11 0,0 1 0,1-1 0,-1 1 0,1 1 0,9-5 0,31-19 0,4 8 0,11 7 0,2-5 0,0 3 0,8-8 0,-3 3 0,8 4 0,7 3 0,16 5 0,6-7 0,4 2 0,-9 1 0,-13 3 0,-11 3 0,-10 12 0,-9 2 0,-4 11 0,-3 9 0,-1 9 0,-1 6 0,1 4 0,-10 3 0,-10 1 0,1 11 0,-9 0 0,-5-1 0,-6 19 0,-5 18 0,7 8 0,-1 4 0,-2-9 0,-2-11 0,-2-4 0,8-10 0,-1-8 0,-2-7 0,-1-6 0,-4-4 0,9-11 0,-1-23 0,-13-19 0,0 1 0,1 0 0,-1 0 0,1-1 0,-1 1 0,1 0 0,-1 0 0,0 0 0,1 0 0,-1 0 0,1-1 0,-1 1 0,1 0 0,-1-1 0,0 1 0,1 0 0,-1 0 0,1-1 0,-1 1 0,0-1 0,1 1 0,-1 0 0,0-1 0,0 1 0,1-1 0,-1 1 0,0-1 0,0 1 0,0 0 0,0-1 0,1 1 0,-1-1 0,0 0 0,8-31 0,-2-14 0,-2-8 0,-2-3 0,-2-1 0,10 11 0,0 2 0,10 1 0,8 0 0,-1-2 0,16-11 0,25-22 0,35-32 0,24-11 0,28-14 0,0 2 0,-6 14 0,-12 18 0,0 18 0,-97 65 0,56-21 0,-56 26 0,60-11 0,64-7 0,3 12 0,4 8 0,-3 5 0,-14 5 0,-13 2 0,-15 2 0,-21 10 0,-8 10 0,-15 0 0,-1 8 0,-19 6 0,-7-4 0,-16 3 0,-2 13 0,-12 5 0,3 2 0,-7 12 0,-5 9 0,-6 20 0,-4 8 0,-3 14 0,-3 3 0,0-1 0,-12 6 0,-9-4 0,-1 7 0,-8 5 0,-16 6 0,-6 5 0,-24 24 0,-23 14 0,-20 1 0,-15 7 0,-12-16 0,-16-17 0,-5-20 0,10-24 0,3-13 0,13-17 0,11-3 0,11-9 0,-1 3 0,-6-5 0,-6 5 0,2-4 0,6 6 0,16-15 0,16-4 0,16-6 0,22-2 0,18-11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9:39:30.407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2066.17871"/>
      <inkml:brushProperty name="anchorY" value="-11300.125"/>
      <inkml:brushProperty name="scaleFactor" value="0.5"/>
    </inkml:brush>
  </inkml:definitions>
  <inkml:trace contextRef="#ctx0" brushRef="#br0">4278 4127 24575,'0'0'0,"-26"-9"0,-30-3 0,-27-9 0,-45-8 0,-42-8 0,-45-7 0,-36-4 0,-18-13 0,-7-1 0,9-11 0,5 12 0,26 3 0,23 4 0,22 2 0,18 13 0,13 0 0,17 0 0,14-2 0,12-3 0,90 29 0,-44-26 0,-22-18 0,4-11 0,9 0 0,-2-7 0,7-8 0,-3-5 0,15-6 0,5-3 0,6-3 0,4-10 0,10 8 0,11 12 0,9 1 0,9 12 0,5 8 0,4-2 0,1-4 0,1-17 0,10 3 0,0 6 0,10-1 0,8 8 0,7 7 0,-3-3 0,4 15 0,-8 5 0,3 5 0,2 1 0,5 11 0,4 10 0,3 10 0,2 8 0,2 5 0,0 3 0,11 2 0,0 1 0,0 0 0,-3 0 0,8-1 0,19 0 0,29-1 0,18 0 0,13 0 0,-1 0 0,-8 0 0,-19 10 0,-10 0 0,-17 11 0,-15-2 0,-1 7 0,-7 8 0,-6-5 0,-4 5 0,-13 4 0,-4-7 0,-11 4 0,1-7 0,-8 3 0,-7 3 0,5-5 0,-5 3 0,-3 5 0,6 3 0,-3 4 0,7 4 0,-2 1 0,5-8 0,-4 0 0,-4 0 0,-5-18 0,-15-9 0,-4-28 0,-3-16 0,1-14 0,1-17 0,2-35 0,2-32 0,1-39 0,1-13 0,11-5 0,21 14 0,1 17 0,8 27 0,4 25 0,-7 22 0,13 16 0,1 9 0,2 17 0,1 12 0,0 12 0,0 7 0,8 5 0,1 3 0,9 2 0,18-1 0,29 1 0,16-2 0,14 1 0,7 8 0,-8 11 0,-20 0 0,-21 8 0,-92-23 0,1 0 0,29 17 0,14 8 0,-21 3 0,-16 5 0,-1 3 0,3 14 0,-4 12 0,6 13 0,-4 10 0,-5 16 0,-5 15 0,6 12 0,-4 10 0,8-5 0,-2 4 0,5-9 0,-3-7 0,-4-20 0,-5-16 0,-15-6 0,-1-71 0,1 0 0,-1 1 0,-6 15 0,-10 46 0,-10-7 0,-7 6 0,4 6 0,-4 16 0,-4 6 0,-2 4 0,6-8 0,-2-2 0,-1-11 0,6-10 0,-1 1 0,-4-8 0,8-4 0,6 4 0,8-3 0,7-2 0,4-5 0,-6-13 0,1-13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1EBD7-7EA8-4140-9539-660DCD69F4D4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93430-A082-4513-B4A6-FF2D1D636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63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93430-A082-4513-B4A6-FF2D1D63634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22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A8A15-B5CB-416C-9B43-E6719CCB4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B85DDF-680F-48CB-84AC-F45BA1824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B9344-FB14-4589-BD12-A79F2850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F9F4F1-4AE6-478F-9C45-31239AC5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E35C6-0CF0-473B-9D82-2B8D6F5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1BD7C-7D3D-4DA5-894F-C0B85FDE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D904D6-7DAE-4342-8B54-838281A6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3387E-E96F-4E74-855E-FD05189E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D3B8C-6E21-4A41-886A-F96D788D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A71B0-BA41-418F-A681-697B14E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1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1EDD48-435C-41B3-94E6-D93BEBF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9F8A82-5739-46C7-AB3C-C2446EE76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C3296-80AB-491F-BB2F-3B8D7D7A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EC1B6-10FA-4B56-A82B-8FAE0251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04118-9B94-41FF-ABF3-D140F4B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595F6-262C-4E89-AC2C-5A811C8B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EA7A9-B56D-43E5-B620-47C42EFC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C56DC-E5B6-4F5C-925E-D3631E1C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627C5-11CB-470B-872B-DB402468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783D5-936B-4034-B246-88A24138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B1DB4-4962-4080-8561-7785A196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C9C290-7A9F-43E1-80FD-1BD6DD37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CA752-1405-4E32-85DD-FF1712DF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925EF-7B51-4AF7-AB8F-9FD925D4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CD049-9C78-47A8-A13C-27503826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5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6B161-52FF-46C4-85E7-866B9C6C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E7476-4CA1-46B6-806C-6BA76DA8D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8799E6-9A11-42A0-9D74-0365361A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6A7E5-F515-458C-95F5-A2B01267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5EEB1-76C7-458E-8090-7B27C02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DB8B2C-B062-49CF-9873-F0F4C53D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3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A8EAE-107B-476B-8EE2-ED746735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9D01D-0A46-4DEF-B0BA-FA1E2294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D4EBC-B2B6-440F-933B-C1D87D40E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1B7841-0AC3-4079-B13D-8553B32F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9B738-015D-4FDC-B93F-748750B95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CC481A-7B7E-4B02-8120-2801028C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72EBB4-24CD-4EB8-9C8B-5BD2CF6B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D8E7CB-AE4F-4075-8DAD-E2DF738A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4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FBCF6-5CC0-490A-B0CE-32961271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2136F8-D299-4679-B8E2-C7F1737D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1B1FDF-DFCC-472C-9DEE-A86ACC71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36AF11-D236-4D0A-92E6-EE256544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3AEC2B-F819-4301-9377-4D5AAD1D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B08FE4-8F5B-43D9-8B0A-E822756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92C3DF-9CFF-40B6-9E10-CF11D8A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5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15916-ED31-4E83-A55B-5345829D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9DE35-C011-471E-A9BA-6EB540E9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F7D6F9-DA80-45BC-AB0C-897555B28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38F5E1-D4D6-4898-B3A5-9802E66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386602-6181-4C6C-9A2F-258EE2A5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BD3CE-A49D-42AD-B50A-4723C37C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51C8-8A90-4C27-B2A2-96AD7A5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F724AC-297A-4E26-81D1-D5DB1DCD4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5B1B98-2392-45C9-86EE-0B40DB070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65334A-04D6-4A32-AD85-8771B823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438E2-A4C3-47FC-80CE-EE6D131C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79CA-F170-4759-B5BE-93BFD72D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8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447E3-661D-4988-8A63-2CD138FD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B31694-57F9-4C84-B927-C08300F2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547B7-ABD8-46C4-AFCD-B456E0A62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7D84-86B3-4B36-B401-AFA123DF59EF}" type="datetimeFigureOut">
              <a:rPr lang="ru-RU" smtClean="0"/>
              <a:t>11.07.2023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4CA4E-2E83-49B6-A8CB-7C4CFBE0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465EE-37E9-4592-ACE1-C8070E9F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548F-6E47-427A-AE62-D8279AA73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hart" Target="../charts/chart1.xml"/><Relationship Id="rId24" Type="http://schemas.openxmlformats.org/officeDocument/2006/relationships/customXml" Target="../ink/ink11.xml"/><Relationship Id="rId5" Type="http://schemas.openxmlformats.org/officeDocument/2006/relationships/customXml" Target="../ink/ink2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3.xml"/><Relationship Id="rId10" Type="http://schemas.openxmlformats.org/officeDocument/2006/relationships/image" Target="../media/image4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11203FE4-10AB-4758-8CCE-0F861A6CE465}"/>
              </a:ext>
            </a:extLst>
          </p:cNvPr>
          <p:cNvGrpSpPr/>
          <p:nvPr/>
        </p:nvGrpSpPr>
        <p:grpSpPr>
          <a:xfrm>
            <a:off x="4875784" y="651546"/>
            <a:ext cx="6902379" cy="4870064"/>
            <a:chOff x="4668883" y="731461"/>
            <a:chExt cx="6902379" cy="48700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2C275D-0478-4935-B2A3-FDF30F532291}"/>
                </a:ext>
              </a:extLst>
            </p:cNvPr>
            <p:cNvSpPr txBox="1"/>
            <p:nvPr/>
          </p:nvSpPr>
          <p:spPr>
            <a:xfrm>
              <a:off x="4668883" y="731461"/>
              <a:ext cx="6902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>
                  <a:solidFill>
                    <a:schemeClr val="bg1"/>
                  </a:solidFill>
                  <a:effectLst>
                    <a:outerShdw blurRad="254000" dist="88900" algn="l" rotWithShape="0">
                      <a:schemeClr val="tx1">
                        <a:lumMod val="75000"/>
                        <a:lumOff val="25000"/>
                        <a:alpha val="51000"/>
                      </a:schemeClr>
                    </a:outerShdw>
                  </a:effectLst>
                  <a:latin typeface="Monotype Corsiva" panose="03010101010201010101" pitchFamily="66" charset="0"/>
                </a:rPr>
                <a:t>Умею ли я делать презентации?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EDB1636-51B0-48C3-A130-F4DE0D5707BA}"/>
                    </a:ext>
                  </a:extLst>
                </p14:cNvPr>
                <p14:cNvContentPartPr/>
                <p14:nvPr/>
              </p14:nvContentPartPr>
              <p14:xfrm>
                <a:off x="8717529" y="1981234"/>
                <a:ext cx="1900080" cy="3564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EDB1636-51B0-48C3-A130-F4DE0D5707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08529" y="1972234"/>
                  <a:ext cx="1917720" cy="374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7C204B17-FA63-4947-8E88-451C58726300}"/>
                </a:ext>
              </a:extLst>
            </p:cNvPr>
            <p:cNvGrpSpPr/>
            <p:nvPr/>
          </p:nvGrpSpPr>
          <p:grpSpPr>
            <a:xfrm>
              <a:off x="6467889" y="1893754"/>
              <a:ext cx="2054160" cy="1548720"/>
              <a:chOff x="6467889" y="1893754"/>
              <a:chExt cx="2054160" cy="154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" name="Рукописный ввод 2">
                    <a:extLst>
                      <a:ext uri="{FF2B5EF4-FFF2-40B4-BE49-F238E27FC236}">
                        <a16:creationId xmlns:a16="http://schemas.microsoft.com/office/drawing/2014/main" id="{B0F7770F-587D-49E2-BB83-0D163E279277}"/>
                      </a:ext>
                    </a:extLst>
                  </p14:cNvPr>
                  <p14:cNvContentPartPr/>
                  <p14:nvPr/>
                </p14:nvContentPartPr>
                <p14:xfrm>
                  <a:off x="6969729" y="1893754"/>
                  <a:ext cx="1374840" cy="748080"/>
                </p14:xfrm>
              </p:contentPart>
            </mc:Choice>
            <mc:Fallback>
              <p:pic>
                <p:nvPicPr>
                  <p:cNvPr id="3" name="Рукописный ввод 2">
                    <a:extLst>
                      <a:ext uri="{FF2B5EF4-FFF2-40B4-BE49-F238E27FC236}">
                        <a16:creationId xmlns:a16="http://schemas.microsoft.com/office/drawing/2014/main" id="{B0F7770F-587D-49E2-BB83-0D163E27927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60729" y="1884754"/>
                    <a:ext cx="1392480" cy="76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4" name="Рукописный ввод 3">
                    <a:extLst>
                      <a:ext uri="{FF2B5EF4-FFF2-40B4-BE49-F238E27FC236}">
                        <a16:creationId xmlns:a16="http://schemas.microsoft.com/office/drawing/2014/main" id="{5CE6ACCF-633E-4053-8836-C6029BB0179E}"/>
                      </a:ext>
                    </a:extLst>
                  </p14:cNvPr>
                  <p14:cNvContentPartPr/>
                  <p14:nvPr/>
                </p14:nvContentPartPr>
                <p14:xfrm>
                  <a:off x="8420169" y="2497834"/>
                  <a:ext cx="101880" cy="173520"/>
                </p14:xfrm>
              </p:contentPart>
            </mc:Choice>
            <mc:Fallback>
              <p:pic>
                <p:nvPicPr>
                  <p:cNvPr id="4" name="Рукописный ввод 3">
                    <a:extLst>
                      <a:ext uri="{FF2B5EF4-FFF2-40B4-BE49-F238E27FC236}">
                        <a16:creationId xmlns:a16="http://schemas.microsoft.com/office/drawing/2014/main" id="{5CE6ACCF-633E-4053-8836-C6029BB0179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411529" y="2488834"/>
                    <a:ext cx="11952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61F0204F-DAD3-420D-8EE7-EC9C97583111}"/>
                      </a:ext>
                    </a:extLst>
                  </p14:cNvPr>
                  <p14:cNvContentPartPr/>
                  <p14:nvPr/>
                </p14:nvContentPartPr>
                <p14:xfrm>
                  <a:off x="6467889" y="2805994"/>
                  <a:ext cx="1503000" cy="636480"/>
                </p14:xfrm>
              </p:contentPart>
            </mc:Choice>
            <mc:Fallback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61F0204F-DAD3-420D-8EE7-EC9C9758311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59249" y="2796994"/>
                    <a:ext cx="1520640" cy="65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EE1C1B-06B0-457E-A6F9-025DF594063B}"/>
                </a:ext>
              </a:extLst>
            </p:cNvPr>
            <p:cNvSpPr txBox="1"/>
            <p:nvPr/>
          </p:nvSpPr>
          <p:spPr>
            <a:xfrm>
              <a:off x="5535386" y="4278086"/>
              <a:ext cx="60358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>
                  <a:latin typeface="Bahnschrift SemiBold Condensed" panose="020B0502040204020203" pitchFamily="34" charset="0"/>
                </a:rPr>
                <a:t>Вот 4 причины, почему вы должны мне доверять</a:t>
              </a:r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E9DCB0F8-B7D9-417C-BC9B-DAAE9CD24546}"/>
              </a:ext>
            </a:extLst>
          </p:cNvPr>
          <p:cNvGrpSpPr/>
          <p:nvPr/>
        </p:nvGrpSpPr>
        <p:grpSpPr>
          <a:xfrm>
            <a:off x="-6239369" y="-8151"/>
            <a:ext cx="11254740" cy="6858000"/>
            <a:chOff x="-6616327" y="18288"/>
            <a:chExt cx="11254740" cy="6858000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108C4A98-486E-47FA-812D-5F967F27183C}"/>
                </a:ext>
              </a:extLst>
            </p:cNvPr>
            <p:cNvGrpSpPr/>
            <p:nvPr/>
          </p:nvGrpSpPr>
          <p:grpSpPr>
            <a:xfrm>
              <a:off x="-6616327" y="18288"/>
              <a:ext cx="11254740" cy="6858000"/>
              <a:chOff x="0" y="0"/>
              <a:chExt cx="1125474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932A843-D288-4FF5-A252-7AF3891DE4CC}"/>
                  </a:ext>
                </a:extLst>
              </p:cNvPr>
              <p:cNvSpPr/>
              <p:nvPr/>
            </p:nvSpPr>
            <p:spPr>
              <a:xfrm>
                <a:off x="0" y="0"/>
                <a:ext cx="10485120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C63906EE-2A9D-4D63-A9CE-E953FEA20A9C}"/>
                  </a:ext>
                </a:extLst>
              </p:cNvPr>
              <p:cNvGrpSpPr/>
              <p:nvPr/>
            </p:nvGrpSpPr>
            <p:grpSpPr>
              <a:xfrm>
                <a:off x="10386060" y="2632472"/>
                <a:ext cx="868680" cy="1508760"/>
                <a:chOff x="10386060" y="2510552"/>
                <a:chExt cx="868680" cy="1508760"/>
              </a:xfrm>
            </p:grpSpPr>
            <p:sp>
              <p:nvSpPr>
                <p:cNvPr id="7" name="Прямоугольник: скругленные верхние углы 6">
                  <a:extLst>
                    <a:ext uri="{FF2B5EF4-FFF2-40B4-BE49-F238E27FC236}">
                      <a16:creationId xmlns:a16="http://schemas.microsoft.com/office/drawing/2014/main" id="{41C0E87C-CA63-4031-9763-67E610000F06}"/>
                    </a:ext>
                  </a:extLst>
                </p:cNvPr>
                <p:cNvSpPr/>
                <p:nvPr/>
              </p:nvSpPr>
              <p:spPr>
                <a:xfrm rot="5400000">
                  <a:off x="10066020" y="2830592"/>
                  <a:ext cx="1508760" cy="868680"/>
                </a:xfrm>
                <a:prstGeom prst="round2Same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ru-RU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979155-55B8-420A-B318-13286B66B6EB}"/>
                    </a:ext>
                  </a:extLst>
                </p:cNvPr>
                <p:cNvSpPr txBox="1"/>
                <p:nvPr/>
              </p:nvSpPr>
              <p:spPr>
                <a:xfrm>
                  <a:off x="10485120" y="2664767"/>
                  <a:ext cx="76962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7200" dirty="0">
                      <a:solidFill>
                        <a:srgbClr val="46A87C"/>
                      </a:solidFill>
                      <a:latin typeface="Bauhaus 93" panose="04030905020B02020C02" pitchFamily="82" charset="0"/>
                    </a:rPr>
                    <a:t>A</a:t>
                  </a:r>
                  <a:endParaRPr lang="ru-RU" sz="7200" dirty="0">
                    <a:solidFill>
                      <a:srgbClr val="46A87C"/>
                    </a:solidFill>
                    <a:latin typeface="DAGGERSQUARE"/>
                  </a:endParaRP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9974BF3-A366-44E5-91F0-EE8B87860E24}"/>
                </a:ext>
              </a:extLst>
            </p:cNvPr>
            <p:cNvSpPr txBox="1"/>
            <p:nvPr/>
          </p:nvSpPr>
          <p:spPr>
            <a:xfrm>
              <a:off x="-3672966" y="974711"/>
              <a:ext cx="69023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latin typeface="Monotype Corsiva" panose="03010101010201010101" pitchFamily="66" charset="0"/>
                </a:rPr>
                <a:t>1. ВСЕМ ПРЕВЕД</a:t>
              </a:r>
            </a:p>
          </p:txBody>
        </p:sp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C0B344C8-D61A-42EB-A4D1-72F787F0EA36}"/>
              </a:ext>
            </a:extLst>
          </p:cNvPr>
          <p:cNvGrpSpPr/>
          <p:nvPr/>
        </p:nvGrpSpPr>
        <p:grpSpPr>
          <a:xfrm>
            <a:off x="-7257272" y="-1119"/>
            <a:ext cx="11354433" cy="6858000"/>
            <a:chOff x="-14436337" y="-2045674"/>
            <a:chExt cx="11354433" cy="6858000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D7688D6-CFCE-4834-9716-919F0F9DDC51}"/>
                </a:ext>
              </a:extLst>
            </p:cNvPr>
            <p:cNvGrpSpPr/>
            <p:nvPr/>
          </p:nvGrpSpPr>
          <p:grpSpPr>
            <a:xfrm>
              <a:off x="-14436337" y="-2045674"/>
              <a:ext cx="11354433" cy="6858000"/>
              <a:chOff x="-8688473" y="-1600511"/>
              <a:chExt cx="1135443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609DE547-D3A4-43D4-AA60-CE7B81BB39A7}"/>
                  </a:ext>
                </a:extLst>
              </p:cNvPr>
              <p:cNvSpPr/>
              <p:nvPr/>
            </p:nvSpPr>
            <p:spPr>
              <a:xfrm>
                <a:off x="-8688473" y="-1600511"/>
                <a:ext cx="10485120" cy="685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0E8F3D42-CD0F-49C5-B795-3D2AD734842A}"/>
                  </a:ext>
                </a:extLst>
              </p:cNvPr>
              <p:cNvGrpSpPr/>
              <p:nvPr/>
            </p:nvGrpSpPr>
            <p:grpSpPr>
              <a:xfrm>
                <a:off x="1797280" y="182799"/>
                <a:ext cx="868680" cy="1508760"/>
                <a:chOff x="3195550" y="937179"/>
                <a:chExt cx="868680" cy="1508760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3" name="Прямоугольник: скругленные верхние углы 12">
                  <a:extLst>
                    <a:ext uri="{FF2B5EF4-FFF2-40B4-BE49-F238E27FC236}">
                      <a16:creationId xmlns:a16="http://schemas.microsoft.com/office/drawing/2014/main" id="{0A7F388E-6748-4729-866C-7A5E61F2CC08}"/>
                    </a:ext>
                  </a:extLst>
                </p:cNvPr>
                <p:cNvSpPr/>
                <p:nvPr/>
              </p:nvSpPr>
              <p:spPr>
                <a:xfrm rot="5400000">
                  <a:off x="2875510" y="1257219"/>
                  <a:ext cx="1508760" cy="86868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ru-RU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7311D3-85B6-4344-A9F4-746485CFBB96}"/>
                    </a:ext>
                  </a:extLst>
                </p:cNvPr>
                <p:cNvSpPr txBox="1"/>
                <p:nvPr/>
              </p:nvSpPr>
              <p:spPr>
                <a:xfrm>
                  <a:off x="3294610" y="1091394"/>
                  <a:ext cx="769620" cy="120032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7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Bauhaus 93" panose="04030905020B02020C02" pitchFamily="82" charset="0"/>
                    </a:rPr>
                    <a:t>B</a:t>
                  </a:r>
                  <a:endParaRPr lang="ru-RU" sz="7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AGGERSQUARE"/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737B619-95B5-4E22-B66C-1C1625A6DA79}"/>
                </a:ext>
              </a:extLst>
            </p:cNvPr>
            <p:cNvSpPr txBox="1"/>
            <p:nvPr/>
          </p:nvSpPr>
          <p:spPr>
            <a:xfrm>
              <a:off x="-11156559" y="-1614601"/>
              <a:ext cx="71602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6000" dirty="0">
                  <a:latin typeface="Monotype Corsiva" panose="03010101010201010101" pitchFamily="66" charset="0"/>
                </a:rPr>
                <a:t>2. Я красивый татарин</a:t>
              </a:r>
            </a:p>
          </p:txBody>
        </p:sp>
        <p:graphicFrame>
          <p:nvGraphicFramePr>
            <p:cNvPr id="119" name="Диаграмма 118">
              <a:extLst>
                <a:ext uri="{FF2B5EF4-FFF2-40B4-BE49-F238E27FC236}">
                  <a16:creationId xmlns:a16="http://schemas.microsoft.com/office/drawing/2014/main" id="{C7C3672E-58A6-4AF8-8055-3A2CECCB79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8706620"/>
                </p:ext>
              </p:extLst>
            </p:nvPr>
          </p:nvGraphicFramePr>
          <p:xfrm>
            <a:off x="-13593248" y="-697112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80FF1308-9C3E-4353-9EBC-42ED66302BEF}"/>
              </a:ext>
            </a:extLst>
          </p:cNvPr>
          <p:cNvGrpSpPr/>
          <p:nvPr/>
        </p:nvGrpSpPr>
        <p:grpSpPr>
          <a:xfrm>
            <a:off x="-8275176" y="5913"/>
            <a:ext cx="11353363" cy="6858000"/>
            <a:chOff x="-11539478" y="-837561"/>
            <a:chExt cx="11353363" cy="6858000"/>
          </a:xfrm>
        </p:grpSpPr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151D6628-D167-4EF9-9A45-F092B80B47CB}"/>
                </a:ext>
              </a:extLst>
            </p:cNvPr>
            <p:cNvGrpSpPr/>
            <p:nvPr/>
          </p:nvGrpSpPr>
          <p:grpSpPr>
            <a:xfrm>
              <a:off x="-11539478" y="-837561"/>
              <a:ext cx="11353363" cy="6858000"/>
              <a:chOff x="-3009463" y="0"/>
              <a:chExt cx="1135336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4CCB6F3E-FEFE-4B6F-8F55-893598FF8A95}"/>
                  </a:ext>
                </a:extLst>
              </p:cNvPr>
              <p:cNvSpPr/>
              <p:nvPr/>
            </p:nvSpPr>
            <p:spPr>
              <a:xfrm>
                <a:off x="-3009463" y="0"/>
                <a:ext cx="10485120" cy="6858000"/>
              </a:xfrm>
              <a:prstGeom prst="rect">
                <a:avLst/>
              </a:prstGeom>
              <a:solidFill>
                <a:srgbClr val="E4A1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5AADEEBB-AB6B-48FD-8DA3-4AD48247E557}"/>
                  </a:ext>
                </a:extLst>
              </p:cNvPr>
              <p:cNvGrpSpPr/>
              <p:nvPr/>
            </p:nvGrpSpPr>
            <p:grpSpPr>
              <a:xfrm>
                <a:off x="7475220" y="1001792"/>
                <a:ext cx="868680" cy="1508760"/>
                <a:chOff x="10386060" y="2510552"/>
                <a:chExt cx="868680" cy="1508760"/>
              </a:xfrm>
              <a:solidFill>
                <a:srgbClr val="E4A18C"/>
              </a:solidFill>
            </p:grpSpPr>
            <p:sp>
              <p:nvSpPr>
                <p:cNvPr id="17" name="Прямоугольник: скругленные верхние углы 16">
                  <a:extLst>
                    <a:ext uri="{FF2B5EF4-FFF2-40B4-BE49-F238E27FC236}">
                      <a16:creationId xmlns:a16="http://schemas.microsoft.com/office/drawing/2014/main" id="{704C61D9-D9C0-4B33-AE88-0DB306D05125}"/>
                    </a:ext>
                  </a:extLst>
                </p:cNvPr>
                <p:cNvSpPr/>
                <p:nvPr/>
              </p:nvSpPr>
              <p:spPr>
                <a:xfrm rot="5400000">
                  <a:off x="10066020" y="2830592"/>
                  <a:ext cx="1508760" cy="86868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ru-RU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ACBB2C7-BE64-4F2B-97DE-B18350224B13}"/>
                    </a:ext>
                  </a:extLst>
                </p:cNvPr>
                <p:cNvSpPr txBox="1"/>
                <p:nvPr/>
              </p:nvSpPr>
              <p:spPr>
                <a:xfrm>
                  <a:off x="10395585" y="2664766"/>
                  <a:ext cx="769620" cy="120032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7200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Bauhaus 93" panose="04030905020B02020C02" pitchFamily="82" charset="0"/>
                    </a:rPr>
                    <a:t>C</a:t>
                  </a:r>
                  <a:endParaRPr lang="ru-RU" sz="72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DAGGERSQUARE"/>
                  </a:endParaRPr>
                </a:p>
              </p:txBody>
            </p:sp>
          </p:grp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51FE7EB-3776-4D0A-8303-27B64844E104}"/>
                </a:ext>
              </a:extLst>
            </p:cNvPr>
            <p:cNvSpPr txBox="1"/>
            <p:nvPr/>
          </p:nvSpPr>
          <p:spPr>
            <a:xfrm>
              <a:off x="-6666155" y="163259"/>
              <a:ext cx="45217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>
                  <a:latin typeface="Monotype Corsiva" panose="03010101010201010101" pitchFamily="66" charset="0"/>
                </a:rPr>
                <a:t>3. Если честно, то я очень стараюсь</a:t>
              </a:r>
            </a:p>
          </p:txBody>
        </p: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EA07FB5C-79BF-457F-B155-F02F19F705C6}"/>
                    </a:ext>
                  </a:extLst>
                </p14:cNvPr>
                <p14:cNvContentPartPr/>
                <p14:nvPr/>
              </p14:nvContentPartPr>
              <p14:xfrm>
                <a:off x="-6679008" y="3289176"/>
                <a:ext cx="2107440" cy="208800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EA07FB5C-79BF-457F-B155-F02F19F705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6688008" y="3280536"/>
                  <a:ext cx="212508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09FF9B1D-23CD-42C9-8EC5-9BE3D20886B7}"/>
                    </a:ext>
                  </a:extLst>
                </p14:cNvPr>
                <p14:cNvContentPartPr/>
                <p14:nvPr/>
              </p14:nvContentPartPr>
              <p14:xfrm>
                <a:off x="-7299288" y="1620216"/>
                <a:ext cx="1522800" cy="138024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09FF9B1D-23CD-42C9-8EC5-9BE3D20886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7308288" y="1611576"/>
                  <a:ext cx="1540440" cy="13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6A8010BC-0198-4724-91AE-8B5892968D07}"/>
                    </a:ext>
                  </a:extLst>
                </p14:cNvPr>
                <p14:cNvContentPartPr/>
                <p14:nvPr/>
              </p14:nvContentPartPr>
              <p14:xfrm>
                <a:off x="-2487528" y="308736"/>
                <a:ext cx="1154160" cy="135396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6A8010BC-0198-4724-91AE-8B5892968D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-2496168" y="300096"/>
                  <a:ext cx="117180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E480A976-6495-4E59-9A83-7B4511C8DF0B}"/>
                    </a:ext>
                  </a:extLst>
                </p14:cNvPr>
                <p14:cNvContentPartPr/>
                <p14:nvPr/>
              </p14:nvContentPartPr>
              <p14:xfrm>
                <a:off x="-4155408" y="3599496"/>
                <a:ext cx="1870920" cy="148500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E480A976-6495-4E59-9A83-7B4511C8DF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-4164048" y="3590496"/>
                  <a:ext cx="1888560" cy="15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E26863FA-97AD-4589-A336-42F7B8849683}"/>
                    </a:ext>
                  </a:extLst>
                </p14:cNvPr>
                <p14:cNvContentPartPr/>
                <p14:nvPr/>
              </p14:nvContentPartPr>
              <p14:xfrm>
                <a:off x="-7428888" y="2299896"/>
                <a:ext cx="1756080" cy="148572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E26863FA-97AD-4589-A336-42F7B8849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7437528" y="2290896"/>
                  <a:ext cx="1773720" cy="15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58024666-0A97-4CC8-A5CC-2A3C53ECF041}"/>
                    </a:ext>
                  </a:extLst>
                </p14:cNvPr>
                <p14:cNvContentPartPr/>
                <p14:nvPr/>
              </p14:nvContentPartPr>
              <p14:xfrm>
                <a:off x="-2927808" y="966096"/>
                <a:ext cx="1338120" cy="139752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58024666-0A97-4CC8-A5CC-2A3C53ECF0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-2936448" y="957096"/>
                  <a:ext cx="1355760" cy="14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7B7033C1-72A7-44CB-9FA8-247D66C15608}"/>
                    </a:ext>
                  </a:extLst>
                </p14:cNvPr>
                <p14:cNvContentPartPr/>
                <p14:nvPr/>
              </p14:nvContentPartPr>
              <p14:xfrm>
                <a:off x="-2755728" y="1096416"/>
                <a:ext cx="871200" cy="10522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7B7033C1-72A7-44CB-9FA8-247D66C156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-2764728" y="1087776"/>
                  <a:ext cx="88884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5CA04A95-E469-42E2-91EB-3E7F4DAD437E}"/>
                    </a:ext>
                  </a:extLst>
                </p14:cNvPr>
                <p14:cNvContentPartPr/>
                <p14:nvPr/>
              </p14:nvContentPartPr>
              <p14:xfrm>
                <a:off x="-5107608" y="2447496"/>
                <a:ext cx="1958760" cy="22338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5CA04A95-E469-42E2-91EB-3E7F4DAD43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5116248" y="2438856"/>
                  <a:ext cx="1976400" cy="22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696547-8E59-4C77-8603-70447143EA6F}"/>
                    </a:ext>
                  </a:extLst>
                </p14:cNvPr>
                <p14:cNvContentPartPr/>
                <p14:nvPr/>
              </p14:nvContentPartPr>
              <p14:xfrm>
                <a:off x="-5308128" y="1224936"/>
                <a:ext cx="1580040" cy="159696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696547-8E59-4C77-8603-70447143EA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-5317128" y="1216296"/>
                  <a:ext cx="1597680" cy="161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C0495D79-30F4-46B2-8E26-40D26B51AE60}"/>
              </a:ext>
            </a:extLst>
          </p:cNvPr>
          <p:cNvGrpSpPr/>
          <p:nvPr/>
        </p:nvGrpSpPr>
        <p:grpSpPr>
          <a:xfrm>
            <a:off x="-9198898" y="15966"/>
            <a:ext cx="11253990" cy="6858000"/>
            <a:chOff x="-11550932" y="-1335011"/>
            <a:chExt cx="11253990" cy="6858000"/>
          </a:xfrm>
        </p:grpSpPr>
        <p:grpSp>
          <p:nvGrpSpPr>
            <p:cNvPr id="138" name="Группа 137">
              <a:extLst>
                <a:ext uri="{FF2B5EF4-FFF2-40B4-BE49-F238E27FC236}">
                  <a16:creationId xmlns:a16="http://schemas.microsoft.com/office/drawing/2014/main" id="{0025773B-CC48-4D34-9D9A-42FD6EB62945}"/>
                </a:ext>
              </a:extLst>
            </p:cNvPr>
            <p:cNvGrpSpPr/>
            <p:nvPr/>
          </p:nvGrpSpPr>
          <p:grpSpPr>
            <a:xfrm>
              <a:off x="-11550932" y="-1335011"/>
              <a:ext cx="11253990" cy="6858000"/>
              <a:chOff x="-4251210" y="0"/>
              <a:chExt cx="1125399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9" name="Прямоугольник 138">
                <a:extLst>
                  <a:ext uri="{FF2B5EF4-FFF2-40B4-BE49-F238E27FC236}">
                    <a16:creationId xmlns:a16="http://schemas.microsoft.com/office/drawing/2014/main" id="{27B3AA99-065E-4C9B-9412-68F9BF0C7B9B}"/>
                  </a:ext>
                </a:extLst>
              </p:cNvPr>
              <p:cNvSpPr/>
              <p:nvPr/>
            </p:nvSpPr>
            <p:spPr>
              <a:xfrm>
                <a:off x="-4251210" y="0"/>
                <a:ext cx="10485120" cy="6858000"/>
              </a:xfrm>
              <a:prstGeom prst="rect">
                <a:avLst/>
              </a:prstGeom>
              <a:solidFill>
                <a:srgbClr val="DF53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40" name="Группа 139">
                <a:extLst>
                  <a:ext uri="{FF2B5EF4-FFF2-40B4-BE49-F238E27FC236}">
                    <a16:creationId xmlns:a16="http://schemas.microsoft.com/office/drawing/2014/main" id="{71747C4B-9504-42C2-B65F-9E30C9C6D46E}"/>
                  </a:ext>
                </a:extLst>
              </p:cNvPr>
              <p:cNvGrpSpPr/>
              <p:nvPr/>
            </p:nvGrpSpPr>
            <p:grpSpPr>
              <a:xfrm>
                <a:off x="6134100" y="247411"/>
                <a:ext cx="868680" cy="1508760"/>
                <a:chOff x="10386060" y="2510552"/>
                <a:chExt cx="868680" cy="1508760"/>
              </a:xfrm>
              <a:solidFill>
                <a:srgbClr val="DF5374"/>
              </a:solidFill>
            </p:grpSpPr>
            <p:sp>
              <p:nvSpPr>
                <p:cNvPr id="141" name="Прямоугольник: скругленные верхние углы 140">
                  <a:extLst>
                    <a:ext uri="{FF2B5EF4-FFF2-40B4-BE49-F238E27FC236}">
                      <a16:creationId xmlns:a16="http://schemas.microsoft.com/office/drawing/2014/main" id="{4933A9D0-B671-46E7-BE64-2B3561708642}"/>
                    </a:ext>
                  </a:extLst>
                </p:cNvPr>
                <p:cNvSpPr/>
                <p:nvPr/>
              </p:nvSpPr>
              <p:spPr>
                <a:xfrm rot="5400000">
                  <a:off x="10066020" y="2830592"/>
                  <a:ext cx="1508760" cy="86868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ru-RU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D2B470D-425D-4F8A-89D1-87DF270BA3F0}"/>
                    </a:ext>
                  </a:extLst>
                </p:cNvPr>
                <p:cNvSpPr txBox="1"/>
                <p:nvPr/>
              </p:nvSpPr>
              <p:spPr>
                <a:xfrm>
                  <a:off x="10420350" y="2664767"/>
                  <a:ext cx="769620" cy="120032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7200" dirty="0">
                      <a:solidFill>
                        <a:srgbClr val="E4A18C"/>
                      </a:solidFill>
                      <a:latin typeface="Bauhaus 93" panose="04030905020B02020C02" pitchFamily="82" charset="0"/>
                    </a:rPr>
                    <a:t>D</a:t>
                  </a:r>
                  <a:endParaRPr lang="ru-RU" sz="7200" dirty="0">
                    <a:solidFill>
                      <a:srgbClr val="E4A18C"/>
                    </a:solidFill>
                    <a:latin typeface="DAGGERSQUARE"/>
                  </a:endParaRPr>
                </a:p>
              </p:txBody>
            </p:sp>
          </p:grp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7EC55B6-81CD-4286-9F89-0B218D8F7788}"/>
                </a:ext>
              </a:extLst>
            </p:cNvPr>
            <p:cNvSpPr txBox="1"/>
            <p:nvPr/>
          </p:nvSpPr>
          <p:spPr>
            <a:xfrm>
              <a:off x="-7810762" y="-458697"/>
              <a:ext cx="584213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800" dirty="0" err="1">
                  <a:latin typeface="Monotype Corsiva" panose="03010101010201010101" pitchFamily="66" charset="0"/>
                </a:rPr>
                <a:t>Спасеба</a:t>
              </a:r>
              <a:r>
                <a:rPr lang="ru-RU" sz="4800" dirty="0">
                  <a:latin typeface="Monotype Corsiva" panose="03010101010201010101" pitchFamily="66" charset="0"/>
                </a:rPr>
                <a:t> всем </a:t>
              </a:r>
              <a:r>
                <a:rPr lang="ru-RU" sz="4800" dirty="0" err="1">
                  <a:latin typeface="Monotype Corsiva" panose="03010101010201010101" pitchFamily="66" charset="0"/>
                </a:rPr>
                <a:t>подпещекам</a:t>
              </a:r>
              <a:r>
                <a:rPr lang="ru-RU" sz="4800" dirty="0">
                  <a:latin typeface="Monotype Corsiva" panose="03010101010201010101" pitchFamily="66" charset="0"/>
                </a:rPr>
                <a:t> моего канала!!!</a:t>
              </a:r>
            </a:p>
            <a:p>
              <a:r>
                <a:rPr lang="ru-RU" sz="4800" dirty="0">
                  <a:latin typeface="Monotype Corsiva" panose="03010101010201010101" pitchFamily="66" charset="0"/>
                </a:rPr>
                <a:t>(как то так, в будущем </a:t>
              </a:r>
              <a:r>
                <a:rPr lang="ru-RU" sz="4800" dirty="0" err="1">
                  <a:latin typeface="Monotype Corsiva" panose="03010101010201010101" pitchFamily="66" charset="0"/>
                </a:rPr>
                <a:t>доработаю.надеюсь</a:t>
              </a:r>
              <a:r>
                <a:rPr lang="ru-RU" sz="4800" dirty="0">
                  <a:latin typeface="Monotype Corsiva" panose="03010101010201010101" pitchFamily="66" charset="0"/>
                </a:rPr>
                <a:t>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7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8047 -0.00278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2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58529 -0.00509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58516 -0.00348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58724 -4.81481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</Words>
  <Application>Microsoft Office PowerPoint</Application>
  <PresentationFormat>Широкоэкранный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Bahnschrift SemiBold Condensed</vt:lpstr>
      <vt:lpstr>Bauhaus 93</vt:lpstr>
      <vt:lpstr>Calibri</vt:lpstr>
      <vt:lpstr>Calibri Light</vt:lpstr>
      <vt:lpstr>DAGGERSQUARE</vt:lpstr>
      <vt:lpstr>Monotype Corsiva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Инсаф</dc:creator>
  <cp:lastModifiedBy>Инсаф</cp:lastModifiedBy>
  <cp:revision>9</cp:revision>
  <dcterms:created xsi:type="dcterms:W3CDTF">2023-07-11T15:55:21Z</dcterms:created>
  <dcterms:modified xsi:type="dcterms:W3CDTF">2023-07-11T19:51:37Z</dcterms:modified>
</cp:coreProperties>
</file>