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toke"/>
      <p:regular r:id="rId16"/>
    </p:embeddedFont>
    <p:embeddedFont>
      <p:font typeface="Libre Franklin"/>
      <p:regular r:id="rId17"/>
      <p:bold r:id="rId18"/>
      <p:italic r:id="rId19"/>
      <p:boldItalic r:id="rId20"/>
    </p:embeddedFont>
    <p:embeddedFont>
      <p:font typeface="Bebas Neue"/>
      <p:regular r:id="rId21"/>
    </p:embeddedFont>
    <p:embeddedFont>
      <p:font typeface="PT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font" Target="fonts/Stoke-regular.fntdata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a2e91e161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a2e91e161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a2e91e1615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a2e91e1615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a2e91e1615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a2e91e1615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a2e91e1615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a2e91e1615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teacher per course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course will have many row in a schedule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course will have many rows in a grade scale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and textbooks have a many to </a:t>
            </a:r>
            <a:r>
              <a:rPr lang="en"/>
              <a:t>many</a:t>
            </a:r>
            <a:r>
              <a:rPr lang="en"/>
              <a:t> relationships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and students also have a many to many relationship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 and coreqs are many to many tables that relate with other courses.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a2e91e1615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a2e91e1615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a2e91e1615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a2e91e1615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63304eb2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63304eb2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63304eb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63304eb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63304eb28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63304eb28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ensics Science Thesis Defense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430700" y="1346238"/>
            <a:ext cx="6282600" cy="18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4800">
                <a:latin typeface="Stoke"/>
                <a:ea typeface="Stoke"/>
                <a:cs typeface="Stoke"/>
                <a:sym typeface="Stok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07600" y="3255213"/>
            <a:ext cx="4528800" cy="4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375625"/>
            <a:ext cx="9144000" cy="4392250"/>
            <a:chOff x="0" y="375625"/>
            <a:chExt cx="9144000" cy="4392250"/>
          </a:xfrm>
        </p:grpSpPr>
        <p:cxnSp>
          <p:nvCxnSpPr>
            <p:cNvPr id="13" name="Google Shape;13;p2"/>
            <p:cNvCxnSpPr>
              <a:stCxn id="14" idx="3"/>
            </p:cNvCxnSpPr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>
              <a:endCxn id="16" idx="1"/>
            </p:cNvCxnSpPr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" name="Google Shape;17;p2"/>
          <p:cNvGrpSpPr/>
          <p:nvPr/>
        </p:nvGrpSpPr>
        <p:grpSpPr>
          <a:xfrm>
            <a:off x="3" y="375631"/>
            <a:ext cx="9144008" cy="4392236"/>
            <a:chOff x="3" y="375631"/>
            <a:chExt cx="9144008" cy="4392236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" y="375631"/>
              <a:ext cx="2281433" cy="760486"/>
              <a:chOff x="3" y="375631"/>
              <a:chExt cx="2281433" cy="760486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" name="Google Shape;22;p2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1520951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" name="Google Shape;28;p2"/>
            <p:cNvGrpSpPr/>
            <p:nvPr/>
          </p:nvGrpSpPr>
          <p:grpSpPr>
            <a:xfrm>
              <a:off x="6862578" y="4007381"/>
              <a:ext cx="2281433" cy="760486"/>
              <a:chOff x="6862578" y="4102406"/>
              <a:chExt cx="2281433" cy="760486"/>
            </a:xfrm>
          </p:grpSpPr>
          <p:grpSp>
            <p:nvGrpSpPr>
              <p:cNvPr id="29" name="Google Shape;29;p2"/>
              <p:cNvGrpSpPr/>
              <p:nvPr/>
            </p:nvGrpSpPr>
            <p:grpSpPr>
              <a:xfrm>
                <a:off x="6862578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" name="Google Shape;32;p2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33" name="Google Shape;33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" name="Google Shape;35;p2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36" name="Google Shape;36;p2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>
            <p:ph hasCustomPrompt="1" type="title"/>
          </p:nvPr>
        </p:nvSpPr>
        <p:spPr>
          <a:xfrm>
            <a:off x="1284000" y="1915425"/>
            <a:ext cx="6576000" cy="1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1" name="Google Shape;171;p11"/>
          <p:cNvSpPr txBox="1"/>
          <p:nvPr>
            <p:ph idx="1" type="subTitle"/>
          </p:nvPr>
        </p:nvSpPr>
        <p:spPr>
          <a:xfrm>
            <a:off x="1284000" y="30339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72" name="Google Shape;172;p11"/>
          <p:cNvGrpSpPr/>
          <p:nvPr/>
        </p:nvGrpSpPr>
        <p:grpSpPr>
          <a:xfrm>
            <a:off x="-1625" y="6"/>
            <a:ext cx="9145634" cy="5143486"/>
            <a:chOff x="-1625" y="6"/>
            <a:chExt cx="9145634" cy="5143486"/>
          </a:xfrm>
        </p:grpSpPr>
        <p:grpSp>
          <p:nvGrpSpPr>
            <p:cNvPr id="173" name="Google Shape;173;p11"/>
            <p:cNvGrpSpPr/>
            <p:nvPr/>
          </p:nvGrpSpPr>
          <p:grpSpPr>
            <a:xfrm>
              <a:off x="0" y="4383006"/>
              <a:ext cx="1520959" cy="760486"/>
              <a:chOff x="0" y="4053956"/>
              <a:chExt cx="1520959" cy="760486"/>
            </a:xfrm>
          </p:grpSpPr>
          <p:grpSp>
            <p:nvGrpSpPr>
              <p:cNvPr id="174" name="Google Shape;174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7" name="Google Shape;177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78" name="Google Shape;178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0" name="Google Shape;180;p11"/>
            <p:cNvGrpSpPr/>
            <p:nvPr/>
          </p:nvGrpSpPr>
          <p:grpSpPr>
            <a:xfrm>
              <a:off x="7623050" y="4383006"/>
              <a:ext cx="1520959" cy="760486"/>
              <a:chOff x="0" y="4053956"/>
              <a:chExt cx="1520959" cy="760486"/>
            </a:xfrm>
          </p:grpSpPr>
          <p:grpSp>
            <p:nvGrpSpPr>
              <p:cNvPr id="181" name="Google Shape;181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82" name="Google Shape;182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" name="Google Shape;184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85" name="Google Shape;185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7" name="Google Shape;187;p11"/>
            <p:cNvGrpSpPr/>
            <p:nvPr/>
          </p:nvGrpSpPr>
          <p:grpSpPr>
            <a:xfrm>
              <a:off x="-1625" y="6"/>
              <a:ext cx="1520959" cy="760486"/>
              <a:chOff x="0" y="4053956"/>
              <a:chExt cx="1520959" cy="760486"/>
            </a:xfrm>
          </p:grpSpPr>
          <p:grpSp>
            <p:nvGrpSpPr>
              <p:cNvPr id="188" name="Google Shape;188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89" name="Google Shape;189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1" name="Google Shape;191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92" name="Google Shape;192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4" name="Google Shape;194;p11"/>
            <p:cNvGrpSpPr/>
            <p:nvPr/>
          </p:nvGrpSpPr>
          <p:grpSpPr>
            <a:xfrm>
              <a:off x="7621425" y="6"/>
              <a:ext cx="1520959" cy="760486"/>
              <a:chOff x="0" y="4053956"/>
              <a:chExt cx="1520959" cy="760486"/>
            </a:xfrm>
          </p:grpSpPr>
          <p:grpSp>
            <p:nvGrpSpPr>
              <p:cNvPr id="195" name="Google Shape;195;p11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96" name="Google Shape;196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" name="Google Shape;198;p11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199" name="Google Shape;199;p11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01" name="Google Shape;201;p11"/>
          <p:cNvGrpSpPr/>
          <p:nvPr/>
        </p:nvGrpSpPr>
        <p:grpSpPr>
          <a:xfrm>
            <a:off x="1648225" y="375625"/>
            <a:ext cx="5833800" cy="4392250"/>
            <a:chOff x="1648225" y="375625"/>
            <a:chExt cx="5833800" cy="4392250"/>
          </a:xfrm>
        </p:grpSpPr>
        <p:cxnSp>
          <p:nvCxnSpPr>
            <p:cNvPr id="202" name="Google Shape;202;p11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1"/>
            <p:cNvCxnSpPr/>
            <p:nvPr/>
          </p:nvCxnSpPr>
          <p:spPr>
            <a:xfrm rot="10800000">
              <a:off x="1648225" y="375625"/>
              <a:ext cx="583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" type="subTitle"/>
          </p:nvPr>
        </p:nvSpPr>
        <p:spPr>
          <a:xfrm>
            <a:off x="713225" y="208538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2" type="subTitle"/>
          </p:nvPr>
        </p:nvSpPr>
        <p:spPr>
          <a:xfrm>
            <a:off x="713225" y="3815829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3"/>
          <p:cNvSpPr txBox="1"/>
          <p:nvPr>
            <p:ph idx="3" type="subTitle"/>
          </p:nvPr>
        </p:nvSpPr>
        <p:spPr>
          <a:xfrm>
            <a:off x="3419250" y="3815829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3"/>
          <p:cNvSpPr txBox="1"/>
          <p:nvPr>
            <p:ph idx="4" type="subTitle"/>
          </p:nvPr>
        </p:nvSpPr>
        <p:spPr>
          <a:xfrm>
            <a:off x="3419250" y="208538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3"/>
          <p:cNvSpPr txBox="1"/>
          <p:nvPr>
            <p:ph hasCustomPrompt="1" idx="5" type="title"/>
          </p:nvPr>
        </p:nvSpPr>
        <p:spPr>
          <a:xfrm>
            <a:off x="1415375" y="11840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/>
          <p:nvPr>
            <p:ph hasCustomPrompt="1" idx="6" type="title"/>
          </p:nvPr>
        </p:nvSpPr>
        <p:spPr>
          <a:xfrm>
            <a:off x="4121400" y="29146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/>
          <p:nvPr>
            <p:ph hasCustomPrompt="1" idx="7" type="title"/>
          </p:nvPr>
        </p:nvSpPr>
        <p:spPr>
          <a:xfrm>
            <a:off x="1415375" y="29146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/>
          <p:nvPr>
            <p:ph hasCustomPrompt="1" idx="8" type="title"/>
          </p:nvPr>
        </p:nvSpPr>
        <p:spPr>
          <a:xfrm>
            <a:off x="4121400" y="11840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/>
          <p:nvPr>
            <p:ph idx="9" type="subTitle"/>
          </p:nvPr>
        </p:nvSpPr>
        <p:spPr>
          <a:xfrm>
            <a:off x="6125275" y="3815829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3"/>
          <p:cNvSpPr txBox="1"/>
          <p:nvPr>
            <p:ph idx="13" type="subTitle"/>
          </p:nvPr>
        </p:nvSpPr>
        <p:spPr>
          <a:xfrm>
            <a:off x="6125275" y="208538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3"/>
          <p:cNvSpPr txBox="1"/>
          <p:nvPr>
            <p:ph hasCustomPrompt="1" idx="14" type="title"/>
          </p:nvPr>
        </p:nvSpPr>
        <p:spPr>
          <a:xfrm>
            <a:off x="6827425" y="29146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/>
          <p:nvPr>
            <p:ph hasCustomPrompt="1" idx="15" type="title"/>
          </p:nvPr>
        </p:nvSpPr>
        <p:spPr>
          <a:xfrm>
            <a:off x="6827425" y="11840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/>
          <p:nvPr>
            <p:ph idx="16" type="subTitle"/>
          </p:nvPr>
        </p:nvSpPr>
        <p:spPr>
          <a:xfrm>
            <a:off x="713225" y="1720602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1" name="Google Shape;221;p13"/>
          <p:cNvSpPr txBox="1"/>
          <p:nvPr>
            <p:ph idx="17" type="subTitle"/>
          </p:nvPr>
        </p:nvSpPr>
        <p:spPr>
          <a:xfrm>
            <a:off x="713225" y="3450925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13"/>
          <p:cNvSpPr txBox="1"/>
          <p:nvPr>
            <p:ph idx="18" type="subTitle"/>
          </p:nvPr>
        </p:nvSpPr>
        <p:spPr>
          <a:xfrm>
            <a:off x="3419250" y="3450925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13"/>
          <p:cNvSpPr txBox="1"/>
          <p:nvPr>
            <p:ph idx="19" type="subTitle"/>
          </p:nvPr>
        </p:nvSpPr>
        <p:spPr>
          <a:xfrm>
            <a:off x="3419250" y="1720602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13"/>
          <p:cNvSpPr txBox="1"/>
          <p:nvPr>
            <p:ph idx="20" type="subTitle"/>
          </p:nvPr>
        </p:nvSpPr>
        <p:spPr>
          <a:xfrm>
            <a:off x="6125275" y="3450925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13"/>
          <p:cNvSpPr txBox="1"/>
          <p:nvPr>
            <p:ph idx="21" type="subTitle"/>
          </p:nvPr>
        </p:nvSpPr>
        <p:spPr>
          <a:xfrm>
            <a:off x="6125275" y="1720602"/>
            <a:ext cx="23055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26" name="Google Shape;226;p13"/>
          <p:cNvGrpSpPr/>
          <p:nvPr/>
        </p:nvGrpSpPr>
        <p:grpSpPr>
          <a:xfrm>
            <a:off x="-8850" y="375625"/>
            <a:ext cx="9153000" cy="4392250"/>
            <a:chOff x="-8850" y="375625"/>
            <a:chExt cx="9153000" cy="4392250"/>
          </a:xfrm>
        </p:grpSpPr>
        <p:cxnSp>
          <p:nvCxnSpPr>
            <p:cNvPr id="227" name="Google Shape;227;p13"/>
            <p:cNvCxnSpPr/>
            <p:nvPr/>
          </p:nvCxnSpPr>
          <p:spPr>
            <a:xfrm>
              <a:off x="-8850" y="476787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13"/>
            <p:cNvCxnSpPr/>
            <p:nvPr/>
          </p:nvCxnSpPr>
          <p:spPr>
            <a:xfrm>
              <a:off x="898650" y="375625"/>
              <a:ext cx="82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" name="Google Shape;229;p13"/>
          <p:cNvGrpSpPr/>
          <p:nvPr/>
        </p:nvGrpSpPr>
        <p:grpSpPr>
          <a:xfrm>
            <a:off x="8132" y="-5369"/>
            <a:ext cx="760486" cy="760486"/>
            <a:chOff x="351450" y="539506"/>
            <a:chExt cx="1146000" cy="1146000"/>
          </a:xfrm>
        </p:grpSpPr>
        <p:sp>
          <p:nvSpPr>
            <p:cNvPr id="230" name="Google Shape;230;p13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7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4"/>
          <p:cNvSpPr txBox="1"/>
          <p:nvPr>
            <p:ph type="title"/>
          </p:nvPr>
        </p:nvSpPr>
        <p:spPr>
          <a:xfrm>
            <a:off x="2084525" y="3205213"/>
            <a:ext cx="4962900" cy="531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5" name="Google Shape;235;p14"/>
          <p:cNvSpPr txBox="1"/>
          <p:nvPr>
            <p:ph idx="1" type="subTitle"/>
          </p:nvPr>
        </p:nvSpPr>
        <p:spPr>
          <a:xfrm>
            <a:off x="1220375" y="1286540"/>
            <a:ext cx="6691200" cy="18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36" name="Google Shape;236;p14"/>
          <p:cNvGrpSpPr/>
          <p:nvPr/>
        </p:nvGrpSpPr>
        <p:grpSpPr>
          <a:xfrm>
            <a:off x="3" y="6"/>
            <a:ext cx="9143911" cy="5143486"/>
            <a:chOff x="3" y="6"/>
            <a:chExt cx="9143911" cy="5143486"/>
          </a:xfrm>
        </p:grpSpPr>
        <p:grpSp>
          <p:nvGrpSpPr>
            <p:cNvPr id="237" name="Google Shape;237;p14"/>
            <p:cNvGrpSpPr/>
            <p:nvPr/>
          </p:nvGrpSpPr>
          <p:grpSpPr>
            <a:xfrm>
              <a:off x="3" y="3598656"/>
              <a:ext cx="760486" cy="1544836"/>
              <a:chOff x="54078" y="3513681"/>
              <a:chExt cx="760486" cy="1544836"/>
            </a:xfrm>
          </p:grpSpPr>
          <p:grpSp>
            <p:nvGrpSpPr>
              <p:cNvPr id="238" name="Google Shape;238;p14"/>
              <p:cNvGrpSpPr/>
              <p:nvPr/>
            </p:nvGrpSpPr>
            <p:grpSpPr>
              <a:xfrm>
                <a:off x="5407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39" name="Google Shape;239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1" name="Google Shape;241;p14"/>
              <p:cNvGrpSpPr/>
              <p:nvPr/>
            </p:nvGrpSpPr>
            <p:grpSpPr>
              <a:xfrm>
                <a:off x="5407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242" name="Google Shape;242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4" name="Google Shape;244;p14"/>
            <p:cNvGrpSpPr/>
            <p:nvPr/>
          </p:nvGrpSpPr>
          <p:grpSpPr>
            <a:xfrm>
              <a:off x="8383428" y="6"/>
              <a:ext cx="760486" cy="1544836"/>
              <a:chOff x="8332528" y="3513681"/>
              <a:chExt cx="760486" cy="1544836"/>
            </a:xfrm>
          </p:grpSpPr>
          <p:grpSp>
            <p:nvGrpSpPr>
              <p:cNvPr id="245" name="Google Shape;245;p14"/>
              <p:cNvGrpSpPr/>
              <p:nvPr/>
            </p:nvGrpSpPr>
            <p:grpSpPr>
              <a:xfrm>
                <a:off x="833252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46" name="Google Shape;246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" name="Google Shape;248;p14"/>
              <p:cNvGrpSpPr/>
              <p:nvPr/>
            </p:nvGrpSpPr>
            <p:grpSpPr>
              <a:xfrm>
                <a:off x="833252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249" name="Google Shape;249;p14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14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51" name="Google Shape;251;p14"/>
          <p:cNvGrpSpPr/>
          <p:nvPr/>
        </p:nvGrpSpPr>
        <p:grpSpPr>
          <a:xfrm flipH="1">
            <a:off x="-8925" y="375625"/>
            <a:ext cx="9147900" cy="4392250"/>
            <a:chOff x="5036" y="375625"/>
            <a:chExt cx="9147900" cy="4392250"/>
          </a:xfrm>
        </p:grpSpPr>
        <p:cxnSp>
          <p:nvCxnSpPr>
            <p:cNvPr id="252" name="Google Shape;252;p14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4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2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7" name="Google Shape;257;p15"/>
          <p:cNvGrpSpPr/>
          <p:nvPr/>
        </p:nvGrpSpPr>
        <p:grpSpPr>
          <a:xfrm>
            <a:off x="-8850" y="375625"/>
            <a:ext cx="9147900" cy="4392250"/>
            <a:chOff x="-8850" y="375625"/>
            <a:chExt cx="9147900" cy="4392250"/>
          </a:xfrm>
        </p:grpSpPr>
        <p:cxnSp>
          <p:nvCxnSpPr>
            <p:cNvPr id="258" name="Google Shape;258;p15"/>
            <p:cNvCxnSpPr/>
            <p:nvPr/>
          </p:nvCxnSpPr>
          <p:spPr>
            <a:xfrm>
              <a:off x="-8850" y="4767875"/>
              <a:ext cx="825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5"/>
            <p:cNvCxnSpPr/>
            <p:nvPr/>
          </p:nvCxnSpPr>
          <p:spPr>
            <a:xfrm>
              <a:off x="898650" y="375625"/>
              <a:ext cx="82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" name="Google Shape;260;p15"/>
          <p:cNvGrpSpPr/>
          <p:nvPr/>
        </p:nvGrpSpPr>
        <p:grpSpPr>
          <a:xfrm>
            <a:off x="8132" y="-5369"/>
            <a:ext cx="9140493" cy="5148861"/>
            <a:chOff x="8132" y="-5369"/>
            <a:chExt cx="9140493" cy="5148861"/>
          </a:xfrm>
        </p:grpSpPr>
        <p:grpSp>
          <p:nvGrpSpPr>
            <p:cNvPr id="261" name="Google Shape;261;p15"/>
            <p:cNvGrpSpPr/>
            <p:nvPr/>
          </p:nvGrpSpPr>
          <p:grpSpPr>
            <a:xfrm flipH="1" rot="10800000">
              <a:off x="8388139" y="4383006"/>
              <a:ext cx="760486" cy="760486"/>
              <a:chOff x="351450" y="539506"/>
              <a:chExt cx="1146000" cy="1146000"/>
            </a:xfrm>
          </p:grpSpPr>
          <p:sp>
            <p:nvSpPr>
              <p:cNvPr id="262" name="Google Shape;262;p15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15"/>
            <p:cNvGrpSpPr/>
            <p:nvPr/>
          </p:nvGrpSpPr>
          <p:grpSpPr>
            <a:xfrm>
              <a:off x="8132" y="-5369"/>
              <a:ext cx="760486" cy="760486"/>
              <a:chOff x="351450" y="539506"/>
              <a:chExt cx="1146000" cy="1146000"/>
            </a:xfrm>
          </p:grpSpPr>
          <p:sp>
            <p:nvSpPr>
              <p:cNvPr id="265" name="Google Shape;265;p15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76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6"/>
          <p:cNvSpPr txBox="1"/>
          <p:nvPr>
            <p:ph type="title"/>
          </p:nvPr>
        </p:nvSpPr>
        <p:spPr>
          <a:xfrm>
            <a:off x="1012625" y="865575"/>
            <a:ext cx="31206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16"/>
          <p:cNvSpPr txBox="1"/>
          <p:nvPr>
            <p:ph idx="1" type="subTitle"/>
          </p:nvPr>
        </p:nvSpPr>
        <p:spPr>
          <a:xfrm>
            <a:off x="1012625" y="3161625"/>
            <a:ext cx="3120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6"/>
          <p:cNvSpPr/>
          <p:nvPr>
            <p:ph idx="2" type="pic"/>
          </p:nvPr>
        </p:nvSpPr>
        <p:spPr>
          <a:xfrm>
            <a:off x="4731900" y="763500"/>
            <a:ext cx="3623700" cy="3616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72" name="Google Shape;272;p16"/>
          <p:cNvGrpSpPr/>
          <p:nvPr/>
        </p:nvGrpSpPr>
        <p:grpSpPr>
          <a:xfrm>
            <a:off x="8132" y="-5369"/>
            <a:ext cx="760486" cy="760486"/>
            <a:chOff x="351450" y="539506"/>
            <a:chExt cx="1146000" cy="1146000"/>
          </a:xfrm>
        </p:grpSpPr>
        <p:sp>
          <p:nvSpPr>
            <p:cNvPr id="273" name="Google Shape;273;p16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-8850" y="375625"/>
            <a:ext cx="9171000" cy="4392250"/>
            <a:chOff x="-8850" y="375625"/>
            <a:chExt cx="9171000" cy="4392250"/>
          </a:xfrm>
        </p:grpSpPr>
        <p:cxnSp>
          <p:nvCxnSpPr>
            <p:cNvPr id="276" name="Google Shape;276;p16"/>
            <p:cNvCxnSpPr/>
            <p:nvPr/>
          </p:nvCxnSpPr>
          <p:spPr>
            <a:xfrm>
              <a:off x="-8850" y="476787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898650" y="375625"/>
              <a:ext cx="8263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927075" y="1565088"/>
            <a:ext cx="2658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" type="subTitle"/>
          </p:nvPr>
        </p:nvSpPr>
        <p:spPr>
          <a:xfrm>
            <a:off x="927075" y="2171438"/>
            <a:ext cx="2658900" cy="1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1" name="Google Shape;2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17"/>
          <p:cNvGrpSpPr/>
          <p:nvPr/>
        </p:nvGrpSpPr>
        <p:grpSpPr>
          <a:xfrm flipH="1">
            <a:off x="11" y="375625"/>
            <a:ext cx="9144000" cy="4392250"/>
            <a:chOff x="0" y="375625"/>
            <a:chExt cx="9144000" cy="4392250"/>
          </a:xfrm>
        </p:grpSpPr>
        <p:cxnSp>
          <p:nvCxnSpPr>
            <p:cNvPr id="283" name="Google Shape;283;p17"/>
            <p:cNvCxnSpPr/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" name="Google Shape;285;p17"/>
          <p:cNvGrpSpPr/>
          <p:nvPr/>
        </p:nvGrpSpPr>
        <p:grpSpPr>
          <a:xfrm flipH="1">
            <a:off x="0" y="375631"/>
            <a:ext cx="9144008" cy="4392236"/>
            <a:chOff x="3" y="375631"/>
            <a:chExt cx="9144008" cy="4392236"/>
          </a:xfrm>
        </p:grpSpPr>
        <p:grpSp>
          <p:nvGrpSpPr>
            <p:cNvPr id="286" name="Google Shape;286;p17"/>
            <p:cNvGrpSpPr/>
            <p:nvPr/>
          </p:nvGrpSpPr>
          <p:grpSpPr>
            <a:xfrm>
              <a:off x="3" y="375631"/>
              <a:ext cx="1520959" cy="760486"/>
              <a:chOff x="3" y="375631"/>
              <a:chExt cx="1520959" cy="760486"/>
            </a:xfrm>
          </p:grpSpPr>
          <p:grpSp>
            <p:nvGrpSpPr>
              <p:cNvPr id="287" name="Google Shape;287;p17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88" name="Google Shape;288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0" name="Google Shape;290;p17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291" name="Google Shape;291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3" name="Google Shape;293;p17"/>
            <p:cNvGrpSpPr/>
            <p:nvPr/>
          </p:nvGrpSpPr>
          <p:grpSpPr>
            <a:xfrm>
              <a:off x="7623052" y="4007381"/>
              <a:ext cx="1520959" cy="760486"/>
              <a:chOff x="7623052" y="4102406"/>
              <a:chExt cx="1520959" cy="760486"/>
            </a:xfrm>
          </p:grpSpPr>
          <p:grpSp>
            <p:nvGrpSpPr>
              <p:cNvPr id="294" name="Google Shape;294;p17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295" name="Google Shape;295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" name="Google Shape;297;p17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298" name="Google Shape;298;p17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17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720000" y="1381500"/>
            <a:ext cx="77040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ibre Franklin Light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04" name="Google Shape;304;p18"/>
          <p:cNvGrpSpPr/>
          <p:nvPr/>
        </p:nvGrpSpPr>
        <p:grpSpPr>
          <a:xfrm>
            <a:off x="-8850" y="375625"/>
            <a:ext cx="9147900" cy="4392250"/>
            <a:chOff x="-8850" y="375625"/>
            <a:chExt cx="9147900" cy="4392250"/>
          </a:xfrm>
        </p:grpSpPr>
        <p:cxnSp>
          <p:nvCxnSpPr>
            <p:cNvPr id="305" name="Google Shape;305;p18"/>
            <p:cNvCxnSpPr/>
            <p:nvPr/>
          </p:nvCxnSpPr>
          <p:spPr>
            <a:xfrm>
              <a:off x="-8850" y="4767875"/>
              <a:ext cx="825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8"/>
            <p:cNvCxnSpPr/>
            <p:nvPr/>
          </p:nvCxnSpPr>
          <p:spPr>
            <a:xfrm>
              <a:off x="898650" y="375625"/>
              <a:ext cx="82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7" name="Google Shape;307;p18"/>
          <p:cNvGrpSpPr/>
          <p:nvPr/>
        </p:nvGrpSpPr>
        <p:grpSpPr>
          <a:xfrm>
            <a:off x="8132" y="-5369"/>
            <a:ext cx="9140493" cy="5148861"/>
            <a:chOff x="8132" y="-5369"/>
            <a:chExt cx="9140493" cy="5148861"/>
          </a:xfrm>
        </p:grpSpPr>
        <p:grpSp>
          <p:nvGrpSpPr>
            <p:cNvPr id="308" name="Google Shape;308;p18"/>
            <p:cNvGrpSpPr/>
            <p:nvPr/>
          </p:nvGrpSpPr>
          <p:grpSpPr>
            <a:xfrm flipH="1" rot="10800000">
              <a:off x="8388139" y="4383006"/>
              <a:ext cx="760486" cy="760486"/>
              <a:chOff x="351450" y="539506"/>
              <a:chExt cx="1146000" cy="1146000"/>
            </a:xfrm>
          </p:grpSpPr>
          <p:sp>
            <p:nvSpPr>
              <p:cNvPr id="309" name="Google Shape;309;p18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" name="Google Shape;311;p18"/>
            <p:cNvGrpSpPr/>
            <p:nvPr/>
          </p:nvGrpSpPr>
          <p:grpSpPr>
            <a:xfrm>
              <a:off x="8132" y="-5369"/>
              <a:ext cx="760486" cy="760486"/>
              <a:chOff x="351450" y="539506"/>
              <a:chExt cx="1146000" cy="1146000"/>
            </a:xfrm>
          </p:grpSpPr>
          <p:sp>
            <p:nvSpPr>
              <p:cNvPr id="312" name="Google Shape;312;p18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>
            <p:ph idx="1" type="subTitle"/>
          </p:nvPr>
        </p:nvSpPr>
        <p:spPr>
          <a:xfrm>
            <a:off x="720000" y="1063075"/>
            <a:ext cx="7704000" cy="23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 sz="2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 sz="2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 sz="2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 sz="2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 sz="2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b="1" sz="2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b="1" sz="2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b="1" sz="2000"/>
            </a:lvl9pPr>
          </a:lstStyle>
          <a:p/>
        </p:txBody>
      </p:sp>
      <p:sp>
        <p:nvSpPr>
          <p:cNvPr id="317" name="Google Shape;31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8" name="Google Shape;318;p19"/>
          <p:cNvGrpSpPr/>
          <p:nvPr/>
        </p:nvGrpSpPr>
        <p:grpSpPr>
          <a:xfrm>
            <a:off x="0" y="4383006"/>
            <a:ext cx="9144009" cy="760486"/>
            <a:chOff x="0" y="4383006"/>
            <a:chExt cx="9144009" cy="760486"/>
          </a:xfrm>
        </p:grpSpPr>
        <p:grpSp>
          <p:nvGrpSpPr>
            <p:cNvPr id="319" name="Google Shape;319;p19"/>
            <p:cNvGrpSpPr/>
            <p:nvPr/>
          </p:nvGrpSpPr>
          <p:grpSpPr>
            <a:xfrm>
              <a:off x="0" y="4383006"/>
              <a:ext cx="1520959" cy="760486"/>
              <a:chOff x="0" y="4053956"/>
              <a:chExt cx="1520959" cy="760486"/>
            </a:xfrm>
          </p:grpSpPr>
          <p:grpSp>
            <p:nvGrpSpPr>
              <p:cNvPr id="320" name="Google Shape;320;p19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21" name="Google Shape;321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3" name="Google Shape;323;p19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24" name="Google Shape;324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6" name="Google Shape;326;p19"/>
            <p:cNvGrpSpPr/>
            <p:nvPr/>
          </p:nvGrpSpPr>
          <p:grpSpPr>
            <a:xfrm>
              <a:off x="7623050" y="4383006"/>
              <a:ext cx="1520959" cy="760486"/>
              <a:chOff x="0" y="4053956"/>
              <a:chExt cx="1520959" cy="760486"/>
            </a:xfrm>
          </p:grpSpPr>
          <p:grpSp>
            <p:nvGrpSpPr>
              <p:cNvPr id="327" name="Google Shape;327;p19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28" name="Google Shape;328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0" name="Google Shape;330;p19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31" name="Google Shape;331;p19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9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33" name="Google Shape;333;p19"/>
          <p:cNvGrpSpPr/>
          <p:nvPr/>
        </p:nvGrpSpPr>
        <p:grpSpPr>
          <a:xfrm>
            <a:off x="14175" y="375625"/>
            <a:ext cx="9124800" cy="4392250"/>
            <a:chOff x="14175" y="375625"/>
            <a:chExt cx="9124800" cy="4392250"/>
          </a:xfrm>
        </p:grpSpPr>
        <p:cxnSp>
          <p:nvCxnSpPr>
            <p:cNvPr id="334" name="Google Shape;334;p19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9"/>
            <p:cNvCxnSpPr/>
            <p:nvPr/>
          </p:nvCxnSpPr>
          <p:spPr>
            <a:xfrm rot="10800000">
              <a:off x="14175" y="375625"/>
              <a:ext cx="912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9" name="Google Shape;339;p20"/>
          <p:cNvSpPr txBox="1"/>
          <p:nvPr>
            <p:ph idx="1" type="subTitle"/>
          </p:nvPr>
        </p:nvSpPr>
        <p:spPr>
          <a:xfrm>
            <a:off x="812787" y="2898350"/>
            <a:ext cx="2300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0"/>
          <p:cNvSpPr txBox="1"/>
          <p:nvPr>
            <p:ph idx="2" type="subTitle"/>
          </p:nvPr>
        </p:nvSpPr>
        <p:spPr>
          <a:xfrm>
            <a:off x="3421987" y="2898350"/>
            <a:ext cx="2300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0"/>
          <p:cNvSpPr txBox="1"/>
          <p:nvPr>
            <p:ph idx="3" type="subTitle"/>
          </p:nvPr>
        </p:nvSpPr>
        <p:spPr>
          <a:xfrm>
            <a:off x="6031112" y="2898350"/>
            <a:ext cx="2300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0"/>
          <p:cNvSpPr txBox="1"/>
          <p:nvPr>
            <p:ph idx="4" type="subTitle"/>
          </p:nvPr>
        </p:nvSpPr>
        <p:spPr>
          <a:xfrm>
            <a:off x="812775" y="2616275"/>
            <a:ext cx="23001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3" name="Google Shape;343;p20"/>
          <p:cNvSpPr txBox="1"/>
          <p:nvPr>
            <p:ph idx="5" type="subTitle"/>
          </p:nvPr>
        </p:nvSpPr>
        <p:spPr>
          <a:xfrm>
            <a:off x="3421983" y="2616275"/>
            <a:ext cx="23001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4" name="Google Shape;344;p20"/>
          <p:cNvSpPr txBox="1"/>
          <p:nvPr>
            <p:ph idx="6" type="subTitle"/>
          </p:nvPr>
        </p:nvSpPr>
        <p:spPr>
          <a:xfrm>
            <a:off x="6031118" y="2616275"/>
            <a:ext cx="2300100" cy="4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45" name="Google Shape;345;p20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346" name="Google Shape;346;p20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8" name="Google Shape;348;p20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 txBox="1"/>
          <p:nvPr>
            <p:ph type="title"/>
          </p:nvPr>
        </p:nvSpPr>
        <p:spPr>
          <a:xfrm>
            <a:off x="2152825" y="2198725"/>
            <a:ext cx="4838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3863550" y="1127588"/>
            <a:ext cx="1416900" cy="11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2152825" y="3248375"/>
            <a:ext cx="4838400" cy="43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3" name="Google Shape;43;p3"/>
          <p:cNvGrpSpPr/>
          <p:nvPr/>
        </p:nvGrpSpPr>
        <p:grpSpPr>
          <a:xfrm flipH="1">
            <a:off x="11" y="375625"/>
            <a:ext cx="9144000" cy="4392250"/>
            <a:chOff x="0" y="375625"/>
            <a:chExt cx="9144000" cy="4392250"/>
          </a:xfrm>
        </p:grpSpPr>
        <p:cxnSp>
          <p:nvCxnSpPr>
            <p:cNvPr id="44" name="Google Shape;44;p3"/>
            <p:cNvCxnSpPr/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" name="Google Shape;46;p3"/>
          <p:cNvGrpSpPr/>
          <p:nvPr/>
        </p:nvGrpSpPr>
        <p:grpSpPr>
          <a:xfrm flipH="1">
            <a:off x="0" y="375631"/>
            <a:ext cx="9144008" cy="4392236"/>
            <a:chOff x="3" y="375631"/>
            <a:chExt cx="9144008" cy="4392236"/>
          </a:xfrm>
        </p:grpSpPr>
        <p:grpSp>
          <p:nvGrpSpPr>
            <p:cNvPr id="47" name="Google Shape;47;p3"/>
            <p:cNvGrpSpPr/>
            <p:nvPr/>
          </p:nvGrpSpPr>
          <p:grpSpPr>
            <a:xfrm>
              <a:off x="3" y="375631"/>
              <a:ext cx="2281433" cy="760486"/>
              <a:chOff x="3" y="375631"/>
              <a:chExt cx="2281433" cy="760486"/>
            </a:xfrm>
          </p:grpSpPr>
          <p:grpSp>
            <p:nvGrpSpPr>
              <p:cNvPr id="48" name="Google Shape;48;p3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49" name="Google Shape;49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" name="Google Shape;51;p3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2" name="Google Shape;52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" name="Google Shape;54;p3"/>
              <p:cNvGrpSpPr/>
              <p:nvPr/>
            </p:nvGrpSpPr>
            <p:grpSpPr>
              <a:xfrm>
                <a:off x="1520951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5" name="Google Shape;55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" name="Google Shape;57;p3"/>
            <p:cNvGrpSpPr/>
            <p:nvPr/>
          </p:nvGrpSpPr>
          <p:grpSpPr>
            <a:xfrm>
              <a:off x="6862578" y="4007381"/>
              <a:ext cx="2281433" cy="760486"/>
              <a:chOff x="6862578" y="4102406"/>
              <a:chExt cx="2281433" cy="760486"/>
            </a:xfrm>
          </p:grpSpPr>
          <p:grpSp>
            <p:nvGrpSpPr>
              <p:cNvPr id="58" name="Google Shape;58;p3"/>
              <p:cNvGrpSpPr/>
              <p:nvPr/>
            </p:nvGrpSpPr>
            <p:grpSpPr>
              <a:xfrm>
                <a:off x="6862578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59" name="Google Shape;59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" name="Google Shape;61;p3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62" name="Google Shape;62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" name="Google Shape;64;p3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65" name="Google Shape;65;p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21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4" type="subTitle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6" name="Google Shape;356;p21"/>
          <p:cNvSpPr txBox="1"/>
          <p:nvPr>
            <p:ph idx="5" type="subTitle"/>
          </p:nvPr>
        </p:nvSpPr>
        <p:spPr>
          <a:xfrm>
            <a:off x="720025" y="2350125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21"/>
          <p:cNvSpPr txBox="1"/>
          <p:nvPr>
            <p:ph idx="6" type="subTitle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58" name="Google Shape;358;p21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359" name="Google Shape;359;p21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1" name="Google Shape;361;p21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22"/>
          <p:cNvSpPr txBox="1"/>
          <p:nvPr>
            <p:ph idx="1" type="subTitle"/>
          </p:nvPr>
        </p:nvSpPr>
        <p:spPr>
          <a:xfrm>
            <a:off x="1294375" y="1548275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2"/>
          <p:cNvSpPr txBox="1"/>
          <p:nvPr>
            <p:ph idx="2" type="subTitle"/>
          </p:nvPr>
        </p:nvSpPr>
        <p:spPr>
          <a:xfrm>
            <a:off x="1294385" y="2691275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2"/>
          <p:cNvSpPr txBox="1"/>
          <p:nvPr>
            <p:ph idx="3" type="subTitle"/>
          </p:nvPr>
        </p:nvSpPr>
        <p:spPr>
          <a:xfrm>
            <a:off x="1294385" y="3834275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2"/>
          <p:cNvSpPr txBox="1"/>
          <p:nvPr>
            <p:ph idx="4" type="subTitle"/>
          </p:nvPr>
        </p:nvSpPr>
        <p:spPr>
          <a:xfrm>
            <a:off x="1294375" y="1312475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9" name="Google Shape;369;p22"/>
          <p:cNvSpPr txBox="1"/>
          <p:nvPr>
            <p:ph idx="5" type="subTitle"/>
          </p:nvPr>
        </p:nvSpPr>
        <p:spPr>
          <a:xfrm>
            <a:off x="1294375" y="2433025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22"/>
          <p:cNvSpPr txBox="1"/>
          <p:nvPr>
            <p:ph idx="6" type="subTitle"/>
          </p:nvPr>
        </p:nvSpPr>
        <p:spPr>
          <a:xfrm>
            <a:off x="1294375" y="3553575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71" name="Google Shape;371;p22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372" name="Google Shape;372;p22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4" name="Google Shape;374;p22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23"/>
          <p:cNvSpPr txBox="1"/>
          <p:nvPr>
            <p:ph idx="1" type="subTitle"/>
          </p:nvPr>
        </p:nvSpPr>
        <p:spPr>
          <a:xfrm>
            <a:off x="1454250" y="1636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3"/>
          <p:cNvSpPr txBox="1"/>
          <p:nvPr>
            <p:ph idx="2" type="subTitle"/>
          </p:nvPr>
        </p:nvSpPr>
        <p:spPr>
          <a:xfrm>
            <a:off x="5041350" y="1636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3"/>
          <p:cNvSpPr txBox="1"/>
          <p:nvPr>
            <p:ph idx="3" type="subTitle"/>
          </p:nvPr>
        </p:nvSpPr>
        <p:spPr>
          <a:xfrm>
            <a:off x="1454250" y="3220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3"/>
          <p:cNvSpPr txBox="1"/>
          <p:nvPr>
            <p:ph idx="4" type="subTitle"/>
          </p:nvPr>
        </p:nvSpPr>
        <p:spPr>
          <a:xfrm>
            <a:off x="5041350" y="3220850"/>
            <a:ext cx="2648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3"/>
          <p:cNvSpPr txBox="1"/>
          <p:nvPr>
            <p:ph idx="5" type="subTitle"/>
          </p:nvPr>
        </p:nvSpPr>
        <p:spPr>
          <a:xfrm>
            <a:off x="1454250" y="1220675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3" name="Google Shape;383;p23"/>
          <p:cNvSpPr txBox="1"/>
          <p:nvPr>
            <p:ph idx="6" type="subTitle"/>
          </p:nvPr>
        </p:nvSpPr>
        <p:spPr>
          <a:xfrm>
            <a:off x="5041350" y="1220675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" name="Google Shape;384;p23"/>
          <p:cNvSpPr txBox="1"/>
          <p:nvPr>
            <p:ph idx="7" type="subTitle"/>
          </p:nvPr>
        </p:nvSpPr>
        <p:spPr>
          <a:xfrm>
            <a:off x="1454250" y="2804750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5" name="Google Shape;385;p23"/>
          <p:cNvSpPr txBox="1"/>
          <p:nvPr>
            <p:ph idx="8" type="subTitle"/>
          </p:nvPr>
        </p:nvSpPr>
        <p:spPr>
          <a:xfrm>
            <a:off x="5041350" y="2804750"/>
            <a:ext cx="26484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86" name="Google Shape;386;p23"/>
          <p:cNvGrpSpPr/>
          <p:nvPr/>
        </p:nvGrpSpPr>
        <p:grpSpPr>
          <a:xfrm>
            <a:off x="0" y="4383006"/>
            <a:ext cx="9144009" cy="760486"/>
            <a:chOff x="0" y="4383006"/>
            <a:chExt cx="9144009" cy="760486"/>
          </a:xfrm>
        </p:grpSpPr>
        <p:grpSp>
          <p:nvGrpSpPr>
            <p:cNvPr id="387" name="Google Shape;387;p23"/>
            <p:cNvGrpSpPr/>
            <p:nvPr/>
          </p:nvGrpSpPr>
          <p:grpSpPr>
            <a:xfrm>
              <a:off x="0" y="4383006"/>
              <a:ext cx="1520959" cy="760486"/>
              <a:chOff x="0" y="4053956"/>
              <a:chExt cx="1520959" cy="760486"/>
            </a:xfrm>
          </p:grpSpPr>
          <p:grpSp>
            <p:nvGrpSpPr>
              <p:cNvPr id="388" name="Google Shape;388;p23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89" name="Google Shape;389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1" name="Google Shape;391;p23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92" name="Google Shape;392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4" name="Google Shape;394;p23"/>
            <p:cNvGrpSpPr/>
            <p:nvPr/>
          </p:nvGrpSpPr>
          <p:grpSpPr>
            <a:xfrm>
              <a:off x="7623050" y="4383006"/>
              <a:ext cx="1520959" cy="760486"/>
              <a:chOff x="0" y="4053956"/>
              <a:chExt cx="1520959" cy="760486"/>
            </a:xfrm>
          </p:grpSpPr>
          <p:grpSp>
            <p:nvGrpSpPr>
              <p:cNvPr id="395" name="Google Shape;395;p23"/>
              <p:cNvGrpSpPr/>
              <p:nvPr/>
            </p:nvGrpSpPr>
            <p:grpSpPr>
              <a:xfrm flipH="1">
                <a:off x="760474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96" name="Google Shape;396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" name="Google Shape;398;p23"/>
              <p:cNvGrpSpPr/>
              <p:nvPr/>
            </p:nvGrpSpPr>
            <p:grpSpPr>
              <a:xfrm flipH="1">
                <a:off x="0" y="4053956"/>
                <a:ext cx="760486" cy="760486"/>
                <a:chOff x="351450" y="539506"/>
                <a:chExt cx="1146000" cy="1146000"/>
              </a:xfrm>
            </p:grpSpPr>
            <p:sp>
              <p:nvSpPr>
                <p:cNvPr id="399" name="Google Shape;399;p23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3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01" name="Google Shape;401;p23"/>
          <p:cNvGrpSpPr/>
          <p:nvPr/>
        </p:nvGrpSpPr>
        <p:grpSpPr>
          <a:xfrm>
            <a:off x="14175" y="375625"/>
            <a:ext cx="9124800" cy="4392250"/>
            <a:chOff x="14175" y="375625"/>
            <a:chExt cx="9124800" cy="4392250"/>
          </a:xfrm>
        </p:grpSpPr>
        <p:cxnSp>
          <p:nvCxnSpPr>
            <p:cNvPr id="402" name="Google Shape;402;p23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3"/>
            <p:cNvCxnSpPr/>
            <p:nvPr/>
          </p:nvCxnSpPr>
          <p:spPr>
            <a:xfrm rot="10800000">
              <a:off x="14175" y="375625"/>
              <a:ext cx="912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24"/>
          <p:cNvSpPr txBox="1"/>
          <p:nvPr>
            <p:ph idx="1" type="subTitle"/>
          </p:nvPr>
        </p:nvSpPr>
        <p:spPr>
          <a:xfrm>
            <a:off x="972054" y="1994229"/>
            <a:ext cx="2144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24"/>
          <p:cNvSpPr txBox="1"/>
          <p:nvPr>
            <p:ph idx="2" type="subTitle"/>
          </p:nvPr>
        </p:nvSpPr>
        <p:spPr>
          <a:xfrm>
            <a:off x="3497981" y="1994229"/>
            <a:ext cx="214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4"/>
          <p:cNvSpPr txBox="1"/>
          <p:nvPr>
            <p:ph idx="3" type="subTitle"/>
          </p:nvPr>
        </p:nvSpPr>
        <p:spPr>
          <a:xfrm>
            <a:off x="972054" y="3424450"/>
            <a:ext cx="2144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4"/>
          <p:cNvSpPr txBox="1"/>
          <p:nvPr>
            <p:ph idx="4" type="subTitle"/>
          </p:nvPr>
        </p:nvSpPr>
        <p:spPr>
          <a:xfrm>
            <a:off x="3497981" y="3424450"/>
            <a:ext cx="214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4"/>
          <p:cNvSpPr txBox="1"/>
          <p:nvPr>
            <p:ph idx="5" type="subTitle"/>
          </p:nvPr>
        </p:nvSpPr>
        <p:spPr>
          <a:xfrm>
            <a:off x="6020609" y="1994229"/>
            <a:ext cx="215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24"/>
          <p:cNvSpPr txBox="1"/>
          <p:nvPr>
            <p:ph idx="6" type="subTitle"/>
          </p:nvPr>
        </p:nvSpPr>
        <p:spPr>
          <a:xfrm>
            <a:off x="6020609" y="3424450"/>
            <a:ext cx="215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24"/>
          <p:cNvSpPr txBox="1"/>
          <p:nvPr>
            <p:ph idx="7" type="subTitle"/>
          </p:nvPr>
        </p:nvSpPr>
        <p:spPr>
          <a:xfrm>
            <a:off x="970425" y="1578000"/>
            <a:ext cx="214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" name="Google Shape;414;p24"/>
          <p:cNvSpPr txBox="1"/>
          <p:nvPr>
            <p:ph idx="8" type="subTitle"/>
          </p:nvPr>
        </p:nvSpPr>
        <p:spPr>
          <a:xfrm>
            <a:off x="3496350" y="1578000"/>
            <a:ext cx="2151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5" name="Google Shape;415;p24"/>
          <p:cNvSpPr txBox="1"/>
          <p:nvPr>
            <p:ph idx="9" type="subTitle"/>
          </p:nvPr>
        </p:nvSpPr>
        <p:spPr>
          <a:xfrm>
            <a:off x="6018975" y="1578000"/>
            <a:ext cx="21546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6" name="Google Shape;416;p24"/>
          <p:cNvSpPr txBox="1"/>
          <p:nvPr>
            <p:ph idx="13" type="subTitle"/>
          </p:nvPr>
        </p:nvSpPr>
        <p:spPr>
          <a:xfrm>
            <a:off x="970425" y="3008027"/>
            <a:ext cx="214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7" name="Google Shape;417;p24"/>
          <p:cNvSpPr txBox="1"/>
          <p:nvPr>
            <p:ph idx="14" type="subTitle"/>
          </p:nvPr>
        </p:nvSpPr>
        <p:spPr>
          <a:xfrm>
            <a:off x="3496350" y="3008027"/>
            <a:ext cx="2151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8" name="Google Shape;418;p24"/>
          <p:cNvSpPr txBox="1"/>
          <p:nvPr>
            <p:ph idx="15" type="subTitle"/>
          </p:nvPr>
        </p:nvSpPr>
        <p:spPr>
          <a:xfrm>
            <a:off x="6018975" y="3008027"/>
            <a:ext cx="21546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19" name="Google Shape;419;p24"/>
          <p:cNvGrpSpPr/>
          <p:nvPr/>
        </p:nvGrpSpPr>
        <p:grpSpPr>
          <a:xfrm>
            <a:off x="-8850" y="375625"/>
            <a:ext cx="9148000" cy="4392250"/>
            <a:chOff x="-8850" y="375625"/>
            <a:chExt cx="9148000" cy="4392250"/>
          </a:xfrm>
        </p:grpSpPr>
        <p:cxnSp>
          <p:nvCxnSpPr>
            <p:cNvPr id="420" name="Google Shape;420;p24"/>
            <p:cNvCxnSpPr/>
            <p:nvPr/>
          </p:nvCxnSpPr>
          <p:spPr>
            <a:xfrm>
              <a:off x="-8850" y="4767875"/>
              <a:ext cx="825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4"/>
            <p:cNvCxnSpPr/>
            <p:nvPr/>
          </p:nvCxnSpPr>
          <p:spPr>
            <a:xfrm>
              <a:off x="2650" y="375625"/>
              <a:ext cx="9136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2" name="Google Shape;422;p24"/>
          <p:cNvGrpSpPr/>
          <p:nvPr/>
        </p:nvGrpSpPr>
        <p:grpSpPr>
          <a:xfrm flipH="1" rot="10800000">
            <a:off x="8388139" y="4383006"/>
            <a:ext cx="760486" cy="760486"/>
            <a:chOff x="351450" y="539506"/>
            <a:chExt cx="1146000" cy="1146000"/>
          </a:xfrm>
        </p:grpSpPr>
        <p:sp>
          <p:nvSpPr>
            <p:cNvPr id="423" name="Google Shape;423;p24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5"/>
          <p:cNvSpPr txBox="1"/>
          <p:nvPr>
            <p:ph hasCustomPrompt="1" type="title"/>
          </p:nvPr>
        </p:nvSpPr>
        <p:spPr>
          <a:xfrm>
            <a:off x="2223600" y="588824"/>
            <a:ext cx="4696800" cy="8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8" name="Google Shape;428;p25"/>
          <p:cNvSpPr txBox="1"/>
          <p:nvPr>
            <p:ph idx="1" type="subTitle"/>
          </p:nvPr>
        </p:nvSpPr>
        <p:spPr>
          <a:xfrm>
            <a:off x="2223600" y="1288075"/>
            <a:ext cx="4696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29" name="Google Shape;429;p25"/>
          <p:cNvSpPr txBox="1"/>
          <p:nvPr>
            <p:ph hasCustomPrompt="1" idx="2" type="title"/>
          </p:nvPr>
        </p:nvSpPr>
        <p:spPr>
          <a:xfrm>
            <a:off x="2223600" y="2017176"/>
            <a:ext cx="4696800" cy="8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" name="Google Shape;430;p25"/>
          <p:cNvSpPr txBox="1"/>
          <p:nvPr>
            <p:ph idx="3" type="subTitle"/>
          </p:nvPr>
        </p:nvSpPr>
        <p:spPr>
          <a:xfrm>
            <a:off x="2223600" y="2716528"/>
            <a:ext cx="4696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1" name="Google Shape;431;p25"/>
          <p:cNvSpPr txBox="1"/>
          <p:nvPr>
            <p:ph hasCustomPrompt="1" idx="4" type="title"/>
          </p:nvPr>
        </p:nvSpPr>
        <p:spPr>
          <a:xfrm>
            <a:off x="2223600" y="3445625"/>
            <a:ext cx="4696800" cy="88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25"/>
          <p:cNvSpPr txBox="1"/>
          <p:nvPr>
            <p:ph idx="5" type="subTitle"/>
          </p:nvPr>
        </p:nvSpPr>
        <p:spPr>
          <a:xfrm>
            <a:off x="2223600" y="4144997"/>
            <a:ext cx="4696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433" name="Google Shape;433;p25"/>
          <p:cNvGrpSpPr/>
          <p:nvPr/>
        </p:nvGrpSpPr>
        <p:grpSpPr>
          <a:xfrm rot="10800000">
            <a:off x="-8925" y="375622"/>
            <a:ext cx="9147900" cy="4392250"/>
            <a:chOff x="5036" y="375625"/>
            <a:chExt cx="9147900" cy="4392250"/>
          </a:xfrm>
        </p:grpSpPr>
        <p:cxnSp>
          <p:nvCxnSpPr>
            <p:cNvPr id="434" name="Google Shape;434;p25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25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25"/>
          <p:cNvGrpSpPr/>
          <p:nvPr/>
        </p:nvGrpSpPr>
        <p:grpSpPr>
          <a:xfrm flipH="1" rot="10800000">
            <a:off x="3" y="6"/>
            <a:ext cx="9143911" cy="5143486"/>
            <a:chOff x="3" y="6"/>
            <a:chExt cx="9143911" cy="5143486"/>
          </a:xfrm>
        </p:grpSpPr>
        <p:grpSp>
          <p:nvGrpSpPr>
            <p:cNvPr id="437" name="Google Shape;437;p25"/>
            <p:cNvGrpSpPr/>
            <p:nvPr/>
          </p:nvGrpSpPr>
          <p:grpSpPr>
            <a:xfrm>
              <a:off x="3" y="2814306"/>
              <a:ext cx="760486" cy="2329186"/>
              <a:chOff x="3" y="2814306"/>
              <a:chExt cx="760486" cy="2329186"/>
            </a:xfrm>
          </p:grpSpPr>
          <p:grpSp>
            <p:nvGrpSpPr>
              <p:cNvPr id="438" name="Google Shape;438;p25"/>
              <p:cNvGrpSpPr/>
              <p:nvPr/>
            </p:nvGrpSpPr>
            <p:grpSpPr>
              <a:xfrm>
                <a:off x="3" y="43830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39" name="Google Shape;439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1" name="Google Shape;441;p25"/>
              <p:cNvGrpSpPr/>
              <p:nvPr/>
            </p:nvGrpSpPr>
            <p:grpSpPr>
              <a:xfrm>
                <a:off x="3" y="35986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42" name="Google Shape;442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4" name="Google Shape;444;p25"/>
              <p:cNvGrpSpPr/>
              <p:nvPr/>
            </p:nvGrpSpPr>
            <p:grpSpPr>
              <a:xfrm>
                <a:off x="3" y="28143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45" name="Google Shape;445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7" name="Google Shape;447;p25"/>
            <p:cNvGrpSpPr/>
            <p:nvPr/>
          </p:nvGrpSpPr>
          <p:grpSpPr>
            <a:xfrm>
              <a:off x="8383428" y="6"/>
              <a:ext cx="760486" cy="2329186"/>
              <a:chOff x="8383428" y="6"/>
              <a:chExt cx="760486" cy="2329186"/>
            </a:xfrm>
          </p:grpSpPr>
          <p:grpSp>
            <p:nvGrpSpPr>
              <p:cNvPr id="448" name="Google Shape;448;p25"/>
              <p:cNvGrpSpPr/>
              <p:nvPr/>
            </p:nvGrpSpPr>
            <p:grpSpPr>
              <a:xfrm>
                <a:off x="8383428" y="7843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49" name="Google Shape;449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1" name="Google Shape;451;p25"/>
              <p:cNvGrpSpPr/>
              <p:nvPr/>
            </p:nvGrpSpPr>
            <p:grpSpPr>
              <a:xfrm>
                <a:off x="8383428" y="6"/>
                <a:ext cx="760486" cy="760486"/>
                <a:chOff x="351450" y="539506"/>
                <a:chExt cx="1146000" cy="1146000"/>
              </a:xfrm>
            </p:grpSpPr>
            <p:sp>
              <p:nvSpPr>
                <p:cNvPr id="452" name="Google Shape;452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4" name="Google Shape;454;p25"/>
              <p:cNvGrpSpPr/>
              <p:nvPr/>
            </p:nvGrpSpPr>
            <p:grpSpPr>
              <a:xfrm>
                <a:off x="8383428" y="15687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55" name="Google Shape;455;p2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2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6"/>
          <p:cNvSpPr txBox="1"/>
          <p:nvPr>
            <p:ph idx="1" type="subTitle"/>
          </p:nvPr>
        </p:nvSpPr>
        <p:spPr>
          <a:xfrm>
            <a:off x="2763850" y="1644900"/>
            <a:ext cx="36165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6"/>
          <p:cNvSpPr txBox="1"/>
          <p:nvPr/>
        </p:nvSpPr>
        <p:spPr>
          <a:xfrm>
            <a:off x="2763738" y="3368950"/>
            <a:ext cx="36165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includes icons by</a:t>
            </a:r>
            <a:r>
              <a:rPr b="1"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infographics &amp; images by 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1" sz="1200" u="sng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1" name="Google Shape;461;p26"/>
          <p:cNvSpPr txBox="1"/>
          <p:nvPr>
            <p:ph type="title"/>
          </p:nvPr>
        </p:nvSpPr>
        <p:spPr>
          <a:xfrm>
            <a:off x="2763650" y="510175"/>
            <a:ext cx="3616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00"/>
              <a:buNone/>
              <a:defRPr sz="61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462" name="Google Shape;462;p26"/>
          <p:cNvGrpSpPr/>
          <p:nvPr/>
        </p:nvGrpSpPr>
        <p:grpSpPr>
          <a:xfrm flipH="1">
            <a:off x="-8925" y="375625"/>
            <a:ext cx="9147900" cy="4392250"/>
            <a:chOff x="5036" y="375625"/>
            <a:chExt cx="9147900" cy="4392250"/>
          </a:xfrm>
        </p:grpSpPr>
        <p:cxnSp>
          <p:nvCxnSpPr>
            <p:cNvPr id="463" name="Google Shape;463;p26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6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5" name="Google Shape;465;p26"/>
          <p:cNvGrpSpPr/>
          <p:nvPr/>
        </p:nvGrpSpPr>
        <p:grpSpPr>
          <a:xfrm>
            <a:off x="3" y="6"/>
            <a:ext cx="9143911" cy="5143486"/>
            <a:chOff x="3" y="6"/>
            <a:chExt cx="9143911" cy="5143486"/>
          </a:xfrm>
        </p:grpSpPr>
        <p:grpSp>
          <p:nvGrpSpPr>
            <p:cNvPr id="466" name="Google Shape;466;p26"/>
            <p:cNvGrpSpPr/>
            <p:nvPr/>
          </p:nvGrpSpPr>
          <p:grpSpPr>
            <a:xfrm>
              <a:off x="3" y="2814306"/>
              <a:ext cx="760486" cy="2329186"/>
              <a:chOff x="3" y="2814306"/>
              <a:chExt cx="760486" cy="2329186"/>
            </a:xfrm>
          </p:grpSpPr>
          <p:grpSp>
            <p:nvGrpSpPr>
              <p:cNvPr id="467" name="Google Shape;467;p26"/>
              <p:cNvGrpSpPr/>
              <p:nvPr/>
            </p:nvGrpSpPr>
            <p:grpSpPr>
              <a:xfrm>
                <a:off x="3" y="43830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68" name="Google Shape;468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0" name="Google Shape;470;p26"/>
              <p:cNvGrpSpPr/>
              <p:nvPr/>
            </p:nvGrpSpPr>
            <p:grpSpPr>
              <a:xfrm>
                <a:off x="3" y="35986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71" name="Google Shape;471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3" name="Google Shape;473;p26"/>
              <p:cNvGrpSpPr/>
              <p:nvPr/>
            </p:nvGrpSpPr>
            <p:grpSpPr>
              <a:xfrm>
                <a:off x="3" y="28143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74" name="Google Shape;474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6" name="Google Shape;476;p26"/>
            <p:cNvGrpSpPr/>
            <p:nvPr/>
          </p:nvGrpSpPr>
          <p:grpSpPr>
            <a:xfrm>
              <a:off x="8383428" y="6"/>
              <a:ext cx="760486" cy="2329186"/>
              <a:chOff x="8383428" y="6"/>
              <a:chExt cx="760486" cy="2329186"/>
            </a:xfrm>
          </p:grpSpPr>
          <p:grpSp>
            <p:nvGrpSpPr>
              <p:cNvPr id="477" name="Google Shape;477;p26"/>
              <p:cNvGrpSpPr/>
              <p:nvPr/>
            </p:nvGrpSpPr>
            <p:grpSpPr>
              <a:xfrm>
                <a:off x="8383428" y="784356"/>
                <a:ext cx="760486" cy="760486"/>
                <a:chOff x="351450" y="539506"/>
                <a:chExt cx="1146000" cy="1146000"/>
              </a:xfrm>
            </p:grpSpPr>
            <p:sp>
              <p:nvSpPr>
                <p:cNvPr id="478" name="Google Shape;478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0" name="Google Shape;480;p26"/>
              <p:cNvGrpSpPr/>
              <p:nvPr/>
            </p:nvGrpSpPr>
            <p:grpSpPr>
              <a:xfrm>
                <a:off x="8383428" y="6"/>
                <a:ext cx="760486" cy="760486"/>
                <a:chOff x="351450" y="539506"/>
                <a:chExt cx="1146000" cy="1146000"/>
              </a:xfrm>
            </p:grpSpPr>
            <p:sp>
              <p:nvSpPr>
                <p:cNvPr id="481" name="Google Shape;481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3" name="Google Shape;483;p26"/>
              <p:cNvGrpSpPr/>
              <p:nvPr/>
            </p:nvGrpSpPr>
            <p:grpSpPr>
              <a:xfrm>
                <a:off x="8383428" y="1568706"/>
                <a:ext cx="760486" cy="760486"/>
                <a:chOff x="351450" y="539506"/>
                <a:chExt cx="1146000" cy="1146000"/>
              </a:xfrm>
            </p:grpSpPr>
            <p:sp>
              <p:nvSpPr>
                <p:cNvPr id="484" name="Google Shape;484;p26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26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8" name="Google Shape;488;p27"/>
          <p:cNvGrpSpPr/>
          <p:nvPr/>
        </p:nvGrpSpPr>
        <p:grpSpPr>
          <a:xfrm>
            <a:off x="-1625" y="6"/>
            <a:ext cx="9145634" cy="5143486"/>
            <a:chOff x="-1625" y="6"/>
            <a:chExt cx="9145634" cy="5143486"/>
          </a:xfrm>
        </p:grpSpPr>
        <p:grpSp>
          <p:nvGrpSpPr>
            <p:cNvPr id="489" name="Google Shape;489;p27"/>
            <p:cNvGrpSpPr/>
            <p:nvPr/>
          </p:nvGrpSpPr>
          <p:grpSpPr>
            <a:xfrm flipH="1">
              <a:off x="0" y="4383006"/>
              <a:ext cx="760486" cy="760486"/>
              <a:chOff x="351450" y="539506"/>
              <a:chExt cx="1146000" cy="1146000"/>
            </a:xfrm>
          </p:grpSpPr>
          <p:sp>
            <p:nvSpPr>
              <p:cNvPr id="490" name="Google Shape;490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27"/>
            <p:cNvGrpSpPr/>
            <p:nvPr/>
          </p:nvGrpSpPr>
          <p:grpSpPr>
            <a:xfrm flipH="1">
              <a:off x="8383524" y="4383006"/>
              <a:ext cx="760486" cy="760486"/>
              <a:chOff x="351450" y="539506"/>
              <a:chExt cx="1146000" cy="1146000"/>
            </a:xfrm>
          </p:grpSpPr>
          <p:sp>
            <p:nvSpPr>
              <p:cNvPr id="493" name="Google Shape;493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5" name="Google Shape;495;p27"/>
            <p:cNvGrpSpPr/>
            <p:nvPr/>
          </p:nvGrpSpPr>
          <p:grpSpPr>
            <a:xfrm flipH="1">
              <a:off x="-1625" y="6"/>
              <a:ext cx="760486" cy="760486"/>
              <a:chOff x="351450" y="539506"/>
              <a:chExt cx="1146000" cy="1146000"/>
            </a:xfrm>
          </p:grpSpPr>
          <p:sp>
            <p:nvSpPr>
              <p:cNvPr id="496" name="Google Shape;496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8" name="Google Shape;498;p27"/>
            <p:cNvGrpSpPr/>
            <p:nvPr/>
          </p:nvGrpSpPr>
          <p:grpSpPr>
            <a:xfrm flipH="1">
              <a:off x="8381899" y="6"/>
              <a:ext cx="760486" cy="760486"/>
              <a:chOff x="351450" y="539506"/>
              <a:chExt cx="1146000" cy="1146000"/>
            </a:xfrm>
          </p:grpSpPr>
          <p:sp>
            <p:nvSpPr>
              <p:cNvPr id="499" name="Google Shape;499;p27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1" name="Google Shape;501;p27"/>
          <p:cNvGrpSpPr/>
          <p:nvPr/>
        </p:nvGrpSpPr>
        <p:grpSpPr>
          <a:xfrm>
            <a:off x="895204" y="375625"/>
            <a:ext cx="7353505" cy="4392250"/>
            <a:chOff x="1648225" y="375625"/>
            <a:chExt cx="5833800" cy="4392250"/>
          </a:xfrm>
        </p:grpSpPr>
        <p:cxnSp>
          <p:nvCxnSpPr>
            <p:cNvPr id="502" name="Google Shape;502;p27"/>
            <p:cNvCxnSpPr/>
            <p:nvPr/>
          </p:nvCxnSpPr>
          <p:spPr>
            <a:xfrm>
              <a:off x="1653925" y="4767875"/>
              <a:ext cx="582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27"/>
            <p:cNvCxnSpPr/>
            <p:nvPr/>
          </p:nvCxnSpPr>
          <p:spPr>
            <a:xfrm rot="10800000">
              <a:off x="1648225" y="375625"/>
              <a:ext cx="583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8"/>
          <p:cNvGrpSpPr/>
          <p:nvPr/>
        </p:nvGrpSpPr>
        <p:grpSpPr>
          <a:xfrm flipH="1" rot="10800000">
            <a:off x="3" y="6"/>
            <a:ext cx="9143911" cy="5143486"/>
            <a:chOff x="3" y="6"/>
            <a:chExt cx="9143911" cy="5143486"/>
          </a:xfrm>
        </p:grpSpPr>
        <p:grpSp>
          <p:nvGrpSpPr>
            <p:cNvPr id="507" name="Google Shape;507;p28"/>
            <p:cNvGrpSpPr/>
            <p:nvPr/>
          </p:nvGrpSpPr>
          <p:grpSpPr>
            <a:xfrm>
              <a:off x="3" y="3598656"/>
              <a:ext cx="760486" cy="1544836"/>
              <a:chOff x="54078" y="3513681"/>
              <a:chExt cx="760486" cy="1544836"/>
            </a:xfrm>
          </p:grpSpPr>
          <p:grpSp>
            <p:nvGrpSpPr>
              <p:cNvPr id="508" name="Google Shape;508;p28"/>
              <p:cNvGrpSpPr/>
              <p:nvPr/>
            </p:nvGrpSpPr>
            <p:grpSpPr>
              <a:xfrm>
                <a:off x="5407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09" name="Google Shape;509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1" name="Google Shape;511;p28"/>
              <p:cNvGrpSpPr/>
              <p:nvPr/>
            </p:nvGrpSpPr>
            <p:grpSpPr>
              <a:xfrm>
                <a:off x="5407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512" name="Google Shape;512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4" name="Google Shape;514;p28"/>
            <p:cNvGrpSpPr/>
            <p:nvPr/>
          </p:nvGrpSpPr>
          <p:grpSpPr>
            <a:xfrm>
              <a:off x="8383428" y="6"/>
              <a:ext cx="760486" cy="1544836"/>
              <a:chOff x="8332528" y="3513681"/>
              <a:chExt cx="760486" cy="1544836"/>
            </a:xfrm>
          </p:grpSpPr>
          <p:grpSp>
            <p:nvGrpSpPr>
              <p:cNvPr id="515" name="Google Shape;515;p28"/>
              <p:cNvGrpSpPr/>
              <p:nvPr/>
            </p:nvGrpSpPr>
            <p:grpSpPr>
              <a:xfrm>
                <a:off x="833252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516" name="Google Shape;516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8" name="Google Shape;518;p28"/>
              <p:cNvGrpSpPr/>
              <p:nvPr/>
            </p:nvGrpSpPr>
            <p:grpSpPr>
              <a:xfrm>
                <a:off x="833252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519" name="Google Shape;519;p2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2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21" name="Google Shape;521;p28"/>
          <p:cNvGrpSpPr/>
          <p:nvPr/>
        </p:nvGrpSpPr>
        <p:grpSpPr>
          <a:xfrm rot="10800000">
            <a:off x="-8925" y="375622"/>
            <a:ext cx="9147900" cy="4392250"/>
            <a:chOff x="5036" y="375625"/>
            <a:chExt cx="9147900" cy="4392250"/>
          </a:xfrm>
        </p:grpSpPr>
        <p:cxnSp>
          <p:nvCxnSpPr>
            <p:cNvPr id="522" name="Google Shape;522;p28"/>
            <p:cNvCxnSpPr/>
            <p:nvPr/>
          </p:nvCxnSpPr>
          <p:spPr>
            <a:xfrm>
              <a:off x="5036" y="4767875"/>
              <a:ext cx="8242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28"/>
            <p:cNvCxnSpPr/>
            <p:nvPr/>
          </p:nvCxnSpPr>
          <p:spPr>
            <a:xfrm>
              <a:off x="899036" y="375625"/>
              <a:ext cx="825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1" name="Google Shape;71;p4"/>
          <p:cNvGrpSpPr/>
          <p:nvPr/>
        </p:nvGrpSpPr>
        <p:grpSpPr>
          <a:xfrm>
            <a:off x="8383503" y="6"/>
            <a:ext cx="760486" cy="760486"/>
            <a:chOff x="351450" y="539506"/>
            <a:chExt cx="1146000" cy="1146000"/>
          </a:xfrm>
        </p:grpSpPr>
        <p:sp>
          <p:nvSpPr>
            <p:cNvPr id="72" name="Google Shape;72;p4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" name="Google Shape;74;p4"/>
          <p:cNvCxnSpPr/>
          <p:nvPr/>
        </p:nvCxnSpPr>
        <p:spPr>
          <a:xfrm>
            <a:off x="-4025" y="4767875"/>
            <a:ext cx="9150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7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4725900" y="16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>
            <a:off x="720000" y="16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80" name="Google Shape;80;p5"/>
          <p:cNvSpPr txBox="1"/>
          <p:nvPr>
            <p:ph idx="3" type="subTitle"/>
          </p:nvPr>
        </p:nvSpPr>
        <p:spPr>
          <a:xfrm>
            <a:off x="720000" y="1200725"/>
            <a:ext cx="3698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4" type="subTitle"/>
          </p:nvPr>
        </p:nvSpPr>
        <p:spPr>
          <a:xfrm>
            <a:off x="4725900" y="1200725"/>
            <a:ext cx="36981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3" y="3598656"/>
            <a:ext cx="9143786" cy="1544836"/>
            <a:chOff x="3" y="3598656"/>
            <a:chExt cx="9143786" cy="1544836"/>
          </a:xfrm>
        </p:grpSpPr>
        <p:grpSp>
          <p:nvGrpSpPr>
            <p:cNvPr id="83" name="Google Shape;83;p5"/>
            <p:cNvGrpSpPr/>
            <p:nvPr/>
          </p:nvGrpSpPr>
          <p:grpSpPr>
            <a:xfrm>
              <a:off x="3" y="3598656"/>
              <a:ext cx="760486" cy="1544836"/>
              <a:chOff x="54078" y="3513681"/>
              <a:chExt cx="760486" cy="1544836"/>
            </a:xfrm>
          </p:grpSpPr>
          <p:grpSp>
            <p:nvGrpSpPr>
              <p:cNvPr id="84" name="Google Shape;84;p5"/>
              <p:cNvGrpSpPr/>
              <p:nvPr/>
            </p:nvGrpSpPr>
            <p:grpSpPr>
              <a:xfrm>
                <a:off x="5407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85" name="Google Shape;85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" name="Google Shape;87;p5"/>
              <p:cNvGrpSpPr/>
              <p:nvPr/>
            </p:nvGrpSpPr>
            <p:grpSpPr>
              <a:xfrm>
                <a:off x="5407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88" name="Google Shape;88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" name="Google Shape;90;p5"/>
            <p:cNvGrpSpPr/>
            <p:nvPr/>
          </p:nvGrpSpPr>
          <p:grpSpPr>
            <a:xfrm>
              <a:off x="8383303" y="3598656"/>
              <a:ext cx="760486" cy="1544836"/>
              <a:chOff x="8332528" y="3513681"/>
              <a:chExt cx="760486" cy="1544836"/>
            </a:xfrm>
          </p:grpSpPr>
          <p:grpSp>
            <p:nvGrpSpPr>
              <p:cNvPr id="91" name="Google Shape;91;p5"/>
              <p:cNvGrpSpPr/>
              <p:nvPr/>
            </p:nvGrpSpPr>
            <p:grpSpPr>
              <a:xfrm>
                <a:off x="8332528" y="4298031"/>
                <a:ext cx="760486" cy="760486"/>
                <a:chOff x="351450" y="539506"/>
                <a:chExt cx="1146000" cy="1146000"/>
              </a:xfrm>
            </p:grpSpPr>
            <p:sp>
              <p:nvSpPr>
                <p:cNvPr id="92" name="Google Shape;92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" name="Google Shape;94;p5"/>
              <p:cNvGrpSpPr/>
              <p:nvPr/>
            </p:nvGrpSpPr>
            <p:grpSpPr>
              <a:xfrm>
                <a:off x="8332528" y="3513681"/>
                <a:ext cx="760486" cy="760486"/>
                <a:chOff x="351450" y="539506"/>
                <a:chExt cx="1146000" cy="1146000"/>
              </a:xfrm>
            </p:grpSpPr>
            <p:sp>
              <p:nvSpPr>
                <p:cNvPr id="95" name="Google Shape;95;p5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5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7" name="Google Shape;97;p5"/>
          <p:cNvGrpSpPr/>
          <p:nvPr/>
        </p:nvGrpSpPr>
        <p:grpSpPr>
          <a:xfrm flipH="1">
            <a:off x="-8989" y="375625"/>
            <a:ext cx="9153000" cy="4392250"/>
            <a:chOff x="0" y="375625"/>
            <a:chExt cx="9153000" cy="4392250"/>
          </a:xfrm>
        </p:grpSpPr>
        <p:cxnSp>
          <p:nvCxnSpPr>
            <p:cNvPr id="98" name="Google Shape;98;p5"/>
            <p:cNvCxnSpPr/>
            <p:nvPr/>
          </p:nvCxnSpPr>
          <p:spPr>
            <a:xfrm>
              <a:off x="893811" y="4767875"/>
              <a:ext cx="7353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5"/>
            <p:cNvCxnSpPr/>
            <p:nvPr/>
          </p:nvCxnSpPr>
          <p:spPr>
            <a:xfrm>
              <a:off x="0" y="37562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6"/>
          <p:cNvSpPr/>
          <p:nvPr/>
        </p:nvSpPr>
        <p:spPr>
          <a:xfrm>
            <a:off x="13459375" y="4621950"/>
            <a:ext cx="240900" cy="28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6"/>
          <p:cNvGrpSpPr/>
          <p:nvPr/>
        </p:nvGrpSpPr>
        <p:grpSpPr>
          <a:xfrm>
            <a:off x="8132" y="-5369"/>
            <a:ext cx="9143586" cy="760486"/>
            <a:chOff x="207" y="6"/>
            <a:chExt cx="9143586" cy="760486"/>
          </a:xfrm>
        </p:grpSpPr>
        <p:grpSp>
          <p:nvGrpSpPr>
            <p:cNvPr id="105" name="Google Shape;105;p6"/>
            <p:cNvGrpSpPr/>
            <p:nvPr/>
          </p:nvGrpSpPr>
          <p:grpSpPr>
            <a:xfrm>
              <a:off x="8383307" y="6"/>
              <a:ext cx="760486" cy="760486"/>
              <a:chOff x="351450" y="539506"/>
              <a:chExt cx="1146000" cy="1146000"/>
            </a:xfrm>
          </p:grpSpPr>
          <p:sp>
            <p:nvSpPr>
              <p:cNvPr id="106" name="Google Shape;106;p6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" name="Google Shape;108;p6"/>
            <p:cNvGrpSpPr/>
            <p:nvPr/>
          </p:nvGrpSpPr>
          <p:grpSpPr>
            <a:xfrm>
              <a:off x="207" y="6"/>
              <a:ext cx="760486" cy="760486"/>
              <a:chOff x="351450" y="539506"/>
              <a:chExt cx="1146000" cy="1146000"/>
            </a:xfrm>
          </p:grpSpPr>
          <p:sp>
            <p:nvSpPr>
              <p:cNvPr id="109" name="Google Shape;109;p6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6"/>
          <p:cNvGrpSpPr/>
          <p:nvPr/>
        </p:nvGrpSpPr>
        <p:grpSpPr>
          <a:xfrm>
            <a:off x="-8850" y="375625"/>
            <a:ext cx="9153000" cy="4392250"/>
            <a:chOff x="-8850" y="375625"/>
            <a:chExt cx="9153000" cy="4392250"/>
          </a:xfrm>
        </p:grpSpPr>
        <p:cxnSp>
          <p:nvCxnSpPr>
            <p:cNvPr id="112" name="Google Shape;112;p6"/>
            <p:cNvCxnSpPr/>
            <p:nvPr/>
          </p:nvCxnSpPr>
          <p:spPr>
            <a:xfrm>
              <a:off x="-8850" y="4767875"/>
              <a:ext cx="915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6"/>
            <p:cNvCxnSpPr/>
            <p:nvPr/>
          </p:nvCxnSpPr>
          <p:spPr>
            <a:xfrm>
              <a:off x="898650" y="375625"/>
              <a:ext cx="734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625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" type="subTitle"/>
          </p:nvPr>
        </p:nvSpPr>
        <p:spPr>
          <a:xfrm>
            <a:off x="713225" y="1133425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18" name="Google Shape;118;p7"/>
          <p:cNvGrpSpPr/>
          <p:nvPr/>
        </p:nvGrpSpPr>
        <p:grpSpPr>
          <a:xfrm flipH="1" rot="10800000">
            <a:off x="8388139" y="4383006"/>
            <a:ext cx="760486" cy="760486"/>
            <a:chOff x="351450" y="539506"/>
            <a:chExt cx="1146000" cy="1146000"/>
          </a:xfrm>
        </p:grpSpPr>
        <p:sp>
          <p:nvSpPr>
            <p:cNvPr id="119" name="Google Shape;119;p7"/>
            <p:cNvSpPr/>
            <p:nvPr/>
          </p:nvSpPr>
          <p:spPr>
            <a:xfrm rot="2700000">
              <a:off x="519278" y="707334"/>
              <a:ext cx="810344" cy="810344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2700000">
              <a:off x="639769" y="825044"/>
              <a:ext cx="569362" cy="569362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0" y="375625"/>
            <a:ext cx="9150600" cy="4392250"/>
            <a:chOff x="0" y="375625"/>
            <a:chExt cx="9150600" cy="4392250"/>
          </a:xfrm>
        </p:grpSpPr>
        <p:cxnSp>
          <p:nvCxnSpPr>
            <p:cNvPr id="122" name="Google Shape;122;p7"/>
            <p:cNvCxnSpPr/>
            <p:nvPr/>
          </p:nvCxnSpPr>
          <p:spPr>
            <a:xfrm>
              <a:off x="897300" y="4767875"/>
              <a:ext cx="7351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7"/>
            <p:cNvCxnSpPr/>
            <p:nvPr/>
          </p:nvCxnSpPr>
          <p:spPr>
            <a:xfrm>
              <a:off x="0" y="375625"/>
              <a:ext cx="9150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>
            <p:ph type="title"/>
          </p:nvPr>
        </p:nvSpPr>
        <p:spPr>
          <a:xfrm>
            <a:off x="1644450" y="1307100"/>
            <a:ext cx="5855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7" name="Google Shape;127;p8"/>
          <p:cNvGrpSpPr/>
          <p:nvPr/>
        </p:nvGrpSpPr>
        <p:grpSpPr>
          <a:xfrm flipH="1">
            <a:off x="11" y="375625"/>
            <a:ext cx="9144000" cy="4392250"/>
            <a:chOff x="0" y="375625"/>
            <a:chExt cx="9144000" cy="4392250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897300" y="476787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0" y="375625"/>
              <a:ext cx="824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" name="Google Shape;130;p8"/>
          <p:cNvGrpSpPr/>
          <p:nvPr/>
        </p:nvGrpSpPr>
        <p:grpSpPr>
          <a:xfrm flipH="1">
            <a:off x="0" y="375631"/>
            <a:ext cx="9144008" cy="4392236"/>
            <a:chOff x="3" y="375631"/>
            <a:chExt cx="9144008" cy="4392236"/>
          </a:xfrm>
        </p:grpSpPr>
        <p:grpSp>
          <p:nvGrpSpPr>
            <p:cNvPr id="131" name="Google Shape;131;p8"/>
            <p:cNvGrpSpPr/>
            <p:nvPr/>
          </p:nvGrpSpPr>
          <p:grpSpPr>
            <a:xfrm>
              <a:off x="3" y="375631"/>
              <a:ext cx="2281433" cy="760486"/>
              <a:chOff x="3" y="375631"/>
              <a:chExt cx="2281433" cy="760486"/>
            </a:xfrm>
          </p:grpSpPr>
          <p:grpSp>
            <p:nvGrpSpPr>
              <p:cNvPr id="132" name="Google Shape;132;p8"/>
              <p:cNvGrpSpPr/>
              <p:nvPr/>
            </p:nvGrpSpPr>
            <p:grpSpPr>
              <a:xfrm>
                <a:off x="3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133" name="Google Shape;133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" name="Google Shape;135;p8"/>
              <p:cNvGrpSpPr/>
              <p:nvPr/>
            </p:nvGrpSpPr>
            <p:grpSpPr>
              <a:xfrm>
                <a:off x="760477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136" name="Google Shape;136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" name="Google Shape;138;p8"/>
              <p:cNvGrpSpPr/>
              <p:nvPr/>
            </p:nvGrpSpPr>
            <p:grpSpPr>
              <a:xfrm>
                <a:off x="1520951" y="375631"/>
                <a:ext cx="760486" cy="760486"/>
                <a:chOff x="351450" y="539506"/>
                <a:chExt cx="1146000" cy="1146000"/>
              </a:xfrm>
            </p:grpSpPr>
            <p:sp>
              <p:nvSpPr>
                <p:cNvPr id="139" name="Google Shape;139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" name="Google Shape;141;p8"/>
            <p:cNvGrpSpPr/>
            <p:nvPr/>
          </p:nvGrpSpPr>
          <p:grpSpPr>
            <a:xfrm>
              <a:off x="6862578" y="4007381"/>
              <a:ext cx="2281433" cy="760486"/>
              <a:chOff x="6862578" y="4102406"/>
              <a:chExt cx="2281433" cy="760486"/>
            </a:xfrm>
          </p:grpSpPr>
          <p:grpSp>
            <p:nvGrpSpPr>
              <p:cNvPr id="142" name="Google Shape;142;p8"/>
              <p:cNvGrpSpPr/>
              <p:nvPr/>
            </p:nvGrpSpPr>
            <p:grpSpPr>
              <a:xfrm>
                <a:off x="6862578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143" name="Google Shape;143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" name="Google Shape;145;p8"/>
              <p:cNvGrpSpPr/>
              <p:nvPr/>
            </p:nvGrpSpPr>
            <p:grpSpPr>
              <a:xfrm>
                <a:off x="7623052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146" name="Google Shape;146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" name="Google Shape;148;p8"/>
              <p:cNvGrpSpPr/>
              <p:nvPr/>
            </p:nvGrpSpPr>
            <p:grpSpPr>
              <a:xfrm>
                <a:off x="8383526" y="4102406"/>
                <a:ext cx="760486" cy="760486"/>
                <a:chOff x="351450" y="539506"/>
                <a:chExt cx="1146000" cy="1146000"/>
              </a:xfrm>
            </p:grpSpPr>
            <p:sp>
              <p:nvSpPr>
                <p:cNvPr id="149" name="Google Shape;149;p8"/>
                <p:cNvSpPr/>
                <p:nvPr/>
              </p:nvSpPr>
              <p:spPr>
                <a:xfrm rot="2700000">
                  <a:off x="519278" y="707334"/>
                  <a:ext cx="810344" cy="81034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8"/>
                <p:cNvSpPr/>
                <p:nvPr/>
              </p:nvSpPr>
              <p:spPr>
                <a:xfrm rot="2700000">
                  <a:off x="639769" y="825044"/>
                  <a:ext cx="569362" cy="569362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5" name="Google Shape;155;p9"/>
          <p:cNvGrpSpPr/>
          <p:nvPr/>
        </p:nvGrpSpPr>
        <p:grpSpPr>
          <a:xfrm flipH="1" rot="10800000">
            <a:off x="8132" y="4387639"/>
            <a:ext cx="9143586" cy="760486"/>
            <a:chOff x="207" y="6"/>
            <a:chExt cx="9143586" cy="760486"/>
          </a:xfrm>
        </p:grpSpPr>
        <p:grpSp>
          <p:nvGrpSpPr>
            <p:cNvPr id="156" name="Google Shape;156;p9"/>
            <p:cNvGrpSpPr/>
            <p:nvPr/>
          </p:nvGrpSpPr>
          <p:grpSpPr>
            <a:xfrm>
              <a:off x="8383307" y="6"/>
              <a:ext cx="760486" cy="760486"/>
              <a:chOff x="351450" y="539506"/>
              <a:chExt cx="1146000" cy="1146000"/>
            </a:xfrm>
          </p:grpSpPr>
          <p:sp>
            <p:nvSpPr>
              <p:cNvPr id="157" name="Google Shape;157;p9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>
              <a:off x="207" y="6"/>
              <a:ext cx="760486" cy="760486"/>
              <a:chOff x="351450" y="539506"/>
              <a:chExt cx="1146000" cy="1146000"/>
            </a:xfrm>
          </p:grpSpPr>
          <p:sp>
            <p:nvSpPr>
              <p:cNvPr id="160" name="Google Shape;160;p9"/>
              <p:cNvSpPr/>
              <p:nvPr/>
            </p:nvSpPr>
            <p:spPr>
              <a:xfrm rot="2700000">
                <a:off x="519278" y="707334"/>
                <a:ext cx="810344" cy="810344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 rot="2700000">
                <a:off x="639769" y="825044"/>
                <a:ext cx="569362" cy="569362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" name="Google Shape;162;p9"/>
          <p:cNvGrpSpPr/>
          <p:nvPr/>
        </p:nvGrpSpPr>
        <p:grpSpPr>
          <a:xfrm>
            <a:off x="0" y="375625"/>
            <a:ext cx="9150600" cy="4392250"/>
            <a:chOff x="0" y="375625"/>
            <a:chExt cx="9150600" cy="4392250"/>
          </a:xfrm>
        </p:grpSpPr>
        <p:cxnSp>
          <p:nvCxnSpPr>
            <p:cNvPr id="163" name="Google Shape;163;p9"/>
            <p:cNvCxnSpPr/>
            <p:nvPr/>
          </p:nvCxnSpPr>
          <p:spPr>
            <a:xfrm>
              <a:off x="897300" y="4767875"/>
              <a:ext cx="7351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9"/>
            <p:cNvCxnSpPr/>
            <p:nvPr/>
          </p:nvCxnSpPr>
          <p:spPr>
            <a:xfrm>
              <a:off x="0" y="375625"/>
              <a:ext cx="9150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0"/>
          <p:cNvSpPr txBox="1"/>
          <p:nvPr>
            <p:ph type="title"/>
          </p:nvPr>
        </p:nvSpPr>
        <p:spPr>
          <a:xfrm>
            <a:off x="5017675" y="2970550"/>
            <a:ext cx="3413100" cy="1018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toke"/>
              <a:buNone/>
              <a:defRPr sz="2800">
                <a:solidFill>
                  <a:schemeClr val="dk2"/>
                </a:solidFill>
                <a:latin typeface="Stoke"/>
                <a:ea typeface="Stoke"/>
                <a:cs typeface="Stoke"/>
                <a:sym typeface="Stok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Budibase/budibase" TargetMode="External"/><Relationship Id="rId4" Type="http://schemas.openxmlformats.org/officeDocument/2006/relationships/hyperlink" Target="https://github.com/Insainian/UCM-Course-Sta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/>
          <p:nvPr>
            <p:ph type="ctrTitle"/>
          </p:nvPr>
        </p:nvSpPr>
        <p:spPr>
          <a:xfrm>
            <a:off x="1430700" y="1346238"/>
            <a:ext cx="6282600" cy="18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 Checkpoint I</a:t>
            </a:r>
            <a:endParaRPr/>
          </a:p>
        </p:txBody>
      </p:sp>
      <p:sp>
        <p:nvSpPr>
          <p:cNvPr id="529" name="Google Shape;529;p29"/>
          <p:cNvSpPr txBox="1"/>
          <p:nvPr>
            <p:ph idx="1" type="subTitle"/>
          </p:nvPr>
        </p:nvSpPr>
        <p:spPr>
          <a:xfrm>
            <a:off x="2307600" y="3255213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Stats for UC Merced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8"/>
          <p:cNvSpPr txBox="1"/>
          <p:nvPr>
            <p:ph type="title"/>
          </p:nvPr>
        </p:nvSpPr>
        <p:spPr>
          <a:xfrm>
            <a:off x="1644450" y="1307100"/>
            <a:ext cx="5855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35" name="Google Shape;535;p30"/>
          <p:cNvSpPr txBox="1"/>
          <p:nvPr>
            <p:ph idx="1" type="body"/>
          </p:nvPr>
        </p:nvSpPr>
        <p:spPr>
          <a:xfrm>
            <a:off x="720025" y="1017724"/>
            <a:ext cx="77040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The goal is to simplify UC Merced students’ life by showing them relevant data that would help with scheduling classes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Students have trouble scheduling classes because they don’t which course section would be the best for them 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With this, students would be able to see what Professors are rated well, what their grading scales are, what textbooks are used, and what their class timings are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Additionally, students will be able to take actions on these courses; they’ll be able to add and delete courses from their personal schedule. This personal schedule will display what classes they have currently added.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/>
          <p:nvPr>
            <p:ph type="title"/>
          </p:nvPr>
        </p:nvSpPr>
        <p:spPr>
          <a:xfrm>
            <a:off x="60789" y="1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541" name="Google Shape;5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088" y="646186"/>
            <a:ext cx="4569826" cy="40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200" y="604650"/>
            <a:ext cx="4630725" cy="40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7115" y="646159"/>
            <a:ext cx="4569826" cy="4015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2"/>
          <p:cNvSpPr txBox="1"/>
          <p:nvPr>
            <p:ph type="title"/>
          </p:nvPr>
        </p:nvSpPr>
        <p:spPr>
          <a:xfrm>
            <a:off x="278125" y="237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E/R Diagram</a:t>
            </a:r>
            <a:endParaRPr sz="2500"/>
          </a:p>
        </p:txBody>
      </p:sp>
      <p:pic>
        <p:nvPicPr>
          <p:cNvPr id="549" name="Google Shape;5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411" y="57520"/>
            <a:ext cx="3944350" cy="46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/>
          <p:nvPr>
            <p:ph idx="1" type="body"/>
          </p:nvPr>
        </p:nvSpPr>
        <p:spPr>
          <a:xfrm>
            <a:off x="720025" y="1017725"/>
            <a:ext cx="38157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b="1" lang="en" sz="1800"/>
              <a:t>Course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</a:t>
            </a:r>
            <a:r>
              <a:rPr lang="en" sz="1600"/>
              <a:t>, name, semester, section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Teacher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teacherID</a:t>
            </a:r>
            <a:r>
              <a:rPr lang="en" sz="1600"/>
              <a:t>, name, rating, email, office, title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Schedule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day</a:t>
            </a:r>
            <a:r>
              <a:rPr lang="en" sz="1600"/>
              <a:t>, startTime, endTime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Grade Scale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letterGrade</a:t>
            </a:r>
            <a:r>
              <a:rPr lang="en" sz="1600"/>
              <a:t>, minimumScore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55" name="Google Shape;55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556" name="Google Shape;556;p33"/>
          <p:cNvSpPr txBox="1"/>
          <p:nvPr>
            <p:ph idx="1" type="body"/>
          </p:nvPr>
        </p:nvSpPr>
        <p:spPr>
          <a:xfrm>
            <a:off x="4837800" y="1017725"/>
            <a:ext cx="38157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Textbook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ISBN</a:t>
            </a:r>
            <a:r>
              <a:rPr lang="en" sz="1600"/>
              <a:t>, name, author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studentID</a:t>
            </a:r>
            <a:r>
              <a:rPr lang="en" sz="1600"/>
              <a:t>, name, email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Enrollment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studentID, 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Course Textbooks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ISBN 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Prereqs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prereqID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Coreqs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 u="sng"/>
              <a:t>courseID, coreqID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562" name="Google Shape;562;p34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Database</a:t>
            </a:r>
            <a:endParaRPr b="1" sz="1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PostgreSQL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Simple database management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Frontend/Backend</a:t>
            </a:r>
            <a:endParaRPr b="1" sz="1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Budibase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Once data layer is created, makes creation of frontend and backend simpler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Uses low-code visual programming to create the UI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Both the PostgreSQL and Budibase are hosted on </a:t>
            </a:r>
            <a:r>
              <a:rPr b="1" lang="en"/>
              <a:t>Docker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https://github.com/Insainian/UCM-Course-Stats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5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9" name="Google Shape;5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50" y="242325"/>
            <a:ext cx="3633648" cy="4344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550" y="602212"/>
            <a:ext cx="4079977" cy="39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6"/>
          <p:cNvSpPr txBox="1"/>
          <p:nvPr>
            <p:ph idx="1" type="body"/>
          </p:nvPr>
        </p:nvSpPr>
        <p:spPr>
          <a:xfrm>
            <a:off x="720013" y="1017725"/>
            <a:ext cx="77040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7" name="Google Shape;5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00" y="128050"/>
            <a:ext cx="7538427" cy="456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37"/>
          <p:cNvPicPr preferRelativeResize="0"/>
          <p:nvPr/>
        </p:nvPicPr>
        <p:blipFill rotWithShape="1">
          <a:blip r:embed="rId3">
            <a:alphaModFix/>
          </a:blip>
          <a:srcRect b="0" l="0" r="19916" t="0"/>
          <a:stretch/>
        </p:blipFill>
        <p:spPr>
          <a:xfrm>
            <a:off x="312575" y="1385036"/>
            <a:ext cx="4545498" cy="20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7"/>
          <p:cNvPicPr preferRelativeResize="0"/>
          <p:nvPr/>
        </p:nvPicPr>
        <p:blipFill rotWithShape="1">
          <a:blip r:embed="rId4">
            <a:alphaModFix/>
          </a:blip>
          <a:srcRect b="0" l="0" r="32637" t="0"/>
          <a:stretch/>
        </p:blipFill>
        <p:spPr>
          <a:xfrm>
            <a:off x="5198575" y="1228915"/>
            <a:ext cx="3493976" cy="23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ensic Science Thesis Defense by Slidesgo">
  <a:themeElements>
    <a:clrScheme name="Simple Light">
      <a:dk1>
        <a:srgbClr val="F6CA8C"/>
      </a:dk1>
      <a:lt1>
        <a:srgbClr val="020202"/>
      </a:lt1>
      <a:dk2>
        <a:srgbClr val="F2F3ED"/>
      </a:dk2>
      <a:lt2>
        <a:srgbClr val="DDAC67"/>
      </a:lt2>
      <a:accent1>
        <a:srgbClr val="FDE2B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2F3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