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2" name="Google Shape;1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70" name="Google Shape;70;p13"/>
          <p:cNvSpPr txBox="1"/>
          <p:nvPr/>
        </p:nvSpPr>
        <p:spPr>
          <a:xfrm>
            <a:off x="1095076" y="3848675"/>
            <a:ext cx="2403600" cy="62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 Sriram Aravindh S R</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 311121104056</a:t>
            </a:r>
            <a:endParaRPr/>
          </a:p>
        </p:txBody>
      </p:sp>
      <p:cxnSp>
        <p:nvCxnSpPr>
          <p:cNvPr id="71" name="Google Shape;71;p13"/>
          <p:cNvCxnSpPr/>
          <p:nvPr/>
        </p:nvCxnSpPr>
        <p:spPr>
          <a:xfrm>
            <a:off x="1129963" y="3870692"/>
            <a:ext cx="1986600"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13"/>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100">
                <a:solidFill>
                  <a:schemeClr val="dk1"/>
                </a:solidFill>
              </a:rPr>
              <a:t>Loyola-ICAM College of Engineering and Technology</a:t>
            </a:r>
            <a:endParaRPr b="0" i="0" sz="1100" u="none" cap="none" strike="noStrik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Upload Page</a:t>
            </a:r>
            <a:endParaRPr/>
          </a:p>
        </p:txBody>
      </p:sp>
      <p:pic>
        <p:nvPicPr>
          <p:cNvPr id="141" name="Google Shape;141;p22"/>
          <p:cNvPicPr preferRelativeResize="0"/>
          <p:nvPr/>
        </p:nvPicPr>
        <p:blipFill>
          <a:blip r:embed="rId3">
            <a:alphaModFix/>
          </a:blip>
          <a:stretch>
            <a:fillRect/>
          </a:stretch>
        </p:blipFill>
        <p:spPr>
          <a:xfrm>
            <a:off x="968350" y="1183099"/>
            <a:ext cx="7207308" cy="3571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28560" y="643466"/>
            <a:ext cx="7886430" cy="6241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Playlist Page</a:t>
            </a:r>
            <a:endParaRPr/>
          </a:p>
        </p:txBody>
      </p:sp>
      <p:pic>
        <p:nvPicPr>
          <p:cNvPr id="147" name="Google Shape;147;p23"/>
          <p:cNvPicPr preferRelativeResize="0"/>
          <p:nvPr/>
        </p:nvPicPr>
        <p:blipFill>
          <a:blip r:embed="rId3">
            <a:alphaModFix/>
          </a:blip>
          <a:stretch>
            <a:fillRect/>
          </a:stretch>
        </p:blipFill>
        <p:spPr>
          <a:xfrm>
            <a:off x="968125" y="1183099"/>
            <a:ext cx="7207308" cy="3571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History Page</a:t>
            </a:r>
            <a:endParaRPr/>
          </a:p>
        </p:txBody>
      </p:sp>
      <p:pic>
        <p:nvPicPr>
          <p:cNvPr id="153" name="Google Shape;153;p24"/>
          <p:cNvPicPr preferRelativeResize="0"/>
          <p:nvPr/>
        </p:nvPicPr>
        <p:blipFill>
          <a:blip r:embed="rId3">
            <a:alphaModFix/>
          </a:blip>
          <a:stretch>
            <a:fillRect/>
          </a:stretch>
        </p:blipFill>
        <p:spPr>
          <a:xfrm>
            <a:off x="968350" y="1183074"/>
            <a:ext cx="7207308" cy="3571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59" name="Google Shape;159;p25"/>
          <p:cNvSpPr txBox="1"/>
          <p:nvPr/>
        </p:nvSpPr>
        <p:spPr>
          <a:xfrm>
            <a:off x="278775" y="1170875"/>
            <a:ext cx="8684100" cy="3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t>1. Social Integration for sharing and collaboration.</a:t>
            </a:r>
            <a:endParaRPr sz="2300"/>
          </a:p>
          <a:p>
            <a:pPr indent="0" lvl="0" marL="0" rtl="0" algn="l">
              <a:spcBef>
                <a:spcPts val="0"/>
              </a:spcBef>
              <a:spcAft>
                <a:spcPts val="0"/>
              </a:spcAft>
              <a:buClr>
                <a:schemeClr val="dk1"/>
              </a:buClr>
              <a:buSzPts val="1100"/>
              <a:buFont typeface="Arial"/>
              <a:buNone/>
            </a:pPr>
            <a:r>
              <a:rPr lang="en-US" sz="2300"/>
              <a:t>2. Customizable Themes and UI for user preferences.</a:t>
            </a:r>
            <a:endParaRPr sz="2300"/>
          </a:p>
          <a:p>
            <a:pPr indent="0" lvl="0" marL="0" rtl="0" algn="l">
              <a:spcBef>
                <a:spcPts val="0"/>
              </a:spcBef>
              <a:spcAft>
                <a:spcPts val="0"/>
              </a:spcAft>
              <a:buClr>
                <a:schemeClr val="dk1"/>
              </a:buClr>
              <a:buSzPts val="1100"/>
              <a:buFont typeface="Arial"/>
              <a:buNone/>
            </a:pPr>
            <a:r>
              <a:rPr lang="en-US" sz="2300"/>
              <a:t>3. Enhanced Offline Support for downloading tracks.</a:t>
            </a:r>
            <a:endParaRPr sz="2300"/>
          </a:p>
          <a:p>
            <a:pPr indent="0" lvl="0" marL="0" rtl="0" algn="l">
              <a:spcBef>
                <a:spcPts val="0"/>
              </a:spcBef>
              <a:spcAft>
                <a:spcPts val="0"/>
              </a:spcAft>
              <a:buClr>
                <a:schemeClr val="dk1"/>
              </a:buClr>
              <a:buSzPts val="1100"/>
              <a:buFont typeface="Arial"/>
              <a:buNone/>
            </a:pPr>
            <a:r>
              <a:rPr lang="en-US" sz="2300"/>
              <a:t>4. Collaborative Playlists with friends and families.</a:t>
            </a:r>
            <a:endParaRPr sz="2300"/>
          </a:p>
          <a:p>
            <a:pPr indent="0" lvl="0" marL="0" rtl="0" algn="l">
              <a:spcBef>
                <a:spcPts val="0"/>
              </a:spcBef>
              <a:spcAft>
                <a:spcPts val="0"/>
              </a:spcAft>
              <a:buClr>
                <a:schemeClr val="dk1"/>
              </a:buClr>
              <a:buSzPts val="1100"/>
              <a:buFont typeface="Arial"/>
              <a:buNone/>
            </a:pPr>
            <a:r>
              <a:rPr lang="en-US" sz="2300"/>
              <a:t>5. Live Streaming Podcasts and Music.</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sp>
        <p:nvSpPr>
          <p:cNvPr id="165" name="Google Shape;165;p26"/>
          <p:cNvSpPr txBox="1"/>
          <p:nvPr/>
        </p:nvSpPr>
        <p:spPr>
          <a:xfrm>
            <a:off x="285750" y="1129050"/>
            <a:ext cx="8642100" cy="3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In conclusion, the Music Player Web Application developed using the Django Framework offers a robust platform for users to manage, organize, and enjoy their music collection online. With its user-friendly interface, secure authentication, and seamless streaming capabilities, the application enhances the music listening experience. Future enhancements such as social integration, advanced recommendation systems, and customizable themes will further enrich the user experience, making it a comprehensive solution for music enthusiasts.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lang="en-US" sz="1600">
                <a:solidFill>
                  <a:schemeClr val="dk1"/>
                </a:solidFill>
              </a:rPr>
              <a:t>Music Player</a:t>
            </a:r>
            <a:r>
              <a:rPr b="1" i="0" lang="en-US" sz="1600" u="none" cap="none" strike="noStrike">
                <a:solidFill>
                  <a:schemeClr val="dk1"/>
                </a:solidFill>
                <a:latin typeface="Arial"/>
                <a:ea typeface="Arial"/>
                <a:cs typeface="Arial"/>
                <a:sym typeface="Arial"/>
              </a:rPr>
              <a:t>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400" cy="5535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a:t>
            </a:r>
            <a:r>
              <a:rPr lang="en-US" sz="1600">
                <a:solidFill>
                  <a:schemeClr val="lt1"/>
                </a:solidFill>
              </a:rPr>
              <a:t>Pages </a:t>
            </a:r>
            <a:r>
              <a:rPr b="0" i="0" lang="en-US" sz="1600" u="none" cap="none" strike="noStrike">
                <a:solidFill>
                  <a:schemeClr val="lt1"/>
                </a:solidFill>
                <a:latin typeface="Arial"/>
                <a:ea typeface="Arial"/>
                <a:cs typeface="Arial"/>
                <a:sym typeface="Arial"/>
              </a:rPr>
              <a:t>|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sp>
        <p:nvSpPr>
          <p:cNvPr id="93" name="Google Shape;93;p15"/>
          <p:cNvSpPr txBox="1"/>
          <p:nvPr/>
        </p:nvSpPr>
        <p:spPr>
          <a:xfrm>
            <a:off x="271800" y="1198750"/>
            <a:ext cx="8656200" cy="3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The Music Player Web Application built using the Django Framework is designed to provide users with a platform for streaming and managing their music collection online. The application offers a user-friendly interface where users can register, log in, and upload their music tracks to create personalized playlists.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sp>
        <p:nvSpPr>
          <p:cNvPr id="99" name="Google Shape;99;p16"/>
          <p:cNvSpPr txBox="1"/>
          <p:nvPr/>
        </p:nvSpPr>
        <p:spPr>
          <a:xfrm>
            <a:off x="250900" y="1177850"/>
            <a:ext cx="8663100" cy="3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In today's digital age, music enthusiasts often face challenges in managing and accessing their music collection across multiple devices. Traditional methods of storing music locally on devices limit accessibility and organization. There is a need for a comprehensive solution that allows users to securely store, organize, and stream their music collection from any device with an internet connection.</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sp>
        <p:nvSpPr>
          <p:cNvPr id="105" name="Google Shape;105;p17"/>
          <p:cNvSpPr txBox="1"/>
          <p:nvPr/>
        </p:nvSpPr>
        <p:spPr>
          <a:xfrm>
            <a:off x="236975" y="1163900"/>
            <a:ext cx="8628300" cy="3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The Music Player Web Application is a platform developed using the Django Framework to provide users with a comprehensive solution for managing and streaming their music collection online. The application aims to address the challenges faced by music enthusiasts in organizing and accessing their music across various devices.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1" name="Google Shape;111;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a:t>
            </a:r>
            <a:endParaRPr/>
          </a:p>
        </p:txBody>
      </p:sp>
      <p:sp>
        <p:nvSpPr>
          <p:cNvPr id="112" name="Google Shape;112;p18"/>
          <p:cNvSpPr txBox="1"/>
          <p:nvPr/>
        </p:nvSpPr>
        <p:spPr>
          <a:xfrm>
            <a:off x="236975" y="1156950"/>
            <a:ext cx="8697900" cy="3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t>The proposed solution is to develop a Music Player Web Application using the Django Framework, which will offer users a seamless and intuitive platform for managing and streaming their music collection online, Which eliminates the need of regular storage devices to store the users favorite music and the user can listen to these song that they uploaded to the site from anywhere they want.</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18" name="Google Shape;118;p19"/>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rotWithShape="1">
          <a:blip r:embed="rId3">
            <a:alphaModFix/>
          </a:blip>
          <a:srcRect b="0" l="0" r="0" t="0"/>
          <a:stretch/>
        </p:blipFill>
        <p:spPr>
          <a:xfrm>
            <a:off x="819071" y="1904457"/>
            <a:ext cx="2956469" cy="2573047"/>
          </a:xfrm>
          <a:prstGeom prst="rect">
            <a:avLst/>
          </a:prstGeom>
          <a:noFill/>
          <a:ln>
            <a:noFill/>
          </a:ln>
        </p:spPr>
      </p:pic>
      <p:pic>
        <p:nvPicPr>
          <p:cNvPr id="121" name="Google Shape;121;p19"/>
          <p:cNvPicPr preferRelativeResize="0"/>
          <p:nvPr/>
        </p:nvPicPr>
        <p:blipFill rotWithShape="1">
          <a:blip r:embed="rId4">
            <a:alphaModFix/>
          </a:blip>
          <a:srcRect b="0" l="0" r="0" t="0"/>
          <a:stretch/>
        </p:blipFill>
        <p:spPr>
          <a:xfrm>
            <a:off x="4390130" y="2145492"/>
            <a:ext cx="4165600" cy="2090952"/>
          </a:xfrm>
          <a:prstGeom prst="rect">
            <a:avLst/>
          </a:prstGeom>
          <a:noFill/>
          <a:ln>
            <a:noFill/>
          </a:ln>
        </p:spPr>
      </p:pic>
      <p:sp>
        <p:nvSpPr>
          <p:cNvPr id="122" name="Google Shape;122;p19"/>
          <p:cNvSpPr txBox="1"/>
          <p:nvPr/>
        </p:nvSpPr>
        <p:spPr>
          <a:xfrm>
            <a:off x="819086" y="139066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23" name="Google Shape;123;p19"/>
          <p:cNvSpPr txBox="1"/>
          <p:nvPr/>
        </p:nvSpPr>
        <p:spPr>
          <a:xfrm>
            <a:off x="4719361" y="1390659"/>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pic>
        <p:nvPicPr>
          <p:cNvPr id="129" name="Google Shape;129;p20"/>
          <p:cNvPicPr preferRelativeResize="0"/>
          <p:nvPr/>
        </p:nvPicPr>
        <p:blipFill>
          <a:blip r:embed="rId3">
            <a:alphaModFix/>
          </a:blip>
          <a:stretch>
            <a:fillRect/>
          </a:stretch>
        </p:blipFill>
        <p:spPr>
          <a:xfrm>
            <a:off x="1737925" y="1065075"/>
            <a:ext cx="5468549" cy="3769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All Songs Page</a:t>
            </a:r>
            <a:endParaRPr/>
          </a:p>
        </p:txBody>
      </p:sp>
      <p:pic>
        <p:nvPicPr>
          <p:cNvPr id="135" name="Google Shape;135;p21"/>
          <p:cNvPicPr preferRelativeResize="0"/>
          <p:nvPr/>
        </p:nvPicPr>
        <p:blipFill>
          <a:blip r:embed="rId3">
            <a:alphaModFix/>
          </a:blip>
          <a:stretch>
            <a:fillRect/>
          </a:stretch>
        </p:blipFill>
        <p:spPr>
          <a:xfrm>
            <a:off x="968125" y="1190074"/>
            <a:ext cx="7207308" cy="3571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