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59" r:id="rId5"/>
    <p:sldId id="257" r:id="rId6"/>
    <p:sldId id="260" r:id="rId7"/>
    <p:sldId id="261" r:id="rId8"/>
    <p:sldId id="262" r:id="rId9"/>
    <p:sldId id="265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747E07-BB2A-43FA-911F-9BD81A171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7C3E05B-DE57-44B4-988E-62A7397B2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7873C8-CD97-45B3-A4CD-7E1A968F7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F033-BD90-478D-92DD-C89727083547}" type="datetimeFigureOut">
              <a:rPr lang="de-AT" smtClean="0"/>
              <a:t>29.03.2021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6D3F27-3FA1-402E-B5B9-9935099C2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124692-F68B-4BC8-A9D1-011846EEE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0E2C-DB20-4ACE-B60E-4F3B5EB46C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07586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CEB53F-A19F-4373-A0E6-E05920BDE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4E8EE2F-025A-49C1-B65C-3E8F3C3A8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D9D448-098C-4F40-B09A-05E97C1C8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F033-BD90-478D-92DD-C89727083547}" type="datetimeFigureOut">
              <a:rPr lang="de-AT" smtClean="0"/>
              <a:t>29.03.2021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D2ADEC-8D47-4574-AFF0-1FF7719DC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525799-AABA-4044-B0D5-34CF0CE1C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0E2C-DB20-4ACE-B60E-4F3B5EB46C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6811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403720A-08C6-44FE-8D69-F76B7E3429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4440968-3EC9-4190-ACD3-E1B8C6160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8427F1-E88A-4B49-9F0E-A9AC8FCAB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F033-BD90-478D-92DD-C89727083547}" type="datetimeFigureOut">
              <a:rPr lang="de-AT" smtClean="0"/>
              <a:t>29.03.2021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AC1854-B2AD-41F7-B18B-F75B6E2D7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C60858-DF96-4F48-9BF9-CEE26D917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0E2C-DB20-4ACE-B60E-4F3B5EB46C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20862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893133-67D4-4514-9FDE-D24D096D7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D5E6CC-F406-4093-AF99-BADE496F1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BB1A85-0C6D-4C14-BDF4-63DD3CD3E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F033-BD90-478D-92DD-C89727083547}" type="datetimeFigureOut">
              <a:rPr lang="de-AT" smtClean="0"/>
              <a:t>29.03.2021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EAAED1-0CC6-4155-9C61-DD03CA33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5AB0BC-A3B1-4981-A418-D418ED302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0E2C-DB20-4ACE-B60E-4F3B5EB46C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87830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28C5EB-3BD0-412B-B8A5-2CA5BAD9B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4CBB7-0B51-4658-828D-9EEBA2DEC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341A17-D9B8-4BA5-917E-952FD1FA0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F033-BD90-478D-92DD-C89727083547}" type="datetimeFigureOut">
              <a:rPr lang="de-AT" smtClean="0"/>
              <a:t>29.03.2021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08A386-37DB-4071-8919-BEA501306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6DE42F-6AFE-4FE5-A1A4-DEDAB5F3A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0E2C-DB20-4ACE-B60E-4F3B5EB46C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98833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63233-2421-424D-8857-BC410DAEE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496767-08CE-42E2-8659-C95C58E5D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1A2BE3-9565-48BF-A94E-EE5F4D1ED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F11F0A-54C3-4980-A3F2-11C9020FB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F033-BD90-478D-92DD-C89727083547}" type="datetimeFigureOut">
              <a:rPr lang="de-AT" smtClean="0"/>
              <a:t>29.03.2021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156A23-D7AA-4755-8B2C-0831DEC8C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57F24A-EE74-4DEB-917E-58EC38E5A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0E2C-DB20-4ACE-B60E-4F3B5EB46C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72608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0B3AEB-C637-47E9-9227-70527B99A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E958BA-CBE1-49F1-B3A7-D2C43E5C9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9A57960-35B1-48F8-9CFE-3A959099D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D898E2A-36AC-48FC-866E-1621FCE91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1832005-A93C-447B-AF6A-679211099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2699A8B-D1E9-4783-9EE9-BD1D61F73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F033-BD90-478D-92DD-C89727083547}" type="datetimeFigureOut">
              <a:rPr lang="de-AT" smtClean="0"/>
              <a:t>29.03.2021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BC5D55A-B7B2-4AA7-BCB0-3737B9026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DDAD3EA-ACE7-48E7-AFA4-BCD0EC062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0E2C-DB20-4ACE-B60E-4F3B5EB46C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12404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8A3793-F67D-4257-A189-566921614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10B10B2-8D06-44A4-82D6-522CC4BB8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F033-BD90-478D-92DD-C89727083547}" type="datetimeFigureOut">
              <a:rPr lang="de-AT" smtClean="0"/>
              <a:t>29.03.2021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2162588-1312-4EB2-9C3A-362CE7705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9F50FF-2DA7-4F8F-A74F-FA7ED74D9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0E2C-DB20-4ACE-B60E-4F3B5EB46C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99309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7A36A3E-4C4F-4E44-B261-6283EF03A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F033-BD90-478D-92DD-C89727083547}" type="datetimeFigureOut">
              <a:rPr lang="de-AT" smtClean="0"/>
              <a:t>29.03.2021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DBF01DC-0A70-4F3F-AE72-C21AB5BE7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F4B6175-1F43-4A19-A401-FCBA350AB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0E2C-DB20-4ACE-B60E-4F3B5EB46C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44690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31C321-C25A-4425-90B3-E5C34DF6A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E1F9E5-93AE-4FDB-A1DB-DFE1FCD99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95296A1-814C-48D8-8FCE-D51513325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17D727-8AE5-4FC8-A185-7B5F3B0E1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F033-BD90-478D-92DD-C89727083547}" type="datetimeFigureOut">
              <a:rPr lang="de-AT" smtClean="0"/>
              <a:t>29.03.2021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6C8AEE-84F6-4F81-AA52-B53FA24A4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A9007E-0F3A-4B4B-BF2C-6FC770EB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0E2C-DB20-4ACE-B60E-4F3B5EB46C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44416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67E8AA-245A-4790-BFB8-0DE5E60E2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3439326-F716-4730-8EDF-1E4726965B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4B0D1B5-B516-44A6-BB52-BC6A31615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F4B5D1-38CF-417D-AC51-E8FB998D1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F033-BD90-478D-92DD-C89727083547}" type="datetimeFigureOut">
              <a:rPr lang="de-AT" smtClean="0"/>
              <a:t>29.03.2021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AFCF96-60C0-4C9F-97E2-9107B7A42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F84F22-508A-44F1-B8DE-05AC6445B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0E2C-DB20-4ACE-B60E-4F3B5EB46C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99372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CB3008A-276D-4A62-8951-7E947E5F3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16279D-0C40-47A3-A31F-F0ED3986D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6D47DA-14BB-402F-A208-CE7F140F66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5F033-BD90-478D-92DD-C89727083547}" type="datetimeFigureOut">
              <a:rPr lang="de-AT" smtClean="0"/>
              <a:t>29.03.2021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EF3102-82E5-4F87-AA52-A0BEB33D8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4DA8AD-A19E-4C11-9E17-3E2926B07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70E2C-DB20-4ACE-B60E-4F3B5EB46C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75564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Audio sound board">
            <a:extLst>
              <a:ext uri="{FF2B5EF4-FFF2-40B4-BE49-F238E27FC236}">
                <a16:creationId xmlns:a16="http://schemas.microsoft.com/office/drawing/2014/main" id="{B95077C7-DE58-48B1-8CEF-C4CA2B7CF3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18E12F4-66FB-453C-B235-EB8E77008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Insane Sounds</a:t>
            </a:r>
            <a:endParaRPr lang="de-AT">
              <a:solidFill>
                <a:srgbClr val="FFFFFF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0D7293A-61B8-449B-B0AE-3C93935B8C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de-AT" b="0" i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©Michael Kogler</a:t>
            </a:r>
            <a:endParaRPr lang="de-AT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580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08CC12-1115-47C1-996E-1D34CFDE2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330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Technologien</a:t>
            </a:r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Nahaufnahme einer Platine">
            <a:extLst>
              <a:ext uri="{FF2B5EF4-FFF2-40B4-BE49-F238E27FC236}">
                <a16:creationId xmlns:a16="http://schemas.microsoft.com/office/drawing/2014/main" id="{A9AC884F-8392-430F-949D-7D84D52B81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98" r="28668" b="2"/>
          <a:stretch/>
        </p:blipFill>
        <p:spPr>
          <a:xfrm>
            <a:off x="2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0" y="0"/>
                </a:moveTo>
                <a:lnTo>
                  <a:pt x="4400491" y="0"/>
                </a:lnTo>
                <a:lnTo>
                  <a:pt x="4484766" y="76595"/>
                </a:lnTo>
                <a:cubicBezTo>
                  <a:pt x="5076107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431DFCF-DED3-427F-BDF9-F06F4EA23D1C}"/>
              </a:ext>
            </a:extLst>
          </p:cNvPr>
          <p:cNvSpPr txBox="1"/>
          <p:nvPr/>
        </p:nvSpPr>
        <p:spPr>
          <a:xfrm>
            <a:off x="6234329" y="2279018"/>
            <a:ext cx="5314543" cy="33759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Visual Studio Code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HTML, CSS, JavaScript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 err="1"/>
              <a:t>Github</a:t>
            </a:r>
            <a:endParaRPr lang="en-US" sz="2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Firebase</a:t>
            </a:r>
          </a:p>
        </p:txBody>
      </p:sp>
    </p:spTree>
    <p:extLst>
      <p:ext uri="{BB962C8B-B14F-4D97-AF65-F5344CB8AC3E}">
        <p14:creationId xmlns:p14="http://schemas.microsoft.com/office/powerpoint/2010/main" val="970719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8ECEEEF-716E-41DB-8BC4-376791E5B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8834" y="643467"/>
            <a:ext cx="5974332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43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D6EB46D-8D0E-4DB7-A051-89540A4506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6821" y="643467"/>
            <a:ext cx="5958358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12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A14BD7A-9D39-48EE-A15A-3BB38DD805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7071" y="643467"/>
            <a:ext cx="6877857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61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12E54BE-2FF2-4578-B59C-782656EAF9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6821" y="643467"/>
            <a:ext cx="5958358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16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E4089F1-11A7-4719-9ED9-42995688AE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6821" y="643467"/>
            <a:ext cx="5958358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80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1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AF1BAB32-5D7F-478D-838E-7CEFB66199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2730" y="643467"/>
            <a:ext cx="6006539" cy="5571065"/>
          </a:xfrm>
          <a:prstGeom prst="rect">
            <a:avLst/>
          </a:prstGeom>
          <a:ln>
            <a:noFill/>
          </a:ln>
        </p:spPr>
      </p:pic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31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A889BF-CA97-4A42-8FC1-0A70F8501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Bitte </a:t>
            </a:r>
            <a:r>
              <a:rPr lang="en-US" sz="2000" kern="1200" dirty="0" err="1">
                <a:solidFill>
                  <a:srgbClr val="080808"/>
                </a:solidFill>
                <a:latin typeface="+mn-lt"/>
                <a:ea typeface="+mn-ea"/>
                <a:cs typeface="+mn-cs"/>
              </a:rPr>
              <a:t>sendet</a:t>
            </a:r>
            <a:r>
              <a:rPr lang="en-US" sz="20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rgbClr val="080808"/>
                </a:solidFill>
                <a:latin typeface="+mn-lt"/>
                <a:ea typeface="+mn-ea"/>
                <a:cs typeface="+mn-cs"/>
              </a:rPr>
              <a:t>uns</a:t>
            </a:r>
            <a:r>
              <a:rPr lang="en-US" sz="20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rgbClr val="080808"/>
                </a:solidFill>
                <a:latin typeface="+mn-lt"/>
                <a:ea typeface="+mn-ea"/>
                <a:cs typeface="+mn-cs"/>
              </a:rPr>
              <a:t>eure</a:t>
            </a:r>
            <a:r>
              <a:rPr lang="en-US" sz="20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 funny Sounds an </a:t>
            </a:r>
            <a:r>
              <a:rPr lang="en-US" sz="2000" kern="1200" dirty="0" err="1">
                <a:solidFill>
                  <a:srgbClr val="080808"/>
                </a:solidFill>
                <a:latin typeface="+mn-lt"/>
                <a:ea typeface="+mn-ea"/>
                <a:cs typeface="+mn-cs"/>
              </a:rPr>
              <a:t>uns</a:t>
            </a:r>
            <a:r>
              <a:rPr lang="en-US" sz="20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!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D0F03A2-895A-43BF-8C03-392803AAC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Wir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brauchen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Sounds</a:t>
            </a: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7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Breitbild</PresentationFormat>
  <Paragraphs>9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Arial</vt:lpstr>
      <vt:lpstr>Calibri</vt:lpstr>
      <vt:lpstr>Calibri Light</vt:lpstr>
      <vt:lpstr>Office</vt:lpstr>
      <vt:lpstr>Insane Sounds</vt:lpstr>
      <vt:lpstr>Technologien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Wir brauchen Sounds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Insane Sounds</dc:title>
  <dc:creator>kogler.michael</dc:creator>
  <cp:lastModifiedBy>kogler.michael</cp:lastModifiedBy>
  <cp:revision>4</cp:revision>
  <dcterms:created xsi:type="dcterms:W3CDTF">2021-03-29T19:51:42Z</dcterms:created>
  <dcterms:modified xsi:type="dcterms:W3CDTF">2021-03-29T20:11:12Z</dcterms:modified>
</cp:coreProperties>
</file>