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72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84" r:id="rId9"/>
    <p:sldId id="285" r:id="rId10"/>
    <p:sldId id="286" r:id="rId11"/>
    <p:sldId id="262" r:id="rId12"/>
    <p:sldId id="263" r:id="rId13"/>
    <p:sldId id="264" r:id="rId14"/>
    <p:sldId id="267" r:id="rId15"/>
    <p:sldId id="265" r:id="rId16"/>
    <p:sldId id="266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81" r:id="rId25"/>
    <p:sldId id="276" r:id="rId26"/>
    <p:sldId id="282" r:id="rId27"/>
    <p:sldId id="278" r:id="rId28"/>
    <p:sldId id="280" r:id="rId29"/>
    <p:sldId id="289" r:id="rId30"/>
    <p:sldId id="288" r:id="rId31"/>
    <p:sldId id="28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4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299A8-7138-480D-8AC0-27D450562AD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C3D3E14-EEDF-400F-97F1-E3E60126DBE3}">
      <dgm:prSet phldrT="[Texto]"/>
      <dgm:spPr/>
      <dgm:t>
        <a:bodyPr/>
        <a:lstStyle/>
        <a:p>
          <a:r>
            <a:rPr lang="es-ES" dirty="0" smtClean="0"/>
            <a:t>Es un componente que se opone al paso de la corriente</a:t>
          </a:r>
          <a:endParaRPr lang="es-ES" dirty="0"/>
        </a:p>
      </dgm:t>
    </dgm:pt>
    <dgm:pt modelId="{CA4D4496-5C79-484A-96AD-0E5EBCB4E601}" type="parTrans" cxnId="{5FE0BEB5-27EA-4A25-B659-3D7FBD47407B}">
      <dgm:prSet/>
      <dgm:spPr/>
      <dgm:t>
        <a:bodyPr/>
        <a:lstStyle/>
        <a:p>
          <a:endParaRPr lang="es-ES"/>
        </a:p>
      </dgm:t>
    </dgm:pt>
    <dgm:pt modelId="{8A675768-FCD5-4988-92E2-70A6DD616D72}" type="sibTrans" cxnId="{5FE0BEB5-27EA-4A25-B659-3D7FBD47407B}">
      <dgm:prSet/>
      <dgm:spPr/>
      <dgm:t>
        <a:bodyPr/>
        <a:lstStyle/>
        <a:p>
          <a:endParaRPr lang="es-ES"/>
        </a:p>
      </dgm:t>
    </dgm:pt>
    <dgm:pt modelId="{4DD093FA-5683-430A-B6B8-751476B3878C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 smtClean="0"/>
            <a:t>LED</a:t>
          </a:r>
          <a:endParaRPr lang="es-ES" dirty="0"/>
        </a:p>
      </dgm:t>
    </dgm:pt>
    <dgm:pt modelId="{24526389-2D4B-4872-96BD-029DB4DDA97B}" type="parTrans" cxnId="{FF23DFC6-F470-4648-A4D6-1A6B20C26BAD}">
      <dgm:prSet/>
      <dgm:spPr/>
      <dgm:t>
        <a:bodyPr/>
        <a:lstStyle/>
        <a:p>
          <a:endParaRPr lang="es-ES"/>
        </a:p>
      </dgm:t>
    </dgm:pt>
    <dgm:pt modelId="{F5B1DDA7-A45F-4575-AA45-099E978B6642}" type="sibTrans" cxnId="{FF23DFC6-F470-4648-A4D6-1A6B20C26BAD}">
      <dgm:prSet/>
      <dgm:spPr/>
      <dgm:t>
        <a:bodyPr/>
        <a:lstStyle/>
        <a:p>
          <a:endParaRPr lang="es-ES"/>
        </a:p>
      </dgm:t>
    </dgm:pt>
    <dgm:pt modelId="{858FA418-FD3F-4788-A3F1-F036EDF44680}">
      <dgm:prSet phldrT="[Texto]"/>
      <dgm:spPr/>
      <dgm:t>
        <a:bodyPr/>
        <a:lstStyle/>
        <a:p>
          <a:r>
            <a:rPr lang="es-ES" dirty="0" smtClean="0"/>
            <a:t>Diodo emisor de luz, dispositivo que emite luz cuando está activo</a:t>
          </a:r>
          <a:endParaRPr lang="es-ES" dirty="0"/>
        </a:p>
      </dgm:t>
    </dgm:pt>
    <dgm:pt modelId="{7C292880-7B26-426D-91C0-E377A1E50F30}" type="parTrans" cxnId="{DD344C8A-FA36-43CB-BD86-CB92170E28A6}">
      <dgm:prSet/>
      <dgm:spPr/>
      <dgm:t>
        <a:bodyPr/>
        <a:lstStyle/>
        <a:p>
          <a:endParaRPr lang="es-ES"/>
        </a:p>
      </dgm:t>
    </dgm:pt>
    <dgm:pt modelId="{B9E9657C-E9FE-4908-8DF0-B6B77F6CB62E}" type="sibTrans" cxnId="{DD344C8A-FA36-43CB-BD86-CB92170E28A6}">
      <dgm:prSet/>
      <dgm:spPr/>
      <dgm:t>
        <a:bodyPr/>
        <a:lstStyle/>
        <a:p>
          <a:endParaRPr lang="es-ES"/>
        </a:p>
      </dgm:t>
    </dgm:pt>
    <dgm:pt modelId="{8F7B4A59-22F6-4B95-988E-507BA9ECDB7F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2B9AE229-BF5E-49F8-B5C3-D74E1321E4B9}" type="parTrans" cxnId="{8A879E20-FBFC-43F3-8267-A4B9F67DE2FE}">
      <dgm:prSet/>
      <dgm:spPr/>
      <dgm:t>
        <a:bodyPr/>
        <a:lstStyle/>
        <a:p>
          <a:endParaRPr lang="es-ES"/>
        </a:p>
      </dgm:t>
    </dgm:pt>
    <dgm:pt modelId="{D05F422C-3FC1-4F5A-A2E5-241C65D487FB}" type="sibTrans" cxnId="{8A879E20-FBFC-43F3-8267-A4B9F67DE2FE}">
      <dgm:prSet/>
      <dgm:spPr/>
      <dgm:t>
        <a:bodyPr/>
        <a:lstStyle/>
        <a:p>
          <a:endParaRPr lang="es-ES"/>
        </a:p>
      </dgm:t>
    </dgm:pt>
    <dgm:pt modelId="{08136E85-1121-4C10-967C-F032440950BC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 smtClean="0"/>
            <a:t>Condensador Electrolítico</a:t>
          </a:r>
          <a:endParaRPr lang="es-ES" dirty="0"/>
        </a:p>
      </dgm:t>
    </dgm:pt>
    <dgm:pt modelId="{DB906BCD-3153-4962-98BE-D197A5D5454E}" type="parTrans" cxnId="{100EAFCE-9A10-423B-9CFF-11A008E27A29}">
      <dgm:prSet/>
      <dgm:spPr/>
      <dgm:t>
        <a:bodyPr/>
        <a:lstStyle/>
        <a:p>
          <a:endParaRPr lang="es-ES"/>
        </a:p>
      </dgm:t>
    </dgm:pt>
    <dgm:pt modelId="{72472C28-7FE5-4775-A501-1CA8F5838448}" type="sibTrans" cxnId="{100EAFCE-9A10-423B-9CFF-11A008E27A29}">
      <dgm:prSet/>
      <dgm:spPr/>
      <dgm:t>
        <a:bodyPr/>
        <a:lstStyle/>
        <a:p>
          <a:endParaRPr lang="es-ES"/>
        </a:p>
      </dgm:t>
    </dgm:pt>
    <dgm:pt modelId="{1228F973-D792-4D28-8DAD-55A0CB21B815}">
      <dgm:prSet phldrT="[Texto]"/>
      <dgm:spPr/>
      <dgm:t>
        <a:bodyPr/>
        <a:lstStyle/>
        <a:p>
          <a:r>
            <a:rPr lang="es-ES" dirty="0" smtClean="0"/>
            <a:t>Sirve para almacenar carga eléctrica, un determinado tiempo.</a:t>
          </a:r>
          <a:endParaRPr lang="es-ES" dirty="0"/>
        </a:p>
      </dgm:t>
    </dgm:pt>
    <dgm:pt modelId="{88FA8C46-E0C0-44AB-A96E-3C2CB880AC63}" type="parTrans" cxnId="{501CA153-4A56-44D2-ADCB-82064548BA83}">
      <dgm:prSet/>
      <dgm:spPr/>
      <dgm:t>
        <a:bodyPr/>
        <a:lstStyle/>
        <a:p>
          <a:endParaRPr lang="es-ES"/>
        </a:p>
      </dgm:t>
    </dgm:pt>
    <dgm:pt modelId="{B6888706-2A1F-42E3-9C7E-8DC5137F9F2D}" type="sibTrans" cxnId="{501CA153-4A56-44D2-ADCB-82064548BA83}">
      <dgm:prSet/>
      <dgm:spPr/>
      <dgm:t>
        <a:bodyPr/>
        <a:lstStyle/>
        <a:p>
          <a:endParaRPr lang="es-ES"/>
        </a:p>
      </dgm:t>
    </dgm:pt>
    <dgm:pt modelId="{657E3374-C327-48DA-87FC-802E53211127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272D254B-B6D9-4A29-94A8-0AEE8243758C}" type="parTrans" cxnId="{F0AE0175-17C2-4191-98A7-D675F1D6231B}">
      <dgm:prSet/>
      <dgm:spPr/>
      <dgm:t>
        <a:bodyPr/>
        <a:lstStyle/>
        <a:p>
          <a:endParaRPr lang="es-ES"/>
        </a:p>
      </dgm:t>
    </dgm:pt>
    <dgm:pt modelId="{80110EFC-59C9-42FA-8C75-9B49E8BBB066}" type="sibTrans" cxnId="{F0AE0175-17C2-4191-98A7-D675F1D6231B}">
      <dgm:prSet/>
      <dgm:spPr/>
      <dgm:t>
        <a:bodyPr/>
        <a:lstStyle/>
        <a:p>
          <a:endParaRPr lang="es-ES"/>
        </a:p>
      </dgm:t>
    </dgm:pt>
    <dgm:pt modelId="{F4E2FAFE-0EB1-492E-AA4E-06F3F90E8C71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50D87E4-77DE-476F-8E42-DC0A3B4842EC}" type="sibTrans" cxnId="{9434E428-AAC8-44C3-B99E-4842877CB4D2}">
      <dgm:prSet/>
      <dgm:spPr/>
      <dgm:t>
        <a:bodyPr/>
        <a:lstStyle/>
        <a:p>
          <a:endParaRPr lang="es-ES"/>
        </a:p>
      </dgm:t>
    </dgm:pt>
    <dgm:pt modelId="{1883FA1D-369B-4B6C-811D-1F0CC7501815}" type="parTrans" cxnId="{9434E428-AAC8-44C3-B99E-4842877CB4D2}">
      <dgm:prSet/>
      <dgm:spPr/>
      <dgm:t>
        <a:bodyPr/>
        <a:lstStyle/>
        <a:p>
          <a:endParaRPr lang="es-ES"/>
        </a:p>
      </dgm:t>
    </dgm:pt>
    <dgm:pt modelId="{0D349405-370D-4A0F-8329-E04EB8DBD750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 smtClean="0"/>
            <a:t>Resistencia</a:t>
          </a:r>
          <a:endParaRPr lang="es-ES" dirty="0"/>
        </a:p>
      </dgm:t>
    </dgm:pt>
    <dgm:pt modelId="{6AF330E7-C460-4D9F-BEB0-876E7EECEE9E}" type="sibTrans" cxnId="{D3B57469-50B5-4FCD-A2FF-2665D88C4634}">
      <dgm:prSet/>
      <dgm:spPr/>
      <dgm:t>
        <a:bodyPr/>
        <a:lstStyle/>
        <a:p>
          <a:endParaRPr lang="es-ES"/>
        </a:p>
      </dgm:t>
    </dgm:pt>
    <dgm:pt modelId="{0CB691BD-A964-4DD5-BA14-5DF101E24740}" type="parTrans" cxnId="{D3B57469-50B5-4FCD-A2FF-2665D88C4634}">
      <dgm:prSet/>
      <dgm:spPr/>
      <dgm:t>
        <a:bodyPr/>
        <a:lstStyle/>
        <a:p>
          <a:endParaRPr lang="es-ES"/>
        </a:p>
      </dgm:t>
    </dgm:pt>
    <dgm:pt modelId="{633CB592-D4B8-464E-B641-D61EDBE1CE9B}" type="pres">
      <dgm:prSet presAssocID="{DD4299A8-7138-480D-8AC0-27D450562AD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409572A-7481-4948-A9D0-ED58EC806083}" type="pres">
      <dgm:prSet presAssocID="{0D349405-370D-4A0F-8329-E04EB8DBD750}" presName="horFlow" presStyleCnt="0"/>
      <dgm:spPr/>
    </dgm:pt>
    <dgm:pt modelId="{8E51CFAC-8536-4231-86D6-2DAA4F644F44}" type="pres">
      <dgm:prSet presAssocID="{0D349405-370D-4A0F-8329-E04EB8DBD750}" presName="bigChev" presStyleLbl="node1" presStyleIdx="0" presStyleCnt="3" custScaleX="100000"/>
      <dgm:spPr/>
      <dgm:t>
        <a:bodyPr/>
        <a:lstStyle/>
        <a:p>
          <a:endParaRPr lang="es-ES"/>
        </a:p>
      </dgm:t>
    </dgm:pt>
    <dgm:pt modelId="{02D267C5-44FE-42C8-B83D-2B3F9FC938D7}" type="pres">
      <dgm:prSet presAssocID="{CA4D4496-5C79-484A-96AD-0E5EBCB4E601}" presName="parTrans" presStyleCnt="0"/>
      <dgm:spPr/>
    </dgm:pt>
    <dgm:pt modelId="{1587763D-EBD6-450E-B3BA-11E0A6C3DBCA}" type="pres">
      <dgm:prSet presAssocID="{6C3D3E14-EEDF-400F-97F1-E3E60126DBE3}" presName="node" presStyleLbl="alignAccFollowNode1" presStyleIdx="0" presStyleCnt="6" custScaleX="1729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D14816-1389-498F-97AA-C497AE3B93B4}" type="pres">
      <dgm:prSet presAssocID="{8A675768-FCD5-4988-92E2-70A6DD616D72}" presName="sibTrans" presStyleCnt="0"/>
      <dgm:spPr/>
    </dgm:pt>
    <dgm:pt modelId="{65387270-7C2B-45BA-843C-4013CB24E657}" type="pres">
      <dgm:prSet presAssocID="{F4E2FAFE-0EB1-492E-AA4E-06F3F90E8C71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21DFF5-C8C8-4949-BE2F-41D347BB41D8}" type="pres">
      <dgm:prSet presAssocID="{0D349405-370D-4A0F-8329-E04EB8DBD750}" presName="vSp" presStyleCnt="0"/>
      <dgm:spPr/>
    </dgm:pt>
    <dgm:pt modelId="{30887CB4-281C-485C-97A0-152B51700030}" type="pres">
      <dgm:prSet presAssocID="{4DD093FA-5683-430A-B6B8-751476B3878C}" presName="horFlow" presStyleCnt="0"/>
      <dgm:spPr/>
    </dgm:pt>
    <dgm:pt modelId="{3E65879B-72D9-4359-8752-F77E0187D823}" type="pres">
      <dgm:prSet presAssocID="{4DD093FA-5683-430A-B6B8-751476B3878C}" presName="bigChev" presStyleLbl="node1" presStyleIdx="1" presStyleCnt="3"/>
      <dgm:spPr/>
      <dgm:t>
        <a:bodyPr/>
        <a:lstStyle/>
        <a:p>
          <a:endParaRPr lang="es-ES"/>
        </a:p>
      </dgm:t>
    </dgm:pt>
    <dgm:pt modelId="{1E9525F3-9A88-4B6A-8C44-E89AB2ABE89A}" type="pres">
      <dgm:prSet presAssocID="{7C292880-7B26-426D-91C0-E377A1E50F30}" presName="parTrans" presStyleCnt="0"/>
      <dgm:spPr/>
    </dgm:pt>
    <dgm:pt modelId="{A5462B62-4577-42C1-B34E-8A385460B8B8}" type="pres">
      <dgm:prSet presAssocID="{858FA418-FD3F-4788-A3F1-F036EDF44680}" presName="node" presStyleLbl="alignAccFollowNode1" presStyleIdx="2" presStyleCnt="6" custScaleX="1704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C082D9-74AE-4132-AFD5-D09C7A201E93}" type="pres">
      <dgm:prSet presAssocID="{B9E9657C-E9FE-4908-8DF0-B6B77F6CB62E}" presName="sibTrans" presStyleCnt="0"/>
      <dgm:spPr/>
    </dgm:pt>
    <dgm:pt modelId="{C21D15D9-70CE-4E7C-A8B4-C911BB417FE9}" type="pres">
      <dgm:prSet presAssocID="{8F7B4A59-22F6-4B95-988E-507BA9ECDB7F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740A43-AEBC-4814-9E9C-72B77C0FFFF6}" type="pres">
      <dgm:prSet presAssocID="{4DD093FA-5683-430A-B6B8-751476B3878C}" presName="vSp" presStyleCnt="0"/>
      <dgm:spPr/>
    </dgm:pt>
    <dgm:pt modelId="{07D9E7E8-7308-4AE8-8C7E-C73F742DFB6F}" type="pres">
      <dgm:prSet presAssocID="{08136E85-1121-4C10-967C-F032440950BC}" presName="horFlow" presStyleCnt="0"/>
      <dgm:spPr/>
    </dgm:pt>
    <dgm:pt modelId="{B2E26849-C96C-4A92-AB8D-8026CEDFBABD}" type="pres">
      <dgm:prSet presAssocID="{08136E85-1121-4C10-967C-F032440950BC}" presName="bigChev" presStyleLbl="node1" presStyleIdx="2" presStyleCnt="3"/>
      <dgm:spPr/>
      <dgm:t>
        <a:bodyPr/>
        <a:lstStyle/>
        <a:p>
          <a:endParaRPr lang="es-ES"/>
        </a:p>
      </dgm:t>
    </dgm:pt>
    <dgm:pt modelId="{74103130-D2F7-4C3A-B935-F12C70923AAA}" type="pres">
      <dgm:prSet presAssocID="{88FA8C46-E0C0-44AB-A96E-3C2CB880AC63}" presName="parTrans" presStyleCnt="0"/>
      <dgm:spPr/>
    </dgm:pt>
    <dgm:pt modelId="{D46D3B96-4EB0-4177-82C6-1E7EA30718F0}" type="pres">
      <dgm:prSet presAssocID="{1228F973-D792-4D28-8DAD-55A0CB21B815}" presName="node" presStyleLbl="alignAccFollowNode1" presStyleIdx="4" presStyleCnt="6" custScaleX="18310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FA50EE-C021-4FFF-9BC6-F8900FB0C8B1}" type="pres">
      <dgm:prSet presAssocID="{B6888706-2A1F-42E3-9C7E-8DC5137F9F2D}" presName="sibTrans" presStyleCnt="0"/>
      <dgm:spPr/>
    </dgm:pt>
    <dgm:pt modelId="{D398E769-B8C1-452F-A8B9-B667CF7C444B}" type="pres">
      <dgm:prSet presAssocID="{657E3374-C327-48DA-87FC-802E53211127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EDA5D74-9A60-45AA-8DDD-B5B4F85F04DF}" type="presOf" srcId="{08136E85-1121-4C10-967C-F032440950BC}" destId="{B2E26849-C96C-4A92-AB8D-8026CEDFBABD}" srcOrd="0" destOrd="0" presId="urn:microsoft.com/office/officeart/2005/8/layout/lProcess3"/>
    <dgm:cxn modelId="{889A6FB0-5502-4C1A-8FE5-FF2649C1370E}" type="presOf" srcId="{858FA418-FD3F-4788-A3F1-F036EDF44680}" destId="{A5462B62-4577-42C1-B34E-8A385460B8B8}" srcOrd="0" destOrd="0" presId="urn:microsoft.com/office/officeart/2005/8/layout/lProcess3"/>
    <dgm:cxn modelId="{DD344C8A-FA36-43CB-BD86-CB92170E28A6}" srcId="{4DD093FA-5683-430A-B6B8-751476B3878C}" destId="{858FA418-FD3F-4788-A3F1-F036EDF44680}" srcOrd="0" destOrd="0" parTransId="{7C292880-7B26-426D-91C0-E377A1E50F30}" sibTransId="{B9E9657C-E9FE-4908-8DF0-B6B77F6CB62E}"/>
    <dgm:cxn modelId="{100EAFCE-9A10-423B-9CFF-11A008E27A29}" srcId="{DD4299A8-7138-480D-8AC0-27D450562ADB}" destId="{08136E85-1121-4C10-967C-F032440950BC}" srcOrd="2" destOrd="0" parTransId="{DB906BCD-3153-4962-98BE-D197A5D5454E}" sibTransId="{72472C28-7FE5-4775-A501-1CA8F5838448}"/>
    <dgm:cxn modelId="{BB3CB9E6-150C-4F67-A9A7-F05957D045E2}" type="presOf" srcId="{DD4299A8-7138-480D-8AC0-27D450562ADB}" destId="{633CB592-D4B8-464E-B641-D61EDBE1CE9B}" srcOrd="0" destOrd="0" presId="urn:microsoft.com/office/officeart/2005/8/layout/lProcess3"/>
    <dgm:cxn modelId="{F98F2E28-4AF5-4B27-9B8A-6A8EE8B87ECC}" type="presOf" srcId="{4DD093FA-5683-430A-B6B8-751476B3878C}" destId="{3E65879B-72D9-4359-8752-F77E0187D823}" srcOrd="0" destOrd="0" presId="urn:microsoft.com/office/officeart/2005/8/layout/lProcess3"/>
    <dgm:cxn modelId="{8CD317C4-9554-4A97-B416-050EDC42D2D4}" type="presOf" srcId="{8F7B4A59-22F6-4B95-988E-507BA9ECDB7F}" destId="{C21D15D9-70CE-4E7C-A8B4-C911BB417FE9}" srcOrd="0" destOrd="0" presId="urn:microsoft.com/office/officeart/2005/8/layout/lProcess3"/>
    <dgm:cxn modelId="{12A84CE7-9B9D-4A7F-B8CD-7E73DB039CAA}" type="presOf" srcId="{0D349405-370D-4A0F-8329-E04EB8DBD750}" destId="{8E51CFAC-8536-4231-86D6-2DAA4F644F44}" srcOrd="0" destOrd="0" presId="urn:microsoft.com/office/officeart/2005/8/layout/lProcess3"/>
    <dgm:cxn modelId="{501CA153-4A56-44D2-ADCB-82064548BA83}" srcId="{08136E85-1121-4C10-967C-F032440950BC}" destId="{1228F973-D792-4D28-8DAD-55A0CB21B815}" srcOrd="0" destOrd="0" parTransId="{88FA8C46-E0C0-44AB-A96E-3C2CB880AC63}" sibTransId="{B6888706-2A1F-42E3-9C7E-8DC5137F9F2D}"/>
    <dgm:cxn modelId="{D3B57469-50B5-4FCD-A2FF-2665D88C4634}" srcId="{DD4299A8-7138-480D-8AC0-27D450562ADB}" destId="{0D349405-370D-4A0F-8329-E04EB8DBD750}" srcOrd="0" destOrd="0" parTransId="{0CB691BD-A964-4DD5-BA14-5DF101E24740}" sibTransId="{6AF330E7-C460-4D9F-BEB0-876E7EECEE9E}"/>
    <dgm:cxn modelId="{B9CC326A-8A13-46E3-8152-01C552B17D60}" type="presOf" srcId="{1228F973-D792-4D28-8DAD-55A0CB21B815}" destId="{D46D3B96-4EB0-4177-82C6-1E7EA30718F0}" srcOrd="0" destOrd="0" presId="urn:microsoft.com/office/officeart/2005/8/layout/lProcess3"/>
    <dgm:cxn modelId="{5FE0BEB5-27EA-4A25-B659-3D7FBD47407B}" srcId="{0D349405-370D-4A0F-8329-E04EB8DBD750}" destId="{6C3D3E14-EEDF-400F-97F1-E3E60126DBE3}" srcOrd="0" destOrd="0" parTransId="{CA4D4496-5C79-484A-96AD-0E5EBCB4E601}" sibTransId="{8A675768-FCD5-4988-92E2-70A6DD616D72}"/>
    <dgm:cxn modelId="{D7D638BA-74F1-4A94-B223-FEFF0149CC73}" type="presOf" srcId="{657E3374-C327-48DA-87FC-802E53211127}" destId="{D398E769-B8C1-452F-A8B9-B667CF7C444B}" srcOrd="0" destOrd="0" presId="urn:microsoft.com/office/officeart/2005/8/layout/lProcess3"/>
    <dgm:cxn modelId="{31D1A8CE-3985-4FA3-8B29-1FD30E3E1113}" type="presOf" srcId="{F4E2FAFE-0EB1-492E-AA4E-06F3F90E8C71}" destId="{65387270-7C2B-45BA-843C-4013CB24E657}" srcOrd="0" destOrd="0" presId="urn:microsoft.com/office/officeart/2005/8/layout/lProcess3"/>
    <dgm:cxn modelId="{9434E428-AAC8-44C3-B99E-4842877CB4D2}" srcId="{0D349405-370D-4A0F-8329-E04EB8DBD750}" destId="{F4E2FAFE-0EB1-492E-AA4E-06F3F90E8C71}" srcOrd="1" destOrd="0" parTransId="{1883FA1D-369B-4B6C-811D-1F0CC7501815}" sibTransId="{E50D87E4-77DE-476F-8E42-DC0A3B4842EC}"/>
    <dgm:cxn modelId="{F0AE0175-17C2-4191-98A7-D675F1D6231B}" srcId="{08136E85-1121-4C10-967C-F032440950BC}" destId="{657E3374-C327-48DA-87FC-802E53211127}" srcOrd="1" destOrd="0" parTransId="{272D254B-B6D9-4A29-94A8-0AEE8243758C}" sibTransId="{80110EFC-59C9-42FA-8C75-9B49E8BBB066}"/>
    <dgm:cxn modelId="{A9C8B550-80A3-485F-BE83-AB5ACB2F7B1B}" type="presOf" srcId="{6C3D3E14-EEDF-400F-97F1-E3E60126DBE3}" destId="{1587763D-EBD6-450E-B3BA-11E0A6C3DBCA}" srcOrd="0" destOrd="0" presId="urn:microsoft.com/office/officeart/2005/8/layout/lProcess3"/>
    <dgm:cxn modelId="{FF23DFC6-F470-4648-A4D6-1A6B20C26BAD}" srcId="{DD4299A8-7138-480D-8AC0-27D450562ADB}" destId="{4DD093FA-5683-430A-B6B8-751476B3878C}" srcOrd="1" destOrd="0" parTransId="{24526389-2D4B-4872-96BD-029DB4DDA97B}" sibTransId="{F5B1DDA7-A45F-4575-AA45-099E978B6642}"/>
    <dgm:cxn modelId="{8A879E20-FBFC-43F3-8267-A4B9F67DE2FE}" srcId="{4DD093FA-5683-430A-B6B8-751476B3878C}" destId="{8F7B4A59-22F6-4B95-988E-507BA9ECDB7F}" srcOrd="1" destOrd="0" parTransId="{2B9AE229-BF5E-49F8-B5C3-D74E1321E4B9}" sibTransId="{D05F422C-3FC1-4F5A-A2E5-241C65D487FB}"/>
    <dgm:cxn modelId="{27B19EC1-AC71-4821-BD99-4027E55C1603}" type="presParOf" srcId="{633CB592-D4B8-464E-B641-D61EDBE1CE9B}" destId="{5409572A-7481-4948-A9D0-ED58EC806083}" srcOrd="0" destOrd="0" presId="urn:microsoft.com/office/officeart/2005/8/layout/lProcess3"/>
    <dgm:cxn modelId="{B5D07759-A758-4407-9EED-0B928750A5AE}" type="presParOf" srcId="{5409572A-7481-4948-A9D0-ED58EC806083}" destId="{8E51CFAC-8536-4231-86D6-2DAA4F644F44}" srcOrd="0" destOrd="0" presId="urn:microsoft.com/office/officeart/2005/8/layout/lProcess3"/>
    <dgm:cxn modelId="{742F240D-3F4E-4993-A7D5-AC59A8B2BEE7}" type="presParOf" srcId="{5409572A-7481-4948-A9D0-ED58EC806083}" destId="{02D267C5-44FE-42C8-B83D-2B3F9FC938D7}" srcOrd="1" destOrd="0" presId="urn:microsoft.com/office/officeart/2005/8/layout/lProcess3"/>
    <dgm:cxn modelId="{9F287B96-5323-420B-BD98-66197DA84941}" type="presParOf" srcId="{5409572A-7481-4948-A9D0-ED58EC806083}" destId="{1587763D-EBD6-450E-B3BA-11E0A6C3DBCA}" srcOrd="2" destOrd="0" presId="urn:microsoft.com/office/officeart/2005/8/layout/lProcess3"/>
    <dgm:cxn modelId="{C77B2610-31CB-454D-A230-469EB02FA930}" type="presParOf" srcId="{5409572A-7481-4948-A9D0-ED58EC806083}" destId="{D8D14816-1389-498F-97AA-C497AE3B93B4}" srcOrd="3" destOrd="0" presId="urn:microsoft.com/office/officeart/2005/8/layout/lProcess3"/>
    <dgm:cxn modelId="{F6415560-20DC-4F04-AFD0-6FBF53553ABD}" type="presParOf" srcId="{5409572A-7481-4948-A9D0-ED58EC806083}" destId="{65387270-7C2B-45BA-843C-4013CB24E657}" srcOrd="4" destOrd="0" presId="urn:microsoft.com/office/officeart/2005/8/layout/lProcess3"/>
    <dgm:cxn modelId="{20581C9B-D285-4567-B654-AFDE680F98C2}" type="presParOf" srcId="{633CB592-D4B8-464E-B641-D61EDBE1CE9B}" destId="{9B21DFF5-C8C8-4949-BE2F-41D347BB41D8}" srcOrd="1" destOrd="0" presId="urn:microsoft.com/office/officeart/2005/8/layout/lProcess3"/>
    <dgm:cxn modelId="{BDE7DDA9-56C3-4CF4-8814-F978228D24EA}" type="presParOf" srcId="{633CB592-D4B8-464E-B641-D61EDBE1CE9B}" destId="{30887CB4-281C-485C-97A0-152B51700030}" srcOrd="2" destOrd="0" presId="urn:microsoft.com/office/officeart/2005/8/layout/lProcess3"/>
    <dgm:cxn modelId="{6888B113-EDDC-456D-A659-2A1C2F5D8297}" type="presParOf" srcId="{30887CB4-281C-485C-97A0-152B51700030}" destId="{3E65879B-72D9-4359-8752-F77E0187D823}" srcOrd="0" destOrd="0" presId="urn:microsoft.com/office/officeart/2005/8/layout/lProcess3"/>
    <dgm:cxn modelId="{2FC05774-93ED-4AEA-A19A-5CB67F8B68D9}" type="presParOf" srcId="{30887CB4-281C-485C-97A0-152B51700030}" destId="{1E9525F3-9A88-4B6A-8C44-E89AB2ABE89A}" srcOrd="1" destOrd="0" presId="urn:microsoft.com/office/officeart/2005/8/layout/lProcess3"/>
    <dgm:cxn modelId="{6A69C447-713D-4057-B77C-539FF6C86896}" type="presParOf" srcId="{30887CB4-281C-485C-97A0-152B51700030}" destId="{A5462B62-4577-42C1-B34E-8A385460B8B8}" srcOrd="2" destOrd="0" presId="urn:microsoft.com/office/officeart/2005/8/layout/lProcess3"/>
    <dgm:cxn modelId="{1EE50DE9-E17C-4B7E-B902-61718860559D}" type="presParOf" srcId="{30887CB4-281C-485C-97A0-152B51700030}" destId="{DFC082D9-74AE-4132-AFD5-D09C7A201E93}" srcOrd="3" destOrd="0" presId="urn:microsoft.com/office/officeart/2005/8/layout/lProcess3"/>
    <dgm:cxn modelId="{E093A708-F07C-4BEC-B1DA-F46AD08B1971}" type="presParOf" srcId="{30887CB4-281C-485C-97A0-152B51700030}" destId="{C21D15D9-70CE-4E7C-A8B4-C911BB417FE9}" srcOrd="4" destOrd="0" presId="urn:microsoft.com/office/officeart/2005/8/layout/lProcess3"/>
    <dgm:cxn modelId="{0BEAE1B8-2145-40B6-B29A-64BB4D38E9AC}" type="presParOf" srcId="{633CB592-D4B8-464E-B641-D61EDBE1CE9B}" destId="{37740A43-AEBC-4814-9E9C-72B77C0FFFF6}" srcOrd="3" destOrd="0" presId="urn:microsoft.com/office/officeart/2005/8/layout/lProcess3"/>
    <dgm:cxn modelId="{3DBABD00-9AD5-4AEB-B1B7-9A9FF185B3D9}" type="presParOf" srcId="{633CB592-D4B8-464E-B641-D61EDBE1CE9B}" destId="{07D9E7E8-7308-4AE8-8C7E-C73F742DFB6F}" srcOrd="4" destOrd="0" presId="urn:microsoft.com/office/officeart/2005/8/layout/lProcess3"/>
    <dgm:cxn modelId="{E0095B20-422F-42C1-98D9-7AE41E7BE766}" type="presParOf" srcId="{07D9E7E8-7308-4AE8-8C7E-C73F742DFB6F}" destId="{B2E26849-C96C-4A92-AB8D-8026CEDFBABD}" srcOrd="0" destOrd="0" presId="urn:microsoft.com/office/officeart/2005/8/layout/lProcess3"/>
    <dgm:cxn modelId="{2EE6A374-1F7C-4016-9951-D887B26DE431}" type="presParOf" srcId="{07D9E7E8-7308-4AE8-8C7E-C73F742DFB6F}" destId="{74103130-D2F7-4C3A-B935-F12C70923AAA}" srcOrd="1" destOrd="0" presId="urn:microsoft.com/office/officeart/2005/8/layout/lProcess3"/>
    <dgm:cxn modelId="{520C5443-6FA2-4505-8544-829C7505B42F}" type="presParOf" srcId="{07D9E7E8-7308-4AE8-8C7E-C73F742DFB6F}" destId="{D46D3B96-4EB0-4177-82C6-1E7EA30718F0}" srcOrd="2" destOrd="0" presId="urn:microsoft.com/office/officeart/2005/8/layout/lProcess3"/>
    <dgm:cxn modelId="{DA198635-430B-414A-94A7-94D77E949D1E}" type="presParOf" srcId="{07D9E7E8-7308-4AE8-8C7E-C73F742DFB6F}" destId="{6FFA50EE-C021-4FFF-9BC6-F8900FB0C8B1}" srcOrd="3" destOrd="0" presId="urn:microsoft.com/office/officeart/2005/8/layout/lProcess3"/>
    <dgm:cxn modelId="{F119DCFA-8F8B-4D89-9B5E-78F3888DACC6}" type="presParOf" srcId="{07D9E7E8-7308-4AE8-8C7E-C73F742DFB6F}" destId="{D398E769-B8C1-452F-A8B9-B667CF7C444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4299A8-7138-480D-8AC0-27D450562AD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DD093FA-5683-430A-B6B8-751476B3878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ES" sz="2800" dirty="0" err="1" smtClean="0"/>
            <a:t>Buzzer</a:t>
          </a:r>
          <a:endParaRPr lang="es-ES" sz="3600" dirty="0"/>
        </a:p>
      </dgm:t>
    </dgm:pt>
    <dgm:pt modelId="{24526389-2D4B-4872-96BD-029DB4DDA97B}" type="parTrans" cxnId="{FF23DFC6-F470-4648-A4D6-1A6B20C26BAD}">
      <dgm:prSet/>
      <dgm:spPr/>
      <dgm:t>
        <a:bodyPr/>
        <a:lstStyle/>
        <a:p>
          <a:endParaRPr lang="es-ES"/>
        </a:p>
      </dgm:t>
    </dgm:pt>
    <dgm:pt modelId="{F5B1DDA7-A45F-4575-AA45-099E978B6642}" type="sibTrans" cxnId="{FF23DFC6-F470-4648-A4D6-1A6B20C26BAD}">
      <dgm:prSet/>
      <dgm:spPr/>
      <dgm:t>
        <a:bodyPr/>
        <a:lstStyle/>
        <a:p>
          <a:endParaRPr lang="es-ES"/>
        </a:p>
      </dgm:t>
    </dgm:pt>
    <dgm:pt modelId="{858FA418-FD3F-4788-A3F1-F036EDF44680}">
      <dgm:prSet phldrT="[Texto]"/>
      <dgm:spPr/>
      <dgm:t>
        <a:bodyPr/>
        <a:lstStyle/>
        <a:p>
          <a:r>
            <a:rPr lang="es-ES" dirty="0" smtClean="0"/>
            <a:t>Es un componente que produce un sonido continuo de un mismo tono</a:t>
          </a:r>
          <a:endParaRPr lang="es-ES" dirty="0"/>
        </a:p>
      </dgm:t>
    </dgm:pt>
    <dgm:pt modelId="{7C292880-7B26-426D-91C0-E377A1E50F30}" type="parTrans" cxnId="{DD344C8A-FA36-43CB-BD86-CB92170E28A6}">
      <dgm:prSet/>
      <dgm:spPr/>
      <dgm:t>
        <a:bodyPr/>
        <a:lstStyle/>
        <a:p>
          <a:endParaRPr lang="es-ES"/>
        </a:p>
      </dgm:t>
    </dgm:pt>
    <dgm:pt modelId="{B9E9657C-E9FE-4908-8DF0-B6B77F6CB62E}" type="sibTrans" cxnId="{DD344C8A-FA36-43CB-BD86-CB92170E28A6}">
      <dgm:prSet/>
      <dgm:spPr/>
      <dgm:t>
        <a:bodyPr/>
        <a:lstStyle/>
        <a:p>
          <a:endParaRPr lang="es-ES"/>
        </a:p>
      </dgm:t>
    </dgm:pt>
    <dgm:pt modelId="{8F7B4A59-22F6-4B95-988E-507BA9ECDB7F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2B9AE229-BF5E-49F8-B5C3-D74E1321E4B9}" type="parTrans" cxnId="{8A879E20-FBFC-43F3-8267-A4B9F67DE2FE}">
      <dgm:prSet/>
      <dgm:spPr/>
      <dgm:t>
        <a:bodyPr/>
        <a:lstStyle/>
        <a:p>
          <a:endParaRPr lang="es-ES"/>
        </a:p>
      </dgm:t>
    </dgm:pt>
    <dgm:pt modelId="{D05F422C-3FC1-4F5A-A2E5-241C65D487FB}" type="sibTrans" cxnId="{8A879E20-FBFC-43F3-8267-A4B9F67DE2FE}">
      <dgm:prSet/>
      <dgm:spPr/>
      <dgm:t>
        <a:bodyPr/>
        <a:lstStyle/>
        <a:p>
          <a:endParaRPr lang="es-ES"/>
        </a:p>
      </dgm:t>
    </dgm:pt>
    <dgm:pt modelId="{08136E85-1121-4C10-967C-F032440950B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ES" sz="2800" dirty="0" smtClean="0"/>
            <a:t>CI 555</a:t>
          </a:r>
          <a:endParaRPr lang="es-ES" sz="3600" dirty="0"/>
        </a:p>
      </dgm:t>
    </dgm:pt>
    <dgm:pt modelId="{DB906BCD-3153-4962-98BE-D197A5D5454E}" type="parTrans" cxnId="{100EAFCE-9A10-423B-9CFF-11A008E27A29}">
      <dgm:prSet/>
      <dgm:spPr/>
      <dgm:t>
        <a:bodyPr/>
        <a:lstStyle/>
        <a:p>
          <a:endParaRPr lang="es-ES"/>
        </a:p>
      </dgm:t>
    </dgm:pt>
    <dgm:pt modelId="{72472C28-7FE5-4775-A501-1CA8F5838448}" type="sibTrans" cxnId="{100EAFCE-9A10-423B-9CFF-11A008E27A29}">
      <dgm:prSet/>
      <dgm:spPr/>
      <dgm:t>
        <a:bodyPr/>
        <a:lstStyle/>
        <a:p>
          <a:endParaRPr lang="es-ES"/>
        </a:p>
      </dgm:t>
    </dgm:pt>
    <dgm:pt modelId="{1228F973-D792-4D28-8DAD-55A0CB21B815}">
      <dgm:prSet phldrT="[Texto]"/>
      <dgm:spPr/>
      <dgm:t>
        <a:bodyPr/>
        <a:lstStyle/>
        <a:p>
          <a:r>
            <a:rPr lang="es-ES" b="0" i="0" dirty="0" smtClean="0"/>
            <a:t>Se utiliza en la generación de temporizadores, pulsos y oscilaciones</a:t>
          </a:r>
          <a:endParaRPr lang="es-ES" dirty="0"/>
        </a:p>
      </dgm:t>
    </dgm:pt>
    <dgm:pt modelId="{88FA8C46-E0C0-44AB-A96E-3C2CB880AC63}" type="parTrans" cxnId="{501CA153-4A56-44D2-ADCB-82064548BA83}">
      <dgm:prSet/>
      <dgm:spPr/>
      <dgm:t>
        <a:bodyPr/>
        <a:lstStyle/>
        <a:p>
          <a:endParaRPr lang="es-ES"/>
        </a:p>
      </dgm:t>
    </dgm:pt>
    <dgm:pt modelId="{B6888706-2A1F-42E3-9C7E-8DC5137F9F2D}" type="sibTrans" cxnId="{501CA153-4A56-44D2-ADCB-82064548BA83}">
      <dgm:prSet/>
      <dgm:spPr/>
      <dgm:t>
        <a:bodyPr/>
        <a:lstStyle/>
        <a:p>
          <a:endParaRPr lang="es-ES"/>
        </a:p>
      </dgm:t>
    </dgm:pt>
    <dgm:pt modelId="{657E3374-C327-48DA-87FC-802E53211127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272D254B-B6D9-4A29-94A8-0AEE8243758C}" type="parTrans" cxnId="{F0AE0175-17C2-4191-98A7-D675F1D6231B}">
      <dgm:prSet/>
      <dgm:spPr/>
      <dgm:t>
        <a:bodyPr/>
        <a:lstStyle/>
        <a:p>
          <a:endParaRPr lang="es-ES"/>
        </a:p>
      </dgm:t>
    </dgm:pt>
    <dgm:pt modelId="{80110EFC-59C9-42FA-8C75-9B49E8BBB066}" type="sibTrans" cxnId="{F0AE0175-17C2-4191-98A7-D675F1D6231B}">
      <dgm:prSet/>
      <dgm:spPr/>
      <dgm:t>
        <a:bodyPr/>
        <a:lstStyle/>
        <a:p>
          <a:endParaRPr lang="es-ES"/>
        </a:p>
      </dgm:t>
    </dgm:pt>
    <dgm:pt modelId="{0D349405-370D-4A0F-8329-E04EB8DBD750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ES" sz="2800" dirty="0" smtClean="0"/>
            <a:t>Transistor</a:t>
          </a:r>
          <a:endParaRPr lang="es-ES" sz="2800" dirty="0"/>
        </a:p>
      </dgm:t>
    </dgm:pt>
    <dgm:pt modelId="{6AF330E7-C460-4D9F-BEB0-876E7EECEE9E}" type="sibTrans" cxnId="{D3B57469-50B5-4FCD-A2FF-2665D88C4634}">
      <dgm:prSet/>
      <dgm:spPr/>
      <dgm:t>
        <a:bodyPr/>
        <a:lstStyle/>
        <a:p>
          <a:endParaRPr lang="es-ES"/>
        </a:p>
      </dgm:t>
    </dgm:pt>
    <dgm:pt modelId="{0CB691BD-A964-4DD5-BA14-5DF101E24740}" type="parTrans" cxnId="{D3B57469-50B5-4FCD-A2FF-2665D88C4634}">
      <dgm:prSet/>
      <dgm:spPr/>
      <dgm:t>
        <a:bodyPr/>
        <a:lstStyle/>
        <a:p>
          <a:endParaRPr lang="es-ES"/>
        </a:p>
      </dgm:t>
    </dgm:pt>
    <dgm:pt modelId="{6C3D3E14-EEDF-400F-97F1-E3E60126DBE3}">
      <dgm:prSet phldrT="[Texto]"/>
      <dgm:spPr/>
      <dgm:t>
        <a:bodyPr/>
        <a:lstStyle/>
        <a:p>
          <a:r>
            <a:rPr lang="es-ES" dirty="0" smtClean="0"/>
            <a:t>Semiconductor utilizado para entregar una señal de salida en respuesta a una señal de entrada</a:t>
          </a:r>
          <a:endParaRPr lang="es-ES" dirty="0"/>
        </a:p>
      </dgm:t>
    </dgm:pt>
    <dgm:pt modelId="{8A675768-FCD5-4988-92E2-70A6DD616D72}" type="sibTrans" cxnId="{5FE0BEB5-27EA-4A25-B659-3D7FBD47407B}">
      <dgm:prSet/>
      <dgm:spPr/>
      <dgm:t>
        <a:bodyPr/>
        <a:lstStyle/>
        <a:p>
          <a:endParaRPr lang="es-ES"/>
        </a:p>
      </dgm:t>
    </dgm:pt>
    <dgm:pt modelId="{CA4D4496-5C79-484A-96AD-0E5EBCB4E601}" type="parTrans" cxnId="{5FE0BEB5-27EA-4A25-B659-3D7FBD47407B}">
      <dgm:prSet/>
      <dgm:spPr/>
      <dgm:t>
        <a:bodyPr/>
        <a:lstStyle/>
        <a:p>
          <a:endParaRPr lang="es-ES"/>
        </a:p>
      </dgm:t>
    </dgm:pt>
    <dgm:pt modelId="{F4E2FAFE-0EB1-492E-AA4E-06F3F90E8C71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" smtClean="0"/>
            <a:t> </a:t>
          </a:r>
          <a:endParaRPr lang="es-ES" dirty="0"/>
        </a:p>
      </dgm:t>
    </dgm:pt>
    <dgm:pt modelId="{E50D87E4-77DE-476F-8E42-DC0A3B4842EC}" type="sibTrans" cxnId="{9434E428-AAC8-44C3-B99E-4842877CB4D2}">
      <dgm:prSet/>
      <dgm:spPr/>
      <dgm:t>
        <a:bodyPr/>
        <a:lstStyle/>
        <a:p>
          <a:endParaRPr lang="es-ES"/>
        </a:p>
      </dgm:t>
    </dgm:pt>
    <dgm:pt modelId="{1883FA1D-369B-4B6C-811D-1F0CC7501815}" type="parTrans" cxnId="{9434E428-AAC8-44C3-B99E-4842877CB4D2}">
      <dgm:prSet/>
      <dgm:spPr/>
      <dgm:t>
        <a:bodyPr/>
        <a:lstStyle/>
        <a:p>
          <a:endParaRPr lang="es-ES"/>
        </a:p>
      </dgm:t>
    </dgm:pt>
    <dgm:pt modelId="{633CB592-D4B8-464E-B641-D61EDBE1CE9B}" type="pres">
      <dgm:prSet presAssocID="{DD4299A8-7138-480D-8AC0-27D450562AD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409572A-7481-4948-A9D0-ED58EC806083}" type="pres">
      <dgm:prSet presAssocID="{0D349405-370D-4A0F-8329-E04EB8DBD750}" presName="horFlow" presStyleCnt="0"/>
      <dgm:spPr/>
    </dgm:pt>
    <dgm:pt modelId="{8E51CFAC-8536-4231-86D6-2DAA4F644F44}" type="pres">
      <dgm:prSet presAssocID="{0D349405-370D-4A0F-8329-E04EB8DBD750}" presName="bigChev" presStyleLbl="node1" presStyleIdx="0" presStyleCnt="3" custScaleX="100000"/>
      <dgm:spPr/>
      <dgm:t>
        <a:bodyPr/>
        <a:lstStyle/>
        <a:p>
          <a:endParaRPr lang="es-ES"/>
        </a:p>
      </dgm:t>
    </dgm:pt>
    <dgm:pt modelId="{02D267C5-44FE-42C8-B83D-2B3F9FC938D7}" type="pres">
      <dgm:prSet presAssocID="{CA4D4496-5C79-484A-96AD-0E5EBCB4E601}" presName="parTrans" presStyleCnt="0"/>
      <dgm:spPr/>
    </dgm:pt>
    <dgm:pt modelId="{1587763D-EBD6-450E-B3BA-11E0A6C3DBCA}" type="pres">
      <dgm:prSet presAssocID="{6C3D3E14-EEDF-400F-97F1-E3E60126DBE3}" presName="node" presStyleLbl="alignAccFollowNode1" presStyleIdx="0" presStyleCnt="6" custScaleX="1729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D14816-1389-498F-97AA-C497AE3B93B4}" type="pres">
      <dgm:prSet presAssocID="{8A675768-FCD5-4988-92E2-70A6DD616D72}" presName="sibTrans" presStyleCnt="0"/>
      <dgm:spPr/>
    </dgm:pt>
    <dgm:pt modelId="{65387270-7C2B-45BA-843C-4013CB24E657}" type="pres">
      <dgm:prSet presAssocID="{F4E2FAFE-0EB1-492E-AA4E-06F3F90E8C71}" presName="node" presStyleLbl="alignAccFollowNode1" presStyleIdx="1" presStyleCnt="6" custScaleX="1145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21DFF5-C8C8-4949-BE2F-41D347BB41D8}" type="pres">
      <dgm:prSet presAssocID="{0D349405-370D-4A0F-8329-E04EB8DBD750}" presName="vSp" presStyleCnt="0"/>
      <dgm:spPr/>
    </dgm:pt>
    <dgm:pt modelId="{30887CB4-281C-485C-97A0-152B51700030}" type="pres">
      <dgm:prSet presAssocID="{4DD093FA-5683-430A-B6B8-751476B3878C}" presName="horFlow" presStyleCnt="0"/>
      <dgm:spPr/>
    </dgm:pt>
    <dgm:pt modelId="{3E65879B-72D9-4359-8752-F77E0187D823}" type="pres">
      <dgm:prSet presAssocID="{4DD093FA-5683-430A-B6B8-751476B3878C}" presName="bigChev" presStyleLbl="node1" presStyleIdx="1" presStyleCnt="3"/>
      <dgm:spPr/>
      <dgm:t>
        <a:bodyPr/>
        <a:lstStyle/>
        <a:p>
          <a:endParaRPr lang="es-ES"/>
        </a:p>
      </dgm:t>
    </dgm:pt>
    <dgm:pt modelId="{1E9525F3-9A88-4B6A-8C44-E89AB2ABE89A}" type="pres">
      <dgm:prSet presAssocID="{7C292880-7B26-426D-91C0-E377A1E50F30}" presName="parTrans" presStyleCnt="0"/>
      <dgm:spPr/>
    </dgm:pt>
    <dgm:pt modelId="{A5462B62-4577-42C1-B34E-8A385460B8B8}" type="pres">
      <dgm:prSet presAssocID="{858FA418-FD3F-4788-A3F1-F036EDF44680}" presName="node" presStyleLbl="alignAccFollowNode1" presStyleIdx="2" presStyleCnt="6" custScaleX="1704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C082D9-74AE-4132-AFD5-D09C7A201E93}" type="pres">
      <dgm:prSet presAssocID="{B9E9657C-E9FE-4908-8DF0-B6B77F6CB62E}" presName="sibTrans" presStyleCnt="0"/>
      <dgm:spPr/>
    </dgm:pt>
    <dgm:pt modelId="{C21D15D9-70CE-4E7C-A8B4-C911BB417FE9}" type="pres">
      <dgm:prSet presAssocID="{8F7B4A59-22F6-4B95-988E-507BA9ECDB7F}" presName="node" presStyleLbl="alignAccFollowNode1" presStyleIdx="3" presStyleCnt="6" custScaleX="118470" custScaleY="1044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740A43-AEBC-4814-9E9C-72B77C0FFFF6}" type="pres">
      <dgm:prSet presAssocID="{4DD093FA-5683-430A-B6B8-751476B3878C}" presName="vSp" presStyleCnt="0"/>
      <dgm:spPr/>
    </dgm:pt>
    <dgm:pt modelId="{07D9E7E8-7308-4AE8-8C7E-C73F742DFB6F}" type="pres">
      <dgm:prSet presAssocID="{08136E85-1121-4C10-967C-F032440950BC}" presName="horFlow" presStyleCnt="0"/>
      <dgm:spPr/>
    </dgm:pt>
    <dgm:pt modelId="{B2E26849-C96C-4A92-AB8D-8026CEDFBABD}" type="pres">
      <dgm:prSet presAssocID="{08136E85-1121-4C10-967C-F032440950BC}" presName="bigChev" presStyleLbl="node1" presStyleIdx="2" presStyleCnt="3" custLinFactNeighborX="-1011" custLinFactNeighborY="1701"/>
      <dgm:spPr/>
      <dgm:t>
        <a:bodyPr/>
        <a:lstStyle/>
        <a:p>
          <a:endParaRPr lang="es-ES"/>
        </a:p>
      </dgm:t>
    </dgm:pt>
    <dgm:pt modelId="{74103130-D2F7-4C3A-B935-F12C70923AAA}" type="pres">
      <dgm:prSet presAssocID="{88FA8C46-E0C0-44AB-A96E-3C2CB880AC63}" presName="parTrans" presStyleCnt="0"/>
      <dgm:spPr/>
    </dgm:pt>
    <dgm:pt modelId="{D46D3B96-4EB0-4177-82C6-1E7EA30718F0}" type="pres">
      <dgm:prSet presAssocID="{1228F973-D792-4D28-8DAD-55A0CB21B815}" presName="node" presStyleLbl="alignAccFollowNode1" presStyleIdx="4" presStyleCnt="6" custScaleX="18310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FA50EE-C021-4FFF-9BC6-F8900FB0C8B1}" type="pres">
      <dgm:prSet presAssocID="{B6888706-2A1F-42E3-9C7E-8DC5137F9F2D}" presName="sibTrans" presStyleCnt="0"/>
      <dgm:spPr/>
    </dgm:pt>
    <dgm:pt modelId="{D398E769-B8C1-452F-A8B9-B667CF7C444B}" type="pres">
      <dgm:prSet presAssocID="{657E3374-C327-48DA-87FC-802E53211127}" presName="node" presStyleLbl="alignAccFollowNode1" presStyleIdx="5" presStyleCnt="6" custScaleX="1137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617ABF1-43BA-435B-BFBF-9AC99EC4083D}" type="presOf" srcId="{4DD093FA-5683-430A-B6B8-751476B3878C}" destId="{3E65879B-72D9-4359-8752-F77E0187D823}" srcOrd="0" destOrd="0" presId="urn:microsoft.com/office/officeart/2005/8/layout/lProcess3"/>
    <dgm:cxn modelId="{9768BF86-3E5A-4AF3-9DD0-3E351B5C90F5}" type="presOf" srcId="{0D349405-370D-4A0F-8329-E04EB8DBD750}" destId="{8E51CFAC-8536-4231-86D6-2DAA4F644F44}" srcOrd="0" destOrd="0" presId="urn:microsoft.com/office/officeart/2005/8/layout/lProcess3"/>
    <dgm:cxn modelId="{FD11AF9D-46CE-4CB8-B486-4F7151DC8117}" type="presOf" srcId="{858FA418-FD3F-4788-A3F1-F036EDF44680}" destId="{A5462B62-4577-42C1-B34E-8A385460B8B8}" srcOrd="0" destOrd="0" presId="urn:microsoft.com/office/officeart/2005/8/layout/lProcess3"/>
    <dgm:cxn modelId="{DD344C8A-FA36-43CB-BD86-CB92170E28A6}" srcId="{4DD093FA-5683-430A-B6B8-751476B3878C}" destId="{858FA418-FD3F-4788-A3F1-F036EDF44680}" srcOrd="0" destOrd="0" parTransId="{7C292880-7B26-426D-91C0-E377A1E50F30}" sibTransId="{B9E9657C-E9FE-4908-8DF0-B6B77F6CB62E}"/>
    <dgm:cxn modelId="{D1F149AB-988B-4A9C-955A-56B2E2BF1E41}" type="presOf" srcId="{657E3374-C327-48DA-87FC-802E53211127}" destId="{D398E769-B8C1-452F-A8B9-B667CF7C444B}" srcOrd="0" destOrd="0" presId="urn:microsoft.com/office/officeart/2005/8/layout/lProcess3"/>
    <dgm:cxn modelId="{5EB04F60-0B41-4528-9736-9E13380C0C12}" type="presOf" srcId="{08136E85-1121-4C10-967C-F032440950BC}" destId="{B2E26849-C96C-4A92-AB8D-8026CEDFBABD}" srcOrd="0" destOrd="0" presId="urn:microsoft.com/office/officeart/2005/8/layout/lProcess3"/>
    <dgm:cxn modelId="{34D66A57-321A-4AD4-83A4-74B447030250}" type="presOf" srcId="{F4E2FAFE-0EB1-492E-AA4E-06F3F90E8C71}" destId="{65387270-7C2B-45BA-843C-4013CB24E657}" srcOrd="0" destOrd="0" presId="urn:microsoft.com/office/officeart/2005/8/layout/lProcess3"/>
    <dgm:cxn modelId="{7023B07F-3CA4-4AAE-902B-B0929C3AB81B}" type="presOf" srcId="{DD4299A8-7138-480D-8AC0-27D450562ADB}" destId="{633CB592-D4B8-464E-B641-D61EDBE1CE9B}" srcOrd="0" destOrd="0" presId="urn:microsoft.com/office/officeart/2005/8/layout/lProcess3"/>
    <dgm:cxn modelId="{100EAFCE-9A10-423B-9CFF-11A008E27A29}" srcId="{DD4299A8-7138-480D-8AC0-27D450562ADB}" destId="{08136E85-1121-4C10-967C-F032440950BC}" srcOrd="2" destOrd="0" parTransId="{DB906BCD-3153-4962-98BE-D197A5D5454E}" sibTransId="{72472C28-7FE5-4775-A501-1CA8F5838448}"/>
    <dgm:cxn modelId="{329EA635-76BA-4121-A6BD-111DC63FACE6}" type="presOf" srcId="{8F7B4A59-22F6-4B95-988E-507BA9ECDB7F}" destId="{C21D15D9-70CE-4E7C-A8B4-C911BB417FE9}" srcOrd="0" destOrd="0" presId="urn:microsoft.com/office/officeart/2005/8/layout/lProcess3"/>
    <dgm:cxn modelId="{3A5934A9-E5BD-4656-A132-E90C24A4ED83}" type="presOf" srcId="{1228F973-D792-4D28-8DAD-55A0CB21B815}" destId="{D46D3B96-4EB0-4177-82C6-1E7EA30718F0}" srcOrd="0" destOrd="0" presId="urn:microsoft.com/office/officeart/2005/8/layout/lProcess3"/>
    <dgm:cxn modelId="{501CA153-4A56-44D2-ADCB-82064548BA83}" srcId="{08136E85-1121-4C10-967C-F032440950BC}" destId="{1228F973-D792-4D28-8DAD-55A0CB21B815}" srcOrd="0" destOrd="0" parTransId="{88FA8C46-E0C0-44AB-A96E-3C2CB880AC63}" sibTransId="{B6888706-2A1F-42E3-9C7E-8DC5137F9F2D}"/>
    <dgm:cxn modelId="{D3B57469-50B5-4FCD-A2FF-2665D88C4634}" srcId="{DD4299A8-7138-480D-8AC0-27D450562ADB}" destId="{0D349405-370D-4A0F-8329-E04EB8DBD750}" srcOrd="0" destOrd="0" parTransId="{0CB691BD-A964-4DD5-BA14-5DF101E24740}" sibTransId="{6AF330E7-C460-4D9F-BEB0-876E7EECEE9E}"/>
    <dgm:cxn modelId="{5FE0BEB5-27EA-4A25-B659-3D7FBD47407B}" srcId="{0D349405-370D-4A0F-8329-E04EB8DBD750}" destId="{6C3D3E14-EEDF-400F-97F1-E3E60126DBE3}" srcOrd="0" destOrd="0" parTransId="{CA4D4496-5C79-484A-96AD-0E5EBCB4E601}" sibTransId="{8A675768-FCD5-4988-92E2-70A6DD616D72}"/>
    <dgm:cxn modelId="{9434E428-AAC8-44C3-B99E-4842877CB4D2}" srcId="{0D349405-370D-4A0F-8329-E04EB8DBD750}" destId="{F4E2FAFE-0EB1-492E-AA4E-06F3F90E8C71}" srcOrd="1" destOrd="0" parTransId="{1883FA1D-369B-4B6C-811D-1F0CC7501815}" sibTransId="{E50D87E4-77DE-476F-8E42-DC0A3B4842EC}"/>
    <dgm:cxn modelId="{F0AE0175-17C2-4191-98A7-D675F1D6231B}" srcId="{08136E85-1121-4C10-967C-F032440950BC}" destId="{657E3374-C327-48DA-87FC-802E53211127}" srcOrd="1" destOrd="0" parTransId="{272D254B-B6D9-4A29-94A8-0AEE8243758C}" sibTransId="{80110EFC-59C9-42FA-8C75-9B49E8BBB066}"/>
    <dgm:cxn modelId="{FF23DFC6-F470-4648-A4D6-1A6B20C26BAD}" srcId="{DD4299A8-7138-480D-8AC0-27D450562ADB}" destId="{4DD093FA-5683-430A-B6B8-751476B3878C}" srcOrd="1" destOrd="0" parTransId="{24526389-2D4B-4872-96BD-029DB4DDA97B}" sibTransId="{F5B1DDA7-A45F-4575-AA45-099E978B6642}"/>
    <dgm:cxn modelId="{A50C5A7E-A343-4D94-A00A-5241528A4AB8}" type="presOf" srcId="{6C3D3E14-EEDF-400F-97F1-E3E60126DBE3}" destId="{1587763D-EBD6-450E-B3BA-11E0A6C3DBCA}" srcOrd="0" destOrd="0" presId="urn:microsoft.com/office/officeart/2005/8/layout/lProcess3"/>
    <dgm:cxn modelId="{8A879E20-FBFC-43F3-8267-A4B9F67DE2FE}" srcId="{4DD093FA-5683-430A-B6B8-751476B3878C}" destId="{8F7B4A59-22F6-4B95-988E-507BA9ECDB7F}" srcOrd="1" destOrd="0" parTransId="{2B9AE229-BF5E-49F8-B5C3-D74E1321E4B9}" sibTransId="{D05F422C-3FC1-4F5A-A2E5-241C65D487FB}"/>
    <dgm:cxn modelId="{275B6025-A131-4FE2-99B1-E611CFBA5FBC}" type="presParOf" srcId="{633CB592-D4B8-464E-B641-D61EDBE1CE9B}" destId="{5409572A-7481-4948-A9D0-ED58EC806083}" srcOrd="0" destOrd="0" presId="urn:microsoft.com/office/officeart/2005/8/layout/lProcess3"/>
    <dgm:cxn modelId="{B45A7E3D-4E97-4DC3-AB02-153806A19450}" type="presParOf" srcId="{5409572A-7481-4948-A9D0-ED58EC806083}" destId="{8E51CFAC-8536-4231-86D6-2DAA4F644F44}" srcOrd="0" destOrd="0" presId="urn:microsoft.com/office/officeart/2005/8/layout/lProcess3"/>
    <dgm:cxn modelId="{A99BA1FB-85D3-4F2A-AFBC-D0018BD02B3C}" type="presParOf" srcId="{5409572A-7481-4948-A9D0-ED58EC806083}" destId="{02D267C5-44FE-42C8-B83D-2B3F9FC938D7}" srcOrd="1" destOrd="0" presId="urn:microsoft.com/office/officeart/2005/8/layout/lProcess3"/>
    <dgm:cxn modelId="{DC13FADD-A556-4057-91DC-A681C25D884C}" type="presParOf" srcId="{5409572A-7481-4948-A9D0-ED58EC806083}" destId="{1587763D-EBD6-450E-B3BA-11E0A6C3DBCA}" srcOrd="2" destOrd="0" presId="urn:microsoft.com/office/officeart/2005/8/layout/lProcess3"/>
    <dgm:cxn modelId="{4BA4DF4D-30B7-48DD-B123-A2B5D56D00BE}" type="presParOf" srcId="{5409572A-7481-4948-A9D0-ED58EC806083}" destId="{D8D14816-1389-498F-97AA-C497AE3B93B4}" srcOrd="3" destOrd="0" presId="urn:microsoft.com/office/officeart/2005/8/layout/lProcess3"/>
    <dgm:cxn modelId="{B35DDE93-FA13-4D13-B22C-F132A08FF377}" type="presParOf" srcId="{5409572A-7481-4948-A9D0-ED58EC806083}" destId="{65387270-7C2B-45BA-843C-4013CB24E657}" srcOrd="4" destOrd="0" presId="urn:microsoft.com/office/officeart/2005/8/layout/lProcess3"/>
    <dgm:cxn modelId="{4F85991C-096C-45D9-AD92-3903C2B4613F}" type="presParOf" srcId="{633CB592-D4B8-464E-B641-D61EDBE1CE9B}" destId="{9B21DFF5-C8C8-4949-BE2F-41D347BB41D8}" srcOrd="1" destOrd="0" presId="urn:microsoft.com/office/officeart/2005/8/layout/lProcess3"/>
    <dgm:cxn modelId="{6C9A0386-5BA8-4A39-81EE-AAD6CBE35D25}" type="presParOf" srcId="{633CB592-D4B8-464E-B641-D61EDBE1CE9B}" destId="{30887CB4-281C-485C-97A0-152B51700030}" srcOrd="2" destOrd="0" presId="urn:microsoft.com/office/officeart/2005/8/layout/lProcess3"/>
    <dgm:cxn modelId="{8D291DD0-E668-4543-8AA4-21BD439B7555}" type="presParOf" srcId="{30887CB4-281C-485C-97A0-152B51700030}" destId="{3E65879B-72D9-4359-8752-F77E0187D823}" srcOrd="0" destOrd="0" presId="urn:microsoft.com/office/officeart/2005/8/layout/lProcess3"/>
    <dgm:cxn modelId="{DE6A5CAA-2CCE-42BE-8D25-82FC1D9C1686}" type="presParOf" srcId="{30887CB4-281C-485C-97A0-152B51700030}" destId="{1E9525F3-9A88-4B6A-8C44-E89AB2ABE89A}" srcOrd="1" destOrd="0" presId="urn:microsoft.com/office/officeart/2005/8/layout/lProcess3"/>
    <dgm:cxn modelId="{5E8A9F18-F8F7-4283-89AE-48C195EAC62D}" type="presParOf" srcId="{30887CB4-281C-485C-97A0-152B51700030}" destId="{A5462B62-4577-42C1-B34E-8A385460B8B8}" srcOrd="2" destOrd="0" presId="urn:microsoft.com/office/officeart/2005/8/layout/lProcess3"/>
    <dgm:cxn modelId="{BEF7D924-795D-4772-9E66-9B4AF04C3AEF}" type="presParOf" srcId="{30887CB4-281C-485C-97A0-152B51700030}" destId="{DFC082D9-74AE-4132-AFD5-D09C7A201E93}" srcOrd="3" destOrd="0" presId="urn:microsoft.com/office/officeart/2005/8/layout/lProcess3"/>
    <dgm:cxn modelId="{0B508899-8EF7-4CA2-9835-A7EFB603604B}" type="presParOf" srcId="{30887CB4-281C-485C-97A0-152B51700030}" destId="{C21D15D9-70CE-4E7C-A8B4-C911BB417FE9}" srcOrd="4" destOrd="0" presId="urn:microsoft.com/office/officeart/2005/8/layout/lProcess3"/>
    <dgm:cxn modelId="{DAC05491-D78E-45AF-A8F2-A27B8D3D348F}" type="presParOf" srcId="{633CB592-D4B8-464E-B641-D61EDBE1CE9B}" destId="{37740A43-AEBC-4814-9E9C-72B77C0FFFF6}" srcOrd="3" destOrd="0" presId="urn:microsoft.com/office/officeart/2005/8/layout/lProcess3"/>
    <dgm:cxn modelId="{DD57B7C3-7088-45E1-BCA0-C1C53C3C7A1A}" type="presParOf" srcId="{633CB592-D4B8-464E-B641-D61EDBE1CE9B}" destId="{07D9E7E8-7308-4AE8-8C7E-C73F742DFB6F}" srcOrd="4" destOrd="0" presId="urn:microsoft.com/office/officeart/2005/8/layout/lProcess3"/>
    <dgm:cxn modelId="{3E286C72-DCF8-4DC8-B608-AC1804450152}" type="presParOf" srcId="{07D9E7E8-7308-4AE8-8C7E-C73F742DFB6F}" destId="{B2E26849-C96C-4A92-AB8D-8026CEDFBABD}" srcOrd="0" destOrd="0" presId="urn:microsoft.com/office/officeart/2005/8/layout/lProcess3"/>
    <dgm:cxn modelId="{00D22587-69F2-403E-A5D2-0279AFDAE105}" type="presParOf" srcId="{07D9E7E8-7308-4AE8-8C7E-C73F742DFB6F}" destId="{74103130-D2F7-4C3A-B935-F12C70923AAA}" srcOrd="1" destOrd="0" presId="urn:microsoft.com/office/officeart/2005/8/layout/lProcess3"/>
    <dgm:cxn modelId="{42F52DD4-FDBA-462D-9825-DBBFF6A18978}" type="presParOf" srcId="{07D9E7E8-7308-4AE8-8C7E-C73F742DFB6F}" destId="{D46D3B96-4EB0-4177-82C6-1E7EA30718F0}" srcOrd="2" destOrd="0" presId="urn:microsoft.com/office/officeart/2005/8/layout/lProcess3"/>
    <dgm:cxn modelId="{12E234EC-2CCE-4DAD-9164-F49CC281040A}" type="presParOf" srcId="{07D9E7E8-7308-4AE8-8C7E-C73F742DFB6F}" destId="{6FFA50EE-C021-4FFF-9BC6-F8900FB0C8B1}" srcOrd="3" destOrd="0" presId="urn:microsoft.com/office/officeart/2005/8/layout/lProcess3"/>
    <dgm:cxn modelId="{983748D7-18E9-4397-AD9B-4ADB598C56AB}" type="presParOf" srcId="{07D9E7E8-7308-4AE8-8C7E-C73F742DFB6F}" destId="{D398E769-B8C1-452F-A8B9-B667CF7C444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1CFAC-8536-4231-86D6-2DAA4F644F44}">
      <dsp:nvSpPr>
        <dsp:cNvPr id="0" name=""/>
        <dsp:cNvSpPr/>
      </dsp:nvSpPr>
      <dsp:spPr>
        <a:xfrm>
          <a:off x="7078" y="23442"/>
          <a:ext cx="3383681" cy="1353472"/>
        </a:xfrm>
        <a:prstGeom prst="chevron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Resistencia</a:t>
          </a:r>
          <a:endParaRPr lang="es-ES" sz="2800" kern="1200" dirty="0"/>
        </a:p>
      </dsp:txBody>
      <dsp:txXfrm>
        <a:off x="683814" y="23442"/>
        <a:ext cx="2030209" cy="1353472"/>
      </dsp:txXfrm>
    </dsp:sp>
    <dsp:sp modelId="{1587763D-EBD6-450E-B3BA-11E0A6C3DBCA}">
      <dsp:nvSpPr>
        <dsp:cNvPr id="0" name=""/>
        <dsp:cNvSpPr/>
      </dsp:nvSpPr>
      <dsp:spPr>
        <a:xfrm>
          <a:off x="2950882" y="138487"/>
          <a:ext cx="4855960" cy="11233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Es un componente que se opone al paso de la corriente</a:t>
          </a:r>
          <a:endParaRPr lang="es-ES" sz="2600" kern="1200" dirty="0"/>
        </a:p>
      </dsp:txBody>
      <dsp:txXfrm>
        <a:off x="3512573" y="138487"/>
        <a:ext cx="3732578" cy="1123382"/>
      </dsp:txXfrm>
    </dsp:sp>
    <dsp:sp modelId="{65387270-7C2B-45BA-843C-4013CB24E657}">
      <dsp:nvSpPr>
        <dsp:cNvPr id="0" name=""/>
        <dsp:cNvSpPr/>
      </dsp:nvSpPr>
      <dsp:spPr>
        <a:xfrm>
          <a:off x="7413658" y="138487"/>
          <a:ext cx="2808455" cy="1123382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 </a:t>
          </a:r>
          <a:endParaRPr lang="es-ES" sz="2600" kern="1200" dirty="0"/>
        </a:p>
      </dsp:txBody>
      <dsp:txXfrm>
        <a:off x="7975349" y="138487"/>
        <a:ext cx="1685073" cy="1123382"/>
      </dsp:txXfrm>
    </dsp:sp>
    <dsp:sp modelId="{3E65879B-72D9-4359-8752-F77E0187D823}">
      <dsp:nvSpPr>
        <dsp:cNvPr id="0" name=""/>
        <dsp:cNvSpPr/>
      </dsp:nvSpPr>
      <dsp:spPr>
        <a:xfrm>
          <a:off x="7078" y="1566401"/>
          <a:ext cx="3383681" cy="1353472"/>
        </a:xfrm>
        <a:prstGeom prst="chevron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LED</a:t>
          </a:r>
          <a:endParaRPr lang="es-ES" sz="2800" kern="1200" dirty="0"/>
        </a:p>
      </dsp:txBody>
      <dsp:txXfrm>
        <a:off x="683814" y="1566401"/>
        <a:ext cx="2030209" cy="1353472"/>
      </dsp:txXfrm>
    </dsp:sp>
    <dsp:sp modelId="{A5462B62-4577-42C1-B34E-8A385460B8B8}">
      <dsp:nvSpPr>
        <dsp:cNvPr id="0" name=""/>
        <dsp:cNvSpPr/>
      </dsp:nvSpPr>
      <dsp:spPr>
        <a:xfrm>
          <a:off x="2950882" y="1681446"/>
          <a:ext cx="4787883" cy="11233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Diodo emisor de luz, dispositivo que emite luz cuando está activo</a:t>
          </a:r>
          <a:endParaRPr lang="es-ES" sz="2600" kern="1200" dirty="0"/>
        </a:p>
      </dsp:txBody>
      <dsp:txXfrm>
        <a:off x="3512573" y="1681446"/>
        <a:ext cx="3664501" cy="1123382"/>
      </dsp:txXfrm>
    </dsp:sp>
    <dsp:sp modelId="{C21D15D9-70CE-4E7C-A8B4-C911BB417FE9}">
      <dsp:nvSpPr>
        <dsp:cNvPr id="0" name=""/>
        <dsp:cNvSpPr/>
      </dsp:nvSpPr>
      <dsp:spPr>
        <a:xfrm>
          <a:off x="7345581" y="1681446"/>
          <a:ext cx="2808455" cy="1123382"/>
        </a:xfrm>
        <a:prstGeom prst="chevron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 </a:t>
          </a:r>
          <a:endParaRPr lang="es-ES" sz="2600" kern="1200" dirty="0"/>
        </a:p>
      </dsp:txBody>
      <dsp:txXfrm>
        <a:off x="7907272" y="1681446"/>
        <a:ext cx="1685073" cy="1123382"/>
      </dsp:txXfrm>
    </dsp:sp>
    <dsp:sp modelId="{B2E26849-C96C-4A92-AB8D-8026CEDFBABD}">
      <dsp:nvSpPr>
        <dsp:cNvPr id="0" name=""/>
        <dsp:cNvSpPr/>
      </dsp:nvSpPr>
      <dsp:spPr>
        <a:xfrm>
          <a:off x="7078" y="3109360"/>
          <a:ext cx="3383681" cy="1353472"/>
        </a:xfrm>
        <a:prstGeom prst="chevron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Condensador Electrolítico</a:t>
          </a:r>
          <a:endParaRPr lang="es-ES" sz="2800" kern="1200" dirty="0"/>
        </a:p>
      </dsp:txBody>
      <dsp:txXfrm>
        <a:off x="683814" y="3109360"/>
        <a:ext cx="2030209" cy="1353472"/>
      </dsp:txXfrm>
    </dsp:sp>
    <dsp:sp modelId="{D46D3B96-4EB0-4177-82C6-1E7EA30718F0}">
      <dsp:nvSpPr>
        <dsp:cNvPr id="0" name=""/>
        <dsp:cNvSpPr/>
      </dsp:nvSpPr>
      <dsp:spPr>
        <a:xfrm>
          <a:off x="2950882" y="3224405"/>
          <a:ext cx="5142367" cy="11233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Sirve para almacenar carga eléctrica, un determinado tiempo.</a:t>
          </a:r>
          <a:endParaRPr lang="es-ES" sz="2600" kern="1200" dirty="0"/>
        </a:p>
      </dsp:txBody>
      <dsp:txXfrm>
        <a:off x="3512573" y="3224405"/>
        <a:ext cx="4018985" cy="1123382"/>
      </dsp:txXfrm>
    </dsp:sp>
    <dsp:sp modelId="{D398E769-B8C1-452F-A8B9-B667CF7C444B}">
      <dsp:nvSpPr>
        <dsp:cNvPr id="0" name=""/>
        <dsp:cNvSpPr/>
      </dsp:nvSpPr>
      <dsp:spPr>
        <a:xfrm>
          <a:off x="7700065" y="3224405"/>
          <a:ext cx="2808455" cy="1123382"/>
        </a:xfrm>
        <a:prstGeom prst="chevron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 </a:t>
          </a:r>
          <a:endParaRPr lang="es-ES" sz="2600" kern="1200" dirty="0"/>
        </a:p>
      </dsp:txBody>
      <dsp:txXfrm>
        <a:off x="8261756" y="3224405"/>
        <a:ext cx="1685073" cy="1123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1CFAC-8536-4231-86D6-2DAA4F644F44}">
      <dsp:nvSpPr>
        <dsp:cNvPr id="0" name=""/>
        <dsp:cNvSpPr/>
      </dsp:nvSpPr>
      <dsp:spPr>
        <a:xfrm>
          <a:off x="4416" y="116447"/>
          <a:ext cx="3360241" cy="1344096"/>
        </a:xfrm>
        <a:prstGeom prst="chevron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Transistor</a:t>
          </a:r>
          <a:endParaRPr lang="es-ES" sz="2800" kern="1200" dirty="0"/>
        </a:p>
      </dsp:txBody>
      <dsp:txXfrm>
        <a:off x="676464" y="116447"/>
        <a:ext cx="2016145" cy="1344096"/>
      </dsp:txXfrm>
    </dsp:sp>
    <dsp:sp modelId="{1587763D-EBD6-450E-B3BA-11E0A6C3DBCA}">
      <dsp:nvSpPr>
        <dsp:cNvPr id="0" name=""/>
        <dsp:cNvSpPr/>
      </dsp:nvSpPr>
      <dsp:spPr>
        <a:xfrm>
          <a:off x="2927826" y="230695"/>
          <a:ext cx="4822321" cy="11156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Semiconductor utilizado para entregar una señal de salida en respuesta a una señal de entrada</a:t>
          </a:r>
          <a:endParaRPr lang="es-ES" sz="2100" kern="1200" dirty="0"/>
        </a:p>
      </dsp:txBody>
      <dsp:txXfrm>
        <a:off x="3485626" y="230695"/>
        <a:ext cx="3706721" cy="1115600"/>
      </dsp:txXfrm>
    </dsp:sp>
    <dsp:sp modelId="{65387270-7C2B-45BA-843C-4013CB24E657}">
      <dsp:nvSpPr>
        <dsp:cNvPr id="0" name=""/>
        <dsp:cNvSpPr/>
      </dsp:nvSpPr>
      <dsp:spPr>
        <a:xfrm>
          <a:off x="7359687" y="230695"/>
          <a:ext cx="3195413" cy="1115600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 </a:t>
          </a:r>
          <a:endParaRPr lang="es-ES" sz="2100" kern="1200" dirty="0"/>
        </a:p>
      </dsp:txBody>
      <dsp:txXfrm>
        <a:off x="7917487" y="230695"/>
        <a:ext cx="2079813" cy="1115600"/>
      </dsp:txXfrm>
    </dsp:sp>
    <dsp:sp modelId="{3E65879B-72D9-4359-8752-F77E0187D823}">
      <dsp:nvSpPr>
        <dsp:cNvPr id="0" name=""/>
        <dsp:cNvSpPr/>
      </dsp:nvSpPr>
      <dsp:spPr>
        <a:xfrm>
          <a:off x="4416" y="1648717"/>
          <a:ext cx="3360241" cy="1344096"/>
        </a:xfrm>
        <a:prstGeom prst="chevron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Buzzer</a:t>
          </a:r>
          <a:endParaRPr lang="es-ES" sz="3600" kern="1200" dirty="0"/>
        </a:p>
      </dsp:txBody>
      <dsp:txXfrm>
        <a:off x="676464" y="1648717"/>
        <a:ext cx="2016145" cy="1344096"/>
      </dsp:txXfrm>
    </dsp:sp>
    <dsp:sp modelId="{A5462B62-4577-42C1-B34E-8A385460B8B8}">
      <dsp:nvSpPr>
        <dsp:cNvPr id="0" name=""/>
        <dsp:cNvSpPr/>
      </dsp:nvSpPr>
      <dsp:spPr>
        <a:xfrm>
          <a:off x="2927826" y="1762965"/>
          <a:ext cx="4754715" cy="11156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Es un componente que produce un sonido continuo de un mismo tono</a:t>
          </a:r>
          <a:endParaRPr lang="es-ES" sz="2100" kern="1200" dirty="0"/>
        </a:p>
      </dsp:txBody>
      <dsp:txXfrm>
        <a:off x="3485626" y="1762965"/>
        <a:ext cx="3639115" cy="1115600"/>
      </dsp:txXfrm>
    </dsp:sp>
    <dsp:sp modelId="{C21D15D9-70CE-4E7C-A8B4-C911BB417FE9}">
      <dsp:nvSpPr>
        <dsp:cNvPr id="0" name=""/>
        <dsp:cNvSpPr/>
      </dsp:nvSpPr>
      <dsp:spPr>
        <a:xfrm>
          <a:off x="7292081" y="1738311"/>
          <a:ext cx="3304128" cy="1164909"/>
        </a:xfrm>
        <a:prstGeom prst="chevron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 </a:t>
          </a:r>
          <a:endParaRPr lang="es-ES" sz="2100" kern="1200" dirty="0"/>
        </a:p>
      </dsp:txBody>
      <dsp:txXfrm>
        <a:off x="7874536" y="1738311"/>
        <a:ext cx="2139219" cy="1164909"/>
      </dsp:txXfrm>
    </dsp:sp>
    <dsp:sp modelId="{B2E26849-C96C-4A92-AB8D-8026CEDFBABD}">
      <dsp:nvSpPr>
        <dsp:cNvPr id="0" name=""/>
        <dsp:cNvSpPr/>
      </dsp:nvSpPr>
      <dsp:spPr>
        <a:xfrm>
          <a:off x="0" y="3203850"/>
          <a:ext cx="3360241" cy="1344096"/>
        </a:xfrm>
        <a:prstGeom prst="chevron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CI 555</a:t>
          </a:r>
          <a:endParaRPr lang="es-ES" sz="3600" kern="1200" dirty="0"/>
        </a:p>
      </dsp:txBody>
      <dsp:txXfrm>
        <a:off x="672048" y="3203850"/>
        <a:ext cx="2016145" cy="1344096"/>
      </dsp:txXfrm>
    </dsp:sp>
    <dsp:sp modelId="{D46D3B96-4EB0-4177-82C6-1E7EA30718F0}">
      <dsp:nvSpPr>
        <dsp:cNvPr id="0" name=""/>
        <dsp:cNvSpPr/>
      </dsp:nvSpPr>
      <dsp:spPr>
        <a:xfrm>
          <a:off x="2927826" y="3295236"/>
          <a:ext cx="5106743" cy="11156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0" i="0" kern="1200" dirty="0" smtClean="0"/>
            <a:t>Se utiliza en la generación de temporizadores, pulsos y oscilaciones</a:t>
          </a:r>
          <a:endParaRPr lang="es-ES" sz="2100" kern="1200" dirty="0"/>
        </a:p>
      </dsp:txBody>
      <dsp:txXfrm>
        <a:off x="3485626" y="3295236"/>
        <a:ext cx="3991143" cy="1115600"/>
      </dsp:txXfrm>
    </dsp:sp>
    <dsp:sp modelId="{D398E769-B8C1-452F-A8B9-B667CF7C444B}">
      <dsp:nvSpPr>
        <dsp:cNvPr id="0" name=""/>
        <dsp:cNvSpPr/>
      </dsp:nvSpPr>
      <dsp:spPr>
        <a:xfrm>
          <a:off x="7644109" y="3295236"/>
          <a:ext cx="3171874" cy="1115600"/>
        </a:xfrm>
        <a:prstGeom prst="chevron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 </a:t>
          </a:r>
          <a:endParaRPr lang="es-ES" sz="2100" kern="1200" dirty="0"/>
        </a:p>
      </dsp:txBody>
      <dsp:txXfrm>
        <a:off x="8201909" y="3295236"/>
        <a:ext cx="2056274" cy="111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3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56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86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53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5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93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751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564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844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639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000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27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6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0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4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37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0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79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C645991-0679-4773-B52D-32FCEAED4C3C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55A095-D477-423F-B470-9BADCF4A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79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1411" y="1049801"/>
            <a:ext cx="8544149" cy="2973559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riblet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ES" sz="19900" b="1" cap="none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Elephant" panose="02020904090505020303" pitchFamily="18" charset="0"/>
              </a:rPr>
              <a:t>Física</a:t>
            </a:r>
            <a:endParaRPr lang="es-ES" sz="19900" b="1" cap="none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756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Corriente Eléctrica</a:t>
            </a:r>
            <a:endParaRPr lang="es-ES" sz="4400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81190"/>
            <a:ext cx="9378630" cy="16976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Aft>
                <a:spcPts val="800"/>
              </a:spcAft>
              <a:buSzPct val="125000"/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corriente eléctrica es la circulación de electrones a través de un material conductor.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37261" y="4660167"/>
            <a:ext cx="1011014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800"/>
              </a:spcAft>
              <a:buSzPct val="125000"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Dependiendo de cómo sea el movimiento de electrones podemos distinguir ente corriente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continua (CC o CD) </a:t>
            </a: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corriente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alterna (CA)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ciencias, naturales, naturaleza, electricidad, fisica, quimica, electronica, comunicaciones, thales de mileto, faraday, volta, culomb, tesla, alterna, directa, continua, iluminacion, energia, tecnolog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40" y="2742247"/>
            <a:ext cx="590232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681" y="291705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400" b="1" dirty="0">
                <a:latin typeface="Arial Black" panose="020B0A04020102020204" pitchFamily="34" charset="0"/>
                <a:ea typeface="Dotum" panose="020B0600000101010101" pitchFamily="34" charset="-127"/>
              </a:rPr>
              <a:t>Corriente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4681" y="1574634"/>
            <a:ext cx="9905999" cy="9800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spcAft>
                <a:spcPts val="800"/>
              </a:spcAft>
              <a:buSzPct val="125000"/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electrones se mueven en una sola dirección en el conductor,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siempre de </a:t>
            </a: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polo negativo a positivo.</a:t>
            </a:r>
          </a:p>
          <a:p>
            <a:pPr marL="0" indent="0" algn="just">
              <a:buNone/>
            </a:pPr>
            <a:endParaRPr lang="es-E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61370"/>
            <a:ext cx="3592882" cy="262135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422452" y="5583237"/>
            <a:ext cx="21045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s-ES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Simbología</a:t>
            </a:r>
            <a:endParaRPr lang="es-E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iencias, naturales, naturaleza, electricidad, fisica, quimica, electronica, comunicaciones, thales de mileto, faraday, volta, culomb, tesla, alterna, directa, continua, iluminacion, energia, tecnolog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8" b="4122"/>
          <a:stretch/>
        </p:blipFill>
        <p:spPr bwMode="auto">
          <a:xfrm>
            <a:off x="5416341" y="2650794"/>
            <a:ext cx="5606672" cy="262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3729404" y="5758662"/>
            <a:ext cx="799054" cy="519834"/>
            <a:chOff x="3729404" y="5758662"/>
            <a:chExt cx="799054" cy="519834"/>
          </a:xfrm>
        </p:grpSpPr>
        <p:pic>
          <p:nvPicPr>
            <p:cNvPr id="7" name="Imagen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29404" y="5886349"/>
              <a:ext cx="799054" cy="392147"/>
            </a:xfrm>
            <a:prstGeom prst="rect">
              <a:avLst/>
            </a:prstGeom>
          </p:spPr>
        </p:pic>
        <p:sp>
          <p:nvSpPr>
            <p:cNvPr id="11" name="Elipse 10"/>
            <p:cNvSpPr/>
            <p:nvPr/>
          </p:nvSpPr>
          <p:spPr>
            <a:xfrm>
              <a:off x="3931921" y="5758662"/>
              <a:ext cx="567509" cy="5198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5416341" y="5739887"/>
            <a:ext cx="619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Funcionan con CC todos los aparatos que </a:t>
            </a:r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usan pilas </a:t>
            </a:r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baterías.</a:t>
            </a:r>
            <a:endParaRPr lang="es-E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5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89850" y="27944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Corriente Alterna</a:t>
            </a:r>
            <a:endParaRPr lang="es-ES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9850" y="1286834"/>
            <a:ext cx="10307636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Aft>
                <a:spcPts val="800"/>
              </a:spcAft>
              <a:buSzPct val="125000"/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movimiento de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electrones cambia </a:t>
            </a: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 cierto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tiempo, pasa </a:t>
            </a: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positivo a negativo sucesivamente.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60" y="2080434"/>
            <a:ext cx="5988226" cy="3149487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1740812" y="5014204"/>
            <a:ext cx="3158015" cy="6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Simbología</a:t>
            </a:r>
            <a:endParaRPr lang="es-ES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710219" y="5659046"/>
            <a:ext cx="609600" cy="610506"/>
            <a:chOff x="3616403" y="5424040"/>
            <a:chExt cx="609600" cy="610506"/>
          </a:xfrm>
        </p:grpSpPr>
        <p:pic>
          <p:nvPicPr>
            <p:cNvPr id="9" name="Imagen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16403" y="5424040"/>
              <a:ext cx="609600" cy="561975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3616403" y="5472571"/>
              <a:ext cx="609600" cy="561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5692141" y="5665398"/>
            <a:ext cx="614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Utilizan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 todos </a:t>
            </a: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aparatos que se conectan a la red eléctrica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1" y="2239896"/>
            <a:ext cx="5399696" cy="30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358" y="3581776"/>
            <a:ext cx="2771775" cy="2762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6" y="300922"/>
            <a:ext cx="3212593" cy="2409445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752520" y="591696"/>
            <a:ext cx="7862140" cy="4678135"/>
            <a:chOff x="5080533" y="5006575"/>
            <a:chExt cx="6688393" cy="1656406"/>
          </a:xfrm>
        </p:grpSpPr>
        <p:sp>
          <p:nvSpPr>
            <p:cNvPr id="5" name="Rectángulo 4"/>
            <p:cNvSpPr/>
            <p:nvPr/>
          </p:nvSpPr>
          <p:spPr>
            <a:xfrm>
              <a:off x="5080533" y="5006575"/>
              <a:ext cx="6688393" cy="1656406"/>
            </a:xfrm>
            <a:prstGeom prst="wedgeEllipseCallou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¿Sabías qué?</a:t>
              </a:r>
            </a:p>
            <a:p>
              <a:pPr algn="ctr"/>
              <a:endParaRPr lang="es-ES" sz="2800" b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</a:endParaRPr>
            </a:p>
            <a:p>
              <a:pPr algn="ctr"/>
              <a:r>
                <a:rPr lang="es-ES" sz="2800" dirty="0" smtClean="0">
                  <a:latin typeface="Arial" panose="020B0604020202020204" pitchFamily="34" charset="0"/>
                  <a:ea typeface="Calibri" panose="020F0502020204030204" pitchFamily="34" charset="0"/>
                </a:rPr>
                <a:t>La </a:t>
              </a:r>
              <a:r>
                <a:rPr lang="es-ES" sz="2800" dirty="0">
                  <a:latin typeface="Arial" panose="020B0604020202020204" pitchFamily="34" charset="0"/>
                  <a:ea typeface="Calibri" panose="020F0502020204030204" pitchFamily="34" charset="0"/>
                </a:rPr>
                <a:t>frecuencia en nuestro país es de 60 Hertz (Hz), esto quiere decir que en los toma corriente los polos positivo y negativo se invierten 60 veces en un segundo</a:t>
              </a:r>
              <a:endParaRPr lang="es-ES" sz="2800" dirty="0"/>
            </a:p>
          </p:txBody>
        </p:sp>
        <p:sp>
          <p:nvSpPr>
            <p:cNvPr id="6" name="Proceso alternativo 5"/>
            <p:cNvSpPr/>
            <p:nvPr/>
          </p:nvSpPr>
          <p:spPr>
            <a:xfrm>
              <a:off x="5683540" y="5180494"/>
              <a:ext cx="5482378" cy="1308568"/>
            </a:xfrm>
            <a:prstGeom prst="wedgeRoundRect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142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0626" y="21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Adaptadores de corriente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96340" y="1864488"/>
            <a:ext cx="10157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adaptador es un aparato que se utiliza para cambiar de corriente alterna a continua y disminuir la tensión de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uso.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Ejemplo: Cargadores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ciencias, naturales, naturaleza, electricidad, fisica, quimica, electronica, comunicaciones, thales de mileto, faraday, volta, culomb, tesla, alterna, directa, continua, iluminacion, energia, tecnologi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8" b="30987"/>
          <a:stretch/>
        </p:blipFill>
        <p:spPr bwMode="auto">
          <a:xfrm>
            <a:off x="1196340" y="3704744"/>
            <a:ext cx="6026150" cy="1677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/>
          <p:cNvGrpSpPr/>
          <p:nvPr/>
        </p:nvGrpSpPr>
        <p:grpSpPr>
          <a:xfrm>
            <a:off x="8121747" y="3118368"/>
            <a:ext cx="3033933" cy="2916671"/>
            <a:chOff x="8121747" y="3118368"/>
            <a:chExt cx="3033933" cy="2916671"/>
          </a:xfrm>
        </p:grpSpPr>
        <p:pic>
          <p:nvPicPr>
            <p:cNvPr id="7" name="Imagen 6" descr="Resultado de imagen para etiqueta de un cargador de celular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1747" y="3118368"/>
              <a:ext cx="3033933" cy="2916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Elipse 2"/>
            <p:cNvSpPr/>
            <p:nvPr/>
          </p:nvSpPr>
          <p:spPr>
            <a:xfrm>
              <a:off x="8375904" y="3895344"/>
              <a:ext cx="640080" cy="274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8412480" y="4168350"/>
              <a:ext cx="1975104" cy="22076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7971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320" y="272662"/>
            <a:ext cx="9906000" cy="1119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Conductores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36320" y="1391850"/>
            <a:ext cx="10612436" cy="15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 materiales que contienen electrones libres que pueden moverse a través de todo el material. Permiten el paso de la corriente eléctrica.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Todos los metales son conductores</a:t>
            </a:r>
          </a:p>
        </p:txBody>
      </p:sp>
      <p:pic>
        <p:nvPicPr>
          <p:cNvPr id="7" name="Imagen 6" descr="Resultado de imagen para materiales conductore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8" b="13817"/>
          <a:stretch/>
        </p:blipFill>
        <p:spPr bwMode="auto">
          <a:xfrm>
            <a:off x="3053715" y="3655695"/>
            <a:ext cx="5398770" cy="22440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59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Aislantes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5275" y="1600200"/>
            <a:ext cx="9872871" cy="161575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Materiales donde los electrones no pueden circular. No conducen la electricidad. </a:t>
            </a:r>
          </a:p>
          <a:p>
            <a:pPr marL="0"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Ejemplo la cerámica, el vidrio, plásticos, papel, madera.</a:t>
            </a:r>
          </a:p>
        </p:txBody>
      </p:sp>
      <p:pic>
        <p:nvPicPr>
          <p:cNvPr id="4" name="Imagen 3" descr="Resultado de imagen para materiales aislant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41" y="3215957"/>
            <a:ext cx="5367338" cy="2676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3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701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Semiconductores</a:t>
            </a:r>
            <a:endParaRPr lang="es-ES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1555432"/>
          </a:xfrm>
        </p:spPr>
        <p:txBody>
          <a:bodyPr vert="horz" lIns="91440" tIns="45720" rIns="91440" bIns="45720" rtlCol="0">
            <a:noAutofit/>
          </a:bodyPr>
          <a:lstStyle/>
          <a:p>
            <a:pPr marL="0"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Presentan propiedad eléctricas que están entre los conductores y los aislantes.  Se utilizan principalmente cómo elementos de los circuitos electrónicos</a:t>
            </a:r>
          </a:p>
          <a:p>
            <a:pPr marL="0"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Ejemplo: Carbono, Silicio y Germanio</a:t>
            </a:r>
          </a:p>
        </p:txBody>
      </p:sp>
      <p:pic>
        <p:nvPicPr>
          <p:cNvPr id="4" name="Imagen 3" descr="Resultado de imagen para materiales semiconductore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5"/>
          <a:stretch/>
        </p:blipFill>
        <p:spPr bwMode="auto">
          <a:xfrm>
            <a:off x="3396615" y="3563937"/>
            <a:ext cx="5398770" cy="2754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21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87379" y="262139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Circuito eléctrico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7719" y="2080578"/>
            <a:ext cx="5135881" cy="29914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circuito eléctrico es un recorrido cerrado cuyo fin es llevar energía eléctrica desde unos elementos que la producen hasta otros elementos que la consumen.</a:t>
            </a: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57" y="1690688"/>
            <a:ext cx="37433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3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936" y="235904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Circuito Serie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3792" y="1592264"/>
            <a:ext cx="10515600" cy="780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conecta varios componentes o dispositivos uno después de otro.</a:t>
            </a:r>
          </a:p>
        </p:txBody>
      </p:sp>
      <p:pic>
        <p:nvPicPr>
          <p:cNvPr id="4" name="Imagen 3" descr="Resultado de imagen para circuito seri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84" y="2372679"/>
            <a:ext cx="4691380" cy="291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52" y="2372679"/>
            <a:ext cx="5280152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661" y="2464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Átomo</a:t>
            </a:r>
            <a:endParaRPr lang="es-ES" sz="4400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6809231" y="2201436"/>
            <a:ext cx="3267456" cy="1609345"/>
            <a:chOff x="1292352" y="2584703"/>
            <a:chExt cx="3267456" cy="1609345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1881" t="5503" r="59596" b="56448"/>
            <a:stretch/>
          </p:blipFill>
          <p:spPr>
            <a:xfrm>
              <a:off x="1292352" y="2584703"/>
              <a:ext cx="3267456" cy="1609345"/>
            </a:xfrm>
            <a:prstGeom prst="rect">
              <a:avLst/>
            </a:prstGeom>
          </p:spPr>
        </p:pic>
        <p:sp>
          <p:nvSpPr>
            <p:cNvPr id="6" name="Rectángulo redondeado 5"/>
            <p:cNvSpPr/>
            <p:nvPr/>
          </p:nvSpPr>
          <p:spPr>
            <a:xfrm>
              <a:off x="1889760" y="2609088"/>
              <a:ext cx="2633472" cy="1036320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889760" y="3694176"/>
              <a:ext cx="2621280" cy="46329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Rectángulo 7"/>
          <p:cNvSpPr/>
          <p:nvPr/>
        </p:nvSpPr>
        <p:spPr>
          <a:xfrm>
            <a:off x="1047753" y="2225821"/>
            <a:ext cx="4771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materia está constituida por  partículas elementales llamadas </a:t>
            </a:r>
            <a:r>
              <a:rPr lang="es-ES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átomos. </a:t>
            </a:r>
          </a:p>
          <a:p>
            <a:pPr algn="just"/>
            <a:r>
              <a:rPr lang="es-ES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átomo está compuesto por: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38785" r="2550"/>
          <a:stretch/>
        </p:blipFill>
        <p:spPr>
          <a:xfrm>
            <a:off x="6149339" y="1509991"/>
            <a:ext cx="5595621" cy="410491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6340" y="4619035"/>
            <a:ext cx="4771640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responsables de todos los fenómenos eléctricos son los electrones</a:t>
            </a:r>
          </a:p>
        </p:txBody>
      </p:sp>
    </p:spTree>
    <p:extLst>
      <p:ext uri="{BB962C8B-B14F-4D97-AF65-F5344CB8AC3E}">
        <p14:creationId xmlns:p14="http://schemas.microsoft.com/office/powerpoint/2010/main" val="1510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86202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Circuito Paralelo</a:t>
            </a:r>
            <a:endParaRPr lang="es-ES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8240" y="1642562"/>
            <a:ext cx="10515600" cy="986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dispositivos eléctricos se conectan de tal manera que los terminales de entrada y salida coinciden entre sí</a:t>
            </a:r>
          </a:p>
        </p:txBody>
      </p:sp>
      <p:pic>
        <p:nvPicPr>
          <p:cNvPr id="3074" name="Picture 2" descr="Resultado de imagen para circuito electrico parale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41" y="2636853"/>
            <a:ext cx="4132311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5121169" y="5341532"/>
            <a:ext cx="3244067" cy="125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empleado en la red eléctrica de todas las viviendas</a:t>
            </a:r>
            <a:r>
              <a:rPr lang="es-ES" sz="2800" dirty="0" smtClean="0"/>
              <a:t>. 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2" y="2325703"/>
            <a:ext cx="5638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835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Circuito Mixto</a:t>
            </a:r>
            <a:endParaRPr lang="es-ES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19020" y="1727800"/>
            <a:ext cx="8028138" cy="662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que se combinan conexiones en serie y paralelo.</a:t>
            </a:r>
          </a:p>
        </p:txBody>
      </p:sp>
      <p:pic>
        <p:nvPicPr>
          <p:cNvPr id="4" name="Imagen 3" descr="Resultado de imagen para circuito mixt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75" y="2728341"/>
            <a:ext cx="2902522" cy="251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38" y="2728341"/>
            <a:ext cx="3800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7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Componentes electrónicos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529702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7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Componentes electrónicos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341928"/>
              </p:ext>
            </p:extLst>
          </p:nvPr>
        </p:nvGraphicFramePr>
        <p:xfrm>
          <a:off x="838200" y="1690688"/>
          <a:ext cx="10820400" cy="464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4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919" y="292936"/>
            <a:ext cx="109408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Conozcamos </a:t>
            </a:r>
            <a:r>
              <a:rPr lang="es-ES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más sobre el </a:t>
            </a:r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condensador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28862"/>
            <a:ext cx="5179142" cy="4707912"/>
          </a:xfrm>
        </p:spPr>
        <p:txBody>
          <a:bodyPr>
            <a:noAutofit/>
          </a:bodyPr>
          <a:lstStyle/>
          <a:p>
            <a:pPr marL="0" algn="just">
              <a:lnSpc>
                <a:spcPct val="100000"/>
              </a:lnSpc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condensadores electrolíticos tienen polaridad +, -.</a:t>
            </a:r>
          </a:p>
          <a:p>
            <a:pPr marL="0" algn="just">
              <a:lnSpc>
                <a:spcPct val="100000"/>
              </a:lnSpc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un circuito los condensadores se cargarán y descargarán a través de resistencias.</a:t>
            </a:r>
          </a:p>
          <a:p>
            <a:pPr marL="0" algn="just">
              <a:lnSpc>
                <a:spcPct val="100000"/>
              </a:lnSpc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 más alto el valor de capacitancia más energía almacenará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52" y="2920556"/>
            <a:ext cx="4099612" cy="33118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6" y="1699602"/>
            <a:ext cx="1637463" cy="14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460" y="1118390"/>
            <a:ext cx="9189719" cy="3404842"/>
          </a:xfrm>
        </p:spPr>
        <p:txBody>
          <a:bodyPr/>
          <a:lstStyle/>
          <a:p>
            <a:pPr algn="ctr"/>
            <a: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¡VAMOS A </a:t>
            </a:r>
            <a:b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</a:br>
            <a: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EXPERIMENTAR!</a:t>
            </a:r>
            <a:endParaRPr lang="es-ES" sz="4400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76" y="1301270"/>
            <a:ext cx="3316606" cy="45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1995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Led Intermitente</a:t>
            </a:r>
            <a:endParaRPr lang="es-ES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08066" y="1313875"/>
            <a:ext cx="3999734" cy="52565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b="1" dirty="0"/>
              <a:t>Kit </a:t>
            </a:r>
            <a:r>
              <a:rPr lang="es-ES" sz="2400" b="1" dirty="0" smtClean="0"/>
              <a:t>Nº1</a:t>
            </a:r>
            <a:endParaRPr lang="es-ES" sz="2400" dirty="0"/>
          </a:p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componentes reconoces?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pasa si cambio el valor del condensador?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¿Cómo funciona el circuito?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Explica como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crees que funciona </a:t>
            </a: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condensador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Conectemos la alimentación al circuito para observar su funcionamiento.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598355"/>
            <a:ext cx="6219825" cy="43243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42749" y="5922705"/>
            <a:ext cx="665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Diagrama de conexiones del circuito de LED intermitente</a:t>
            </a:r>
          </a:p>
        </p:txBody>
      </p:sp>
    </p:spTree>
    <p:extLst>
      <p:ext uri="{BB962C8B-B14F-4D97-AF65-F5344CB8AC3E}">
        <p14:creationId xmlns:p14="http://schemas.microsoft.com/office/powerpoint/2010/main" val="40754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357" y="280689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latin typeface="Arial Black" panose="020B0A04020102020204" pitchFamily="34" charset="0"/>
                <a:ea typeface="Dotum" panose="020B0600000101010101" pitchFamily="34" charset="-127"/>
              </a:rPr>
              <a:t>Piano Electrónico</a:t>
            </a: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7595739" y="1450056"/>
            <a:ext cx="3999734" cy="4162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b="1" dirty="0"/>
              <a:t>Kit </a:t>
            </a:r>
            <a:r>
              <a:rPr lang="es-ES" sz="2400" b="1" dirty="0" smtClean="0"/>
              <a:t>Nº2</a:t>
            </a:r>
            <a:endParaRPr lang="es-ES" sz="2400" b="1" dirty="0"/>
          </a:p>
          <a:p>
            <a:pPr algn="just"/>
            <a:endParaRPr lang="es-ES" sz="2400" dirty="0"/>
          </a:p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componentes reconoces?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pasa cuando presiono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</a:t>
            </a: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pulsador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¿Cómo 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crees que funciona </a:t>
            </a: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circuito?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Conectemos la alimentación al circuito para observar su funcionamiento.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2" y="1690688"/>
            <a:ext cx="6534150" cy="26193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53188" y="4825315"/>
            <a:ext cx="6742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Diagrama de conexiones del circuito del piano electrónico</a:t>
            </a:r>
          </a:p>
        </p:txBody>
      </p:sp>
    </p:spTree>
    <p:extLst>
      <p:ext uri="{BB962C8B-B14F-4D97-AF65-F5344CB8AC3E}">
        <p14:creationId xmlns:p14="http://schemas.microsoft.com/office/powerpoint/2010/main" val="6987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28508" y="641684"/>
            <a:ext cx="4588042" cy="2604721"/>
          </a:xfrm>
        </p:spPr>
        <p:txBody>
          <a:bodyPr/>
          <a:lstStyle/>
          <a:p>
            <a:pPr algn="ctr"/>
            <a:r>
              <a:rPr lang="es-ES" dirty="0" smtClean="0"/>
              <a:t>Placas electrónicas del piano</a:t>
            </a:r>
            <a:endParaRPr lang="es-ES" dirty="0"/>
          </a:p>
        </p:txBody>
      </p:sp>
      <p:pic>
        <p:nvPicPr>
          <p:cNvPr id="4" name="Imagen 3" descr="D:\Captura de pantalla 2019-02-15 a la(s) 15.45.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1" y="641684"/>
            <a:ext cx="6117505" cy="274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Marcador de contenido 4" descr="D:\Captura de pantalla 2019-02-15 a la(s) 15.46.08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79" y="3681662"/>
            <a:ext cx="6538434" cy="2629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11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823745"/>
              </p:ext>
            </p:extLst>
          </p:nvPr>
        </p:nvGraphicFramePr>
        <p:xfrm>
          <a:off x="3009698" y="2230450"/>
          <a:ext cx="6125571" cy="3366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258"/>
                <a:gridCol w="2740687"/>
                <a:gridCol w="2097626"/>
              </a:tblGrid>
              <a:tr h="324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NOTA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FRECUENCIA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RESISTENCIA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DO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523 Hz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13151 Ω 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RE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5585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587 Hz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5585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11662 Ω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MI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5585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659 Hz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5585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10335 Ω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FA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717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698 Hz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5585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9727 Ω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SOL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4511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784 Hz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717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 dirty="0">
                          <a:effectLst/>
                        </a:rPr>
                        <a:t>8611 Ω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LA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880 Hz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4511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7617 Ω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SI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988 Hz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6731 Ω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DO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>
                          <a:effectLst/>
                        </a:rPr>
                        <a:t>1057 Hz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00430" algn="l"/>
                        </a:tabLst>
                      </a:pPr>
                      <a:r>
                        <a:rPr lang="es-ES" sz="2400" dirty="0">
                          <a:effectLst/>
                        </a:rPr>
                        <a:t>6325 Ω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011383" y="779689"/>
            <a:ext cx="10314708" cy="853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obtener un determinado tono debemos tener un valor de resistencia diferente, como se indica en la tabla.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1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82040" y="21537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Carga eléctrica</a:t>
            </a:r>
            <a:endParaRPr lang="es-ES" sz="4400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440180"/>
            <a:ext cx="11109960" cy="20554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 propiedad física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manifiesta mediante fuerzas de atracción y repulsión entre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ellas. Para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adquirir carga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eléctrica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cuerpos tienen que ganar o perder electrones.</a:t>
            </a:r>
          </a:p>
          <a:p>
            <a:pPr marL="0" indent="0" algn="just">
              <a:buNone/>
            </a:pPr>
            <a:endParaRPr lang="es-E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62418" y="2782722"/>
            <a:ext cx="4785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200" b="1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Carga eléctrica positiva: </a:t>
            </a:r>
          </a:p>
          <a:p>
            <a:pPr algn="just"/>
            <a:endParaRPr lang="es-ES" sz="2200" b="1" i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un cuerpo tiene exceso de protones</a:t>
            </a: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957015" y="2814992"/>
            <a:ext cx="47472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200" b="1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Carga eléctrica negativa: </a:t>
            </a:r>
          </a:p>
          <a:p>
            <a:pPr algn="just"/>
            <a:endParaRPr lang="es-ES" sz="2200" b="1" i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uando un </a:t>
            </a:r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cuerpo </a:t>
            </a:r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tiene </a:t>
            </a:r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exceso de electrones</a:t>
            </a:r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280" y="2685226"/>
            <a:ext cx="858044" cy="810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906" y="2626596"/>
            <a:ext cx="835248" cy="819781"/>
          </a:xfrm>
          <a:prstGeom prst="rect">
            <a:avLst/>
          </a:prstGeom>
        </p:spPr>
      </p:pic>
      <p:pic>
        <p:nvPicPr>
          <p:cNvPr id="1026" name="Picture 2" descr="electricidad estat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4" r="60165" b="9398"/>
          <a:stretch/>
        </p:blipFill>
        <p:spPr bwMode="auto">
          <a:xfrm>
            <a:off x="8632623" y="3903686"/>
            <a:ext cx="2672531" cy="25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ectricidad estat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6" t="35032" b="12486"/>
          <a:stretch/>
        </p:blipFill>
        <p:spPr bwMode="auto">
          <a:xfrm>
            <a:off x="2583439" y="3814992"/>
            <a:ext cx="2956912" cy="26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8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74148" y="2551698"/>
            <a:ext cx="509577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GRACIAS</a:t>
            </a:r>
            <a:endParaRPr lang="es-E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67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1" y="218799"/>
            <a:ext cx="10271759" cy="147857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Arial Black" panose="020B0A04020102020204" pitchFamily="34" charset="0"/>
                <a:ea typeface="Dotum" panose="020B0600000101010101" pitchFamily="34" charset="-127"/>
              </a:rPr>
              <a:t>Características de las cargas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9992" y="1845628"/>
            <a:ext cx="9905999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cargas del mismo signo se repelen, mientras que las cargas con diferente signo se atraen.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0" t="4800" r="12416" b="8267"/>
          <a:stretch/>
        </p:blipFill>
        <p:spPr bwMode="auto">
          <a:xfrm>
            <a:off x="1849120" y="2551431"/>
            <a:ext cx="4145280" cy="33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734" y="3027679"/>
            <a:ext cx="3786506" cy="243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82040" y="1693945"/>
            <a:ext cx="9525000" cy="937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</a:pP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un tipo de electricidad que se produce de forma natural cuando en un cuerpo se acumulan cargas eléctricas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082040" y="21537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Electricidad estática</a:t>
            </a:r>
            <a:endParaRPr lang="es-ES" sz="4400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pic>
        <p:nvPicPr>
          <p:cNvPr id="1032" name="Picture 8" descr="Resultado de imagen para electricidad estatica para niÃ±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27" y="2639188"/>
            <a:ext cx="24098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lectricidad esta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25" y="4534664"/>
            <a:ext cx="2524515" cy="15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lectricidad estat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96"/>
          <a:stretch/>
        </p:blipFill>
        <p:spPr bwMode="auto">
          <a:xfrm>
            <a:off x="1354391" y="3075615"/>
            <a:ext cx="2433319" cy="165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27" y="2560602"/>
            <a:ext cx="4341186" cy="35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460" y="1118390"/>
            <a:ext cx="9189719" cy="3404842"/>
          </a:xfrm>
        </p:spPr>
        <p:txBody>
          <a:bodyPr/>
          <a:lstStyle/>
          <a:p>
            <a:pPr algn="ctr"/>
            <a: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¡VAMOS A </a:t>
            </a:r>
            <a:b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</a:br>
            <a:r>
              <a:rPr lang="es-ES" sz="44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EXPERIMENTAR!</a:t>
            </a:r>
            <a:endParaRPr lang="es-ES" sz="4400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76" y="1301270"/>
            <a:ext cx="3316606" cy="45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300319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000" b="1" dirty="0">
                <a:latin typeface="Arial Black" panose="020B0A04020102020204" pitchFamily="34" charset="0"/>
                <a:ea typeface="Dotum" panose="020B0600000101010101" pitchFamily="34" charset="-127"/>
              </a:rPr>
              <a:t>¿Qué necesitamos?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1" y="2089973"/>
            <a:ext cx="1965960" cy="429707"/>
          </a:xfrm>
        </p:spPr>
        <p:txBody>
          <a:bodyPr/>
          <a:lstStyle/>
          <a:p>
            <a:pPr marL="45720" lvl="0" indent="0">
              <a:buNone/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Hoja de papel</a:t>
            </a:r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2054" name="Picture 6" descr="Resultado de imagen para hojas de pap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54" y="1744345"/>
            <a:ext cx="2301839" cy="15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153632" y="3135869"/>
            <a:ext cx="409213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</a:pPr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Esferos(cubierta de plástico) </a:t>
            </a:r>
            <a:endParaRPr lang="es-E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53632" y="4149092"/>
            <a:ext cx="337752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</a:pPr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Ropa de Lana (Opcional</a:t>
            </a:r>
            <a:r>
              <a:rPr lang="es-ES" sz="2200" dirty="0" smtClean="0"/>
              <a:t>)</a:t>
            </a:r>
            <a:endParaRPr lang="es-ES" sz="2200" dirty="0"/>
          </a:p>
        </p:txBody>
      </p:sp>
      <p:pic>
        <p:nvPicPr>
          <p:cNvPr id="2056" name="Picture 8" descr="Resultado de imagen para esfer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3" t="18271" r="17064" b="17064"/>
          <a:stretch/>
        </p:blipFill>
        <p:spPr bwMode="auto">
          <a:xfrm>
            <a:off x="9597254" y="3334385"/>
            <a:ext cx="158496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ropa de la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54" y="4546602"/>
            <a:ext cx="1822786" cy="182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13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8840" y="1813560"/>
            <a:ext cx="4831081" cy="143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1.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a trocear la hoja de papel en partes bien pequeñas.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bailando papele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9"/>
          <a:stretch/>
        </p:blipFill>
        <p:spPr bwMode="auto">
          <a:xfrm>
            <a:off x="2243455" y="3588702"/>
            <a:ext cx="2101850" cy="1956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136640" y="1813560"/>
            <a:ext cx="5303520" cy="1185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s-E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2.</a:t>
            </a:r>
          </a:p>
          <a:p>
            <a:pPr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</a:pPr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a frotar el esfero en la ropa de lana que </a:t>
            </a:r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tengamos o en nuestra pelo.</a:t>
            </a:r>
            <a:endParaRPr lang="es-E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 descr="Imagen relacionad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40" y="3832226"/>
            <a:ext cx="2961640" cy="144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78840" y="288449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000" b="1" dirty="0">
                <a:latin typeface="Arial Black" panose="020B0A04020102020204" pitchFamily="34" charset="0"/>
                <a:ea typeface="Dotum" panose="020B0600000101010101" pitchFamily="34" charset="-127"/>
              </a:rPr>
              <a:t>¿Qué </a:t>
            </a:r>
            <a:r>
              <a:rPr lang="es-ES" sz="40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hacemos?</a:t>
            </a:r>
            <a:endParaRPr lang="es-ES" sz="4000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2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2508" y="1848485"/>
            <a:ext cx="6183536" cy="99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3.</a:t>
            </a:r>
            <a:endParaRPr lang="es-E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Acercamos el esfero al papel troceado. </a:t>
            </a:r>
          </a:p>
          <a:p>
            <a:pPr marL="0" indent="0">
              <a:buNone/>
            </a:pPr>
            <a:endParaRPr lang="es-ES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Resultado de imagen para electricidad estatica frotar esfer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914" y="3139440"/>
            <a:ext cx="2312725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7671976" y="1789787"/>
            <a:ext cx="41088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sucede? </a:t>
            </a:r>
          </a:p>
          <a:p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¿Por qué se da ese efecto?</a:t>
            </a:r>
          </a:p>
          <a:p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Explica en tus propias palabras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46748" y="28325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000" b="1" dirty="0">
                <a:latin typeface="Arial Black" panose="020B0A04020102020204" pitchFamily="34" charset="0"/>
                <a:ea typeface="Dotum" panose="020B0600000101010101" pitchFamily="34" charset="-127"/>
              </a:rPr>
              <a:t>¿Qué </a:t>
            </a:r>
            <a:r>
              <a:rPr lang="es-ES" sz="4000" b="1" dirty="0" smtClean="0">
                <a:latin typeface="Arial Black" panose="020B0A04020102020204" pitchFamily="34" charset="0"/>
                <a:ea typeface="Dotum" panose="020B0600000101010101" pitchFamily="34" charset="-127"/>
              </a:rPr>
              <a:t>hacemos?</a:t>
            </a:r>
            <a:endParaRPr lang="es-ES" sz="4000" b="1" dirty="0">
              <a:latin typeface="Arial Black" panose="020B0A04020102020204" pitchFamily="34" charset="0"/>
              <a:ea typeface="Dotum" panose="020B0600000101010101" pitchFamily="34" charset="-127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21" y="3047365"/>
            <a:ext cx="21717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6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5770</TotalTime>
  <Words>825</Words>
  <Application>Microsoft Office PowerPoint</Application>
  <PresentationFormat>Panorámica</PresentationFormat>
  <Paragraphs>139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1" baseType="lpstr">
      <vt:lpstr>Dotum</vt:lpstr>
      <vt:lpstr>Arial</vt:lpstr>
      <vt:lpstr>Arial Black</vt:lpstr>
      <vt:lpstr>Calibri</vt:lpstr>
      <vt:lpstr>Calibri Light</vt:lpstr>
      <vt:lpstr>Corbel</vt:lpstr>
      <vt:lpstr>Elephant</vt:lpstr>
      <vt:lpstr>Times New Roman</vt:lpstr>
      <vt:lpstr>Wingdings 2</vt:lpstr>
      <vt:lpstr>HDOfficeLightV0</vt:lpstr>
      <vt:lpstr>Base</vt:lpstr>
      <vt:lpstr>Física</vt:lpstr>
      <vt:lpstr>Átomo</vt:lpstr>
      <vt:lpstr>Carga eléctrica</vt:lpstr>
      <vt:lpstr>Características de las cargas</vt:lpstr>
      <vt:lpstr>Electricidad estática</vt:lpstr>
      <vt:lpstr>¡VAMOS A  EXPERIMENTAR!</vt:lpstr>
      <vt:lpstr>¿Qué necesitamos?</vt:lpstr>
      <vt:lpstr>¿Qué hacemos?</vt:lpstr>
      <vt:lpstr>¿Qué hacemos?</vt:lpstr>
      <vt:lpstr>Corriente Eléctrica</vt:lpstr>
      <vt:lpstr>Corriente Continua</vt:lpstr>
      <vt:lpstr>Corriente Alterna</vt:lpstr>
      <vt:lpstr>Presentación de PowerPoint</vt:lpstr>
      <vt:lpstr>Adaptadores de corriente</vt:lpstr>
      <vt:lpstr>Conductores</vt:lpstr>
      <vt:lpstr>Aislantes</vt:lpstr>
      <vt:lpstr>Semiconductores</vt:lpstr>
      <vt:lpstr>Circuito eléctrico</vt:lpstr>
      <vt:lpstr>Circuito Serie</vt:lpstr>
      <vt:lpstr>Circuito Paralelo</vt:lpstr>
      <vt:lpstr>Circuito Mixto</vt:lpstr>
      <vt:lpstr>Componentes electrónicos</vt:lpstr>
      <vt:lpstr>Componentes electrónicos</vt:lpstr>
      <vt:lpstr>Conozcamos más sobre el condensador</vt:lpstr>
      <vt:lpstr>¡VAMOS A  EXPERIMENTAR!</vt:lpstr>
      <vt:lpstr>Led Intermitente</vt:lpstr>
      <vt:lpstr>Piano Electrónico</vt:lpstr>
      <vt:lpstr>Placas electrónicas del piano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Cinthya Figueroa Agurto</dc:creator>
  <cp:lastModifiedBy>Holger PC</cp:lastModifiedBy>
  <cp:revision>88</cp:revision>
  <dcterms:created xsi:type="dcterms:W3CDTF">2018-12-07T16:13:32Z</dcterms:created>
  <dcterms:modified xsi:type="dcterms:W3CDTF">2019-02-15T22:25:44Z</dcterms:modified>
</cp:coreProperties>
</file>